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
  </p:notesMasterIdLst>
  <p:sldIdLst>
    <p:sldId id="2134805753"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021" autoAdjust="0"/>
    <p:restoredTop sz="94660"/>
  </p:normalViewPr>
  <p:slideViewPr>
    <p:cSldViewPr snapToGrid="0">
      <p:cViewPr varScale="1">
        <p:scale>
          <a:sx n="111" d="100"/>
          <a:sy n="111" d="100"/>
        </p:scale>
        <p:origin x="522"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BE3BBFB-A35D-4C5B-B773-29213E83AAAC}" type="datetimeFigureOut">
              <a:rPr lang="en-US" smtClean="0"/>
              <a:t>9/8/2022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F96DE8-B773-45BE-A8F4-8A94DA30F5A1}" type="slidenum">
              <a:rPr lang="en-US" smtClean="0"/>
              <a:t>‹#›</a:t>
            </a:fld>
            <a:endParaRPr lang="en-US"/>
          </a:p>
        </p:txBody>
      </p:sp>
    </p:spTree>
    <p:extLst>
      <p:ext uri="{BB962C8B-B14F-4D97-AF65-F5344CB8AC3E}">
        <p14:creationId xmlns:p14="http://schemas.microsoft.com/office/powerpoint/2010/main" val="183517279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5BFFD57-E809-453D-8930-BAA35E7F9111}"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6601960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Intro slide – blue">
    <p:bg>
      <p:bgPr>
        <a:solidFill>
          <a:schemeClr val="accent1"/>
        </a:solidFill>
        <a:effectLst/>
      </p:bgPr>
    </p:bg>
    <p:spTree>
      <p:nvGrpSpPr>
        <p:cNvPr id="1" name=""/>
        <p:cNvGrpSpPr/>
        <p:nvPr/>
      </p:nvGrpSpPr>
      <p:grpSpPr>
        <a:xfrm>
          <a:off x="0" y="0"/>
          <a:ext cx="0" cy="0"/>
          <a:chOff x="0" y="0"/>
          <a:chExt cx="0" cy="0"/>
        </a:xfrm>
      </p:grpSpPr>
      <p:sp>
        <p:nvSpPr>
          <p:cNvPr id="15" name="Title 1">
            <a:extLst>
              <a:ext uri="{FF2B5EF4-FFF2-40B4-BE49-F238E27FC236}">
                <a16:creationId xmlns:a16="http://schemas.microsoft.com/office/drawing/2014/main" id="{1EDA6804-5DFF-0F47-9799-B370D29E52FF}"/>
              </a:ext>
            </a:extLst>
          </p:cNvPr>
          <p:cNvSpPr txBox="1">
            <a:spLocks/>
          </p:cNvSpPr>
          <p:nvPr userDrawn="1"/>
        </p:nvSpPr>
        <p:spPr>
          <a:xfrm>
            <a:off x="515938" y="758457"/>
            <a:ext cx="8361498" cy="2915786"/>
          </a:xfrm>
          <a:prstGeom prst="rect">
            <a:avLst/>
          </a:prstGeom>
        </p:spPr>
        <p:txBody>
          <a:bodyPr vert="horz" wrap="square" lIns="0" tIns="45720" rIns="90000" bIns="45720" rtlCol="0" anchor="t">
            <a:noAutofit/>
          </a:bodyPr>
          <a:lstStyle>
            <a:lvl1pPr algn="l" defTabSz="914400" rtl="0" eaLnBrk="1" latinLnBrk="0" hangingPunct="1">
              <a:lnSpc>
                <a:spcPts val="7200"/>
              </a:lnSpc>
              <a:spcBef>
                <a:spcPct val="0"/>
              </a:spcBef>
              <a:buNone/>
              <a:defRPr sz="5400" b="0" i="0" kern="1200" spc="-100" baseline="0">
                <a:solidFill>
                  <a:schemeClr val="bg1"/>
                </a:solidFill>
                <a:latin typeface="GE Inspira Sans" panose="020B0503060000000003" pitchFamily="34" charset="77"/>
                <a:ea typeface="+mj-ea"/>
                <a:cs typeface="+mj-cs"/>
              </a:defRPr>
            </a:lvl1pPr>
          </a:lstStyle>
          <a:p>
            <a:endParaRPr lang="en-GB" dirty="0"/>
          </a:p>
        </p:txBody>
      </p:sp>
      <p:sp>
        <p:nvSpPr>
          <p:cNvPr id="9" name="Title 1">
            <a:extLst>
              <a:ext uri="{FF2B5EF4-FFF2-40B4-BE49-F238E27FC236}">
                <a16:creationId xmlns:a16="http://schemas.microsoft.com/office/drawing/2014/main" id="{20D18F0A-223D-F547-ADDC-6825C59AE2B2}"/>
              </a:ext>
            </a:extLst>
          </p:cNvPr>
          <p:cNvSpPr>
            <a:spLocks noGrp="1"/>
          </p:cNvSpPr>
          <p:nvPr>
            <p:ph type="ctrTitle" hasCustomPrompt="1"/>
          </p:nvPr>
        </p:nvSpPr>
        <p:spPr>
          <a:xfrm>
            <a:off x="519248" y="2180896"/>
            <a:ext cx="8361498" cy="2686539"/>
          </a:xfrm>
        </p:spPr>
        <p:txBody>
          <a:bodyPr wrap="square" lIns="0" rIns="90000" anchor="t">
            <a:noAutofit/>
          </a:bodyPr>
          <a:lstStyle>
            <a:lvl1pPr algn="l">
              <a:lnSpc>
                <a:spcPct val="100000"/>
              </a:lnSpc>
              <a:defRPr sz="5400" b="0" i="0" spc="0" baseline="0">
                <a:solidFill>
                  <a:schemeClr val="bg1"/>
                </a:solidFill>
                <a:latin typeface="GE Inspira Sans" panose="020B0503060000000003" pitchFamily="34" charset="77"/>
              </a:defRPr>
            </a:lvl1pPr>
          </a:lstStyle>
          <a:p>
            <a:r>
              <a:rPr lang="en-US" dirty="0"/>
              <a:t>GE’s presentation</a:t>
            </a:r>
            <a:br>
              <a:rPr lang="en-US" dirty="0"/>
            </a:br>
            <a:r>
              <a:rPr lang="en-US" dirty="0"/>
              <a:t>template title example</a:t>
            </a:r>
            <a:endParaRPr lang="en-GB" dirty="0"/>
          </a:p>
        </p:txBody>
      </p:sp>
      <p:sp>
        <p:nvSpPr>
          <p:cNvPr id="6" name="Date Placeholder 3">
            <a:extLst>
              <a:ext uri="{FF2B5EF4-FFF2-40B4-BE49-F238E27FC236}">
                <a16:creationId xmlns:a16="http://schemas.microsoft.com/office/drawing/2014/main" id="{83F3B338-5105-7246-A780-988027D86655}"/>
              </a:ext>
            </a:extLst>
          </p:cNvPr>
          <p:cNvSpPr>
            <a:spLocks noGrp="1"/>
          </p:cNvSpPr>
          <p:nvPr>
            <p:ph type="dt" sz="half" idx="2"/>
          </p:nvPr>
        </p:nvSpPr>
        <p:spPr>
          <a:xfrm>
            <a:off x="518758" y="1749427"/>
            <a:ext cx="8361498" cy="365125"/>
          </a:xfrm>
          <a:prstGeom prst="rect">
            <a:avLst/>
          </a:prstGeom>
        </p:spPr>
        <p:txBody>
          <a:bodyPr vert="horz" lIns="0" tIns="0" rIns="0" bIns="0" rtlCol="0" anchor="ctr"/>
          <a:lstStyle>
            <a:lvl1pPr algn="l">
              <a:defRPr sz="1100" b="1" i="0" cap="none" spc="200" baseline="0">
                <a:solidFill>
                  <a:schemeClr val="bg1"/>
                </a:solidFill>
                <a:latin typeface="GE Inspira Sans" panose="020B0503060000000003" pitchFamily="34" charset="77"/>
              </a:defRPr>
            </a:lvl1pPr>
          </a:lstStyle>
          <a:p>
            <a:endParaRPr lang="en-GB" dirty="0"/>
          </a:p>
        </p:txBody>
      </p:sp>
      <p:sp>
        <p:nvSpPr>
          <p:cNvPr id="8" name="Text Placeholder 11">
            <a:extLst>
              <a:ext uri="{FF2B5EF4-FFF2-40B4-BE49-F238E27FC236}">
                <a16:creationId xmlns:a16="http://schemas.microsoft.com/office/drawing/2014/main" id="{9EF4EAF8-AD6E-6142-90AE-D9C9FA75CAC8}"/>
              </a:ext>
            </a:extLst>
          </p:cNvPr>
          <p:cNvSpPr>
            <a:spLocks noGrp="1"/>
          </p:cNvSpPr>
          <p:nvPr>
            <p:ph type="body" sz="quarter" idx="14" hasCustomPrompt="1"/>
          </p:nvPr>
        </p:nvSpPr>
        <p:spPr>
          <a:xfrm>
            <a:off x="517170" y="6492097"/>
            <a:ext cx="8361498" cy="304800"/>
          </a:xfrm>
          <a:prstGeom prst="rect">
            <a:avLst/>
          </a:prstGeom>
        </p:spPr>
        <p:txBody>
          <a:bodyPr lIns="0" rIns="90000">
            <a:noAutofit/>
          </a:bodyPr>
          <a:lstStyle>
            <a:lvl1pPr marL="0" marR="0" indent="0" algn="l" defTabSz="914400" rtl="0" eaLnBrk="1" fontAlgn="auto" latinLnBrk="0" hangingPunct="1">
              <a:lnSpc>
                <a:spcPct val="100000"/>
              </a:lnSpc>
              <a:spcBef>
                <a:spcPts val="0"/>
              </a:spcBef>
              <a:spcAft>
                <a:spcPts val="0"/>
              </a:spcAft>
              <a:buClrTx/>
              <a:buSzPct val="100000"/>
              <a:buFontTx/>
              <a:buNone/>
              <a:tabLst/>
              <a:defRPr lang="en-GB" sz="850" smtClean="0">
                <a:solidFill>
                  <a:srgbClr val="FFFFFF">
                    <a:alpha val="73000"/>
                  </a:srgbClr>
                </a:solidFill>
                <a:effectLst/>
              </a:defRPr>
            </a:lvl1pPr>
            <a:lvl2pPr>
              <a:defRPr sz="950">
                <a:solidFill>
                  <a:schemeClr val="bg1"/>
                </a:solidFill>
                <a:latin typeface="GE Inspira Sans" panose="020B0503060000000003" pitchFamily="34" charset="77"/>
              </a:defRPr>
            </a:lvl2pPr>
            <a:lvl3pPr>
              <a:defRPr sz="950">
                <a:solidFill>
                  <a:schemeClr val="bg1"/>
                </a:solidFill>
                <a:latin typeface="GE Inspira Sans" panose="020B0503060000000003" pitchFamily="34" charset="77"/>
              </a:defRPr>
            </a:lvl3pPr>
            <a:lvl4pPr>
              <a:defRPr sz="950">
                <a:solidFill>
                  <a:schemeClr val="bg1"/>
                </a:solidFill>
                <a:latin typeface="GE Inspira Sans" panose="020B0503060000000003" pitchFamily="34" charset="77"/>
              </a:defRPr>
            </a:lvl4pPr>
            <a:lvl5pPr>
              <a:defRPr sz="950">
                <a:solidFill>
                  <a:schemeClr val="bg1"/>
                </a:solidFill>
                <a:latin typeface="GE Inspira Sans" panose="020B0503060000000003" pitchFamily="34" charset="77"/>
              </a:defRPr>
            </a:lvl5pPr>
          </a:lstStyle>
          <a:p>
            <a:r>
              <a:rPr lang="en-GB" dirty="0">
                <a:solidFill>
                  <a:srgbClr val="FFFFFF"/>
                </a:solidFill>
                <a:effectLst/>
                <a:latin typeface="GE Inspira Sans" panose="020B0503060000000003" pitchFamily="34" charset="77"/>
              </a:rPr>
              <a:t>Placeholder confidentiality disclosure.</a:t>
            </a:r>
          </a:p>
        </p:txBody>
      </p:sp>
      <p:sp>
        <p:nvSpPr>
          <p:cNvPr id="7" name="Freeform 5">
            <a:extLst>
              <a:ext uri="{FF2B5EF4-FFF2-40B4-BE49-F238E27FC236}">
                <a16:creationId xmlns:a16="http://schemas.microsoft.com/office/drawing/2014/main" id="{286E533C-3808-4D14-907C-78357BDC268E}"/>
              </a:ext>
            </a:extLst>
          </p:cNvPr>
          <p:cNvSpPr>
            <a:spLocks noEditPoints="1"/>
          </p:cNvSpPr>
          <p:nvPr userDrawn="1"/>
        </p:nvSpPr>
        <p:spPr bwMode="auto">
          <a:xfrm>
            <a:off x="10902186" y="512764"/>
            <a:ext cx="773877" cy="773426"/>
          </a:xfrm>
          <a:custGeom>
            <a:avLst/>
            <a:gdLst>
              <a:gd name="T0" fmla="*/ 2386 w 5760"/>
              <a:gd name="T1" fmla="*/ 3095 h 5760"/>
              <a:gd name="T2" fmla="*/ 1754 w 5760"/>
              <a:gd name="T3" fmla="*/ 4131 h 5760"/>
              <a:gd name="T4" fmla="*/ 2386 w 5760"/>
              <a:gd name="T5" fmla="*/ 3095 h 5760"/>
              <a:gd name="T6" fmla="*/ 2480 w 5760"/>
              <a:gd name="T7" fmla="*/ 1601 h 5760"/>
              <a:gd name="T8" fmla="*/ 2019 w 5760"/>
              <a:gd name="T9" fmla="*/ 2248 h 5760"/>
              <a:gd name="T10" fmla="*/ 2480 w 5760"/>
              <a:gd name="T11" fmla="*/ 1601 h 5760"/>
              <a:gd name="T12" fmla="*/ 3894 w 5760"/>
              <a:gd name="T13" fmla="*/ 1634 h 5760"/>
              <a:gd name="T14" fmla="*/ 3527 w 5760"/>
              <a:gd name="T15" fmla="*/ 2129 h 5760"/>
              <a:gd name="T16" fmla="*/ 3894 w 5760"/>
              <a:gd name="T17" fmla="*/ 1634 h 5760"/>
              <a:gd name="T18" fmla="*/ 4482 w 5760"/>
              <a:gd name="T19" fmla="*/ 3645 h 5760"/>
              <a:gd name="T20" fmla="*/ 2889 w 5760"/>
              <a:gd name="T21" fmla="*/ 3501 h 5760"/>
              <a:gd name="T22" fmla="*/ 3375 w 5760"/>
              <a:gd name="T23" fmla="*/ 2488 h 5760"/>
              <a:gd name="T24" fmla="*/ 2536 w 5760"/>
              <a:gd name="T25" fmla="*/ 3678 h 5760"/>
              <a:gd name="T26" fmla="*/ 1293 w 5760"/>
              <a:gd name="T27" fmla="*/ 3916 h 5760"/>
              <a:gd name="T28" fmla="*/ 2417 w 5760"/>
              <a:gd name="T29" fmla="*/ 2830 h 5760"/>
              <a:gd name="T30" fmla="*/ 2121 w 5760"/>
              <a:gd name="T31" fmla="*/ 2791 h 5760"/>
              <a:gd name="T32" fmla="*/ 1387 w 5760"/>
              <a:gd name="T33" fmla="*/ 2065 h 5760"/>
              <a:gd name="T34" fmla="*/ 1643 w 5760"/>
              <a:gd name="T35" fmla="*/ 1794 h 5760"/>
              <a:gd name="T36" fmla="*/ 1779 w 5760"/>
              <a:gd name="T37" fmla="*/ 2272 h 5760"/>
              <a:gd name="T38" fmla="*/ 2712 w 5760"/>
              <a:gd name="T39" fmla="*/ 1579 h 5760"/>
              <a:gd name="T40" fmla="*/ 2170 w 5760"/>
              <a:gd name="T41" fmla="*/ 2592 h 5760"/>
              <a:gd name="T42" fmla="*/ 2817 w 5760"/>
              <a:gd name="T43" fmla="*/ 1985 h 5760"/>
              <a:gd name="T44" fmla="*/ 2688 w 5760"/>
              <a:gd name="T45" fmla="*/ 2463 h 5760"/>
              <a:gd name="T46" fmla="*/ 3295 w 5760"/>
              <a:gd name="T47" fmla="*/ 2297 h 5760"/>
              <a:gd name="T48" fmla="*/ 3853 w 5760"/>
              <a:gd name="T49" fmla="*/ 1322 h 5760"/>
              <a:gd name="T50" fmla="*/ 3574 w 5760"/>
              <a:gd name="T51" fmla="*/ 2352 h 5760"/>
              <a:gd name="T52" fmla="*/ 3900 w 5760"/>
              <a:gd name="T53" fmla="*/ 2471 h 5760"/>
              <a:gd name="T54" fmla="*/ 3861 w 5760"/>
              <a:gd name="T55" fmla="*/ 2728 h 5760"/>
              <a:gd name="T56" fmla="*/ 3182 w 5760"/>
              <a:gd name="T57" fmla="*/ 3468 h 5760"/>
              <a:gd name="T58" fmla="*/ 4203 w 5760"/>
              <a:gd name="T59" fmla="*/ 3645 h 5760"/>
              <a:gd name="T60" fmla="*/ 3750 w 5760"/>
              <a:gd name="T61" fmla="*/ 3429 h 5760"/>
              <a:gd name="T62" fmla="*/ 3750 w 5760"/>
              <a:gd name="T63" fmla="*/ 3813 h 5760"/>
              <a:gd name="T64" fmla="*/ 3949 w 5760"/>
              <a:gd name="T65" fmla="*/ 3015 h 5760"/>
              <a:gd name="T66" fmla="*/ 4482 w 5760"/>
              <a:gd name="T67" fmla="*/ 3645 h 5760"/>
              <a:gd name="T68" fmla="*/ 5449 w 5760"/>
              <a:gd name="T69" fmla="*/ 2880 h 5760"/>
              <a:gd name="T70" fmla="*/ 3406 w 5760"/>
              <a:gd name="T71" fmla="*/ 621 h 5760"/>
              <a:gd name="T72" fmla="*/ 2513 w 5760"/>
              <a:gd name="T73" fmla="*/ 693 h 5760"/>
              <a:gd name="T74" fmla="*/ 3685 w 5760"/>
              <a:gd name="T75" fmla="*/ 469 h 5760"/>
              <a:gd name="T76" fmla="*/ 2880 w 5760"/>
              <a:gd name="T77" fmla="*/ 309 h 5760"/>
              <a:gd name="T78" fmla="*/ 622 w 5760"/>
              <a:gd name="T79" fmla="*/ 2352 h 5760"/>
              <a:gd name="T80" fmla="*/ 694 w 5760"/>
              <a:gd name="T81" fmla="*/ 3247 h 5760"/>
              <a:gd name="T82" fmla="*/ 462 w 5760"/>
              <a:gd name="T83" fmla="*/ 2073 h 5760"/>
              <a:gd name="T84" fmla="*/ 310 w 5760"/>
              <a:gd name="T85" fmla="*/ 2880 h 5760"/>
              <a:gd name="T86" fmla="*/ 2353 w 5760"/>
              <a:gd name="T87" fmla="*/ 5144 h 5760"/>
              <a:gd name="T88" fmla="*/ 3248 w 5760"/>
              <a:gd name="T89" fmla="*/ 5072 h 5760"/>
              <a:gd name="T90" fmla="*/ 2074 w 5760"/>
              <a:gd name="T91" fmla="*/ 5296 h 5760"/>
              <a:gd name="T92" fmla="*/ 2880 w 5760"/>
              <a:gd name="T93" fmla="*/ 5448 h 5760"/>
              <a:gd name="T94" fmla="*/ 5137 w 5760"/>
              <a:gd name="T95" fmla="*/ 3413 h 5760"/>
              <a:gd name="T96" fmla="*/ 5065 w 5760"/>
              <a:gd name="T97" fmla="*/ 2512 h 5760"/>
              <a:gd name="T98" fmla="*/ 5297 w 5760"/>
              <a:gd name="T99" fmla="*/ 3692 h 5760"/>
              <a:gd name="T100" fmla="*/ 5449 w 5760"/>
              <a:gd name="T101" fmla="*/ 2880 h 5760"/>
              <a:gd name="T102" fmla="*/ 5623 w 5760"/>
              <a:gd name="T103" fmla="*/ 2880 h 5760"/>
              <a:gd name="T104" fmla="*/ 2880 w 5760"/>
              <a:gd name="T105" fmla="*/ 5622 h 5760"/>
              <a:gd name="T106" fmla="*/ 2880 w 5760"/>
              <a:gd name="T107" fmla="*/ 135 h 5760"/>
              <a:gd name="T108" fmla="*/ 5623 w 5760"/>
              <a:gd name="T109" fmla="*/ 2880 h 5760"/>
              <a:gd name="T110" fmla="*/ 5760 w 5760"/>
              <a:gd name="T111" fmla="*/ 2880 h 5760"/>
              <a:gd name="T112" fmla="*/ 0 w 5760"/>
              <a:gd name="T113" fmla="*/ 2880 h 5760"/>
              <a:gd name="T114" fmla="*/ 5760 w 5760"/>
              <a:gd name="T115" fmla="*/ 2880 h 57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5760" h="5760">
                <a:moveTo>
                  <a:pt x="2386" y="3095"/>
                </a:moveTo>
                <a:lnTo>
                  <a:pt x="2386" y="3095"/>
                </a:lnTo>
                <a:cubicBezTo>
                  <a:pt x="2027" y="3269"/>
                  <a:pt x="1572" y="3581"/>
                  <a:pt x="1572" y="3924"/>
                </a:cubicBezTo>
                <a:cubicBezTo>
                  <a:pt x="1572" y="4051"/>
                  <a:pt x="1635" y="4131"/>
                  <a:pt x="1754" y="4131"/>
                </a:cubicBezTo>
                <a:cubicBezTo>
                  <a:pt x="2105" y="4131"/>
                  <a:pt x="2320" y="3573"/>
                  <a:pt x="2386" y="3095"/>
                </a:cubicBezTo>
                <a:lnTo>
                  <a:pt x="2386" y="3095"/>
                </a:lnTo>
                <a:close/>
                <a:moveTo>
                  <a:pt x="2480" y="1601"/>
                </a:moveTo>
                <a:lnTo>
                  <a:pt x="2480" y="1601"/>
                </a:lnTo>
                <a:cubicBezTo>
                  <a:pt x="2480" y="1563"/>
                  <a:pt x="2458" y="1546"/>
                  <a:pt x="2425" y="1546"/>
                </a:cubicBezTo>
                <a:cubicBezTo>
                  <a:pt x="2257" y="1546"/>
                  <a:pt x="2019" y="1985"/>
                  <a:pt x="2019" y="2248"/>
                </a:cubicBezTo>
                <a:cubicBezTo>
                  <a:pt x="2281" y="2104"/>
                  <a:pt x="2480" y="1778"/>
                  <a:pt x="2480" y="1601"/>
                </a:cubicBezTo>
                <a:lnTo>
                  <a:pt x="2480" y="1601"/>
                </a:lnTo>
                <a:close/>
                <a:moveTo>
                  <a:pt x="3894" y="1634"/>
                </a:moveTo>
                <a:lnTo>
                  <a:pt x="3894" y="1634"/>
                </a:lnTo>
                <a:cubicBezTo>
                  <a:pt x="3894" y="1595"/>
                  <a:pt x="3885" y="1546"/>
                  <a:pt x="3836" y="1546"/>
                </a:cubicBezTo>
                <a:cubicBezTo>
                  <a:pt x="3717" y="1546"/>
                  <a:pt x="3527" y="1803"/>
                  <a:pt x="3527" y="2129"/>
                </a:cubicBezTo>
                <a:cubicBezTo>
                  <a:pt x="3765" y="1921"/>
                  <a:pt x="3894" y="1745"/>
                  <a:pt x="3894" y="1634"/>
                </a:cubicBezTo>
                <a:lnTo>
                  <a:pt x="3894" y="1634"/>
                </a:lnTo>
                <a:close/>
                <a:moveTo>
                  <a:pt x="4482" y="3645"/>
                </a:moveTo>
                <a:lnTo>
                  <a:pt x="4482" y="3645"/>
                </a:lnTo>
                <a:cubicBezTo>
                  <a:pt x="4482" y="4004"/>
                  <a:pt x="4173" y="4379"/>
                  <a:pt x="3717" y="4379"/>
                </a:cubicBezTo>
                <a:cubicBezTo>
                  <a:pt x="3168" y="4379"/>
                  <a:pt x="2889" y="3916"/>
                  <a:pt x="2889" y="3501"/>
                </a:cubicBezTo>
                <a:cubicBezTo>
                  <a:pt x="2889" y="2919"/>
                  <a:pt x="3287" y="2672"/>
                  <a:pt x="3455" y="2584"/>
                </a:cubicBezTo>
                <a:cubicBezTo>
                  <a:pt x="3422" y="2559"/>
                  <a:pt x="3397" y="2529"/>
                  <a:pt x="3375" y="2488"/>
                </a:cubicBezTo>
                <a:cubicBezTo>
                  <a:pt x="3182" y="2623"/>
                  <a:pt x="3008" y="2744"/>
                  <a:pt x="2640" y="2951"/>
                </a:cubicBezTo>
                <a:cubicBezTo>
                  <a:pt x="2624" y="3206"/>
                  <a:pt x="2601" y="3485"/>
                  <a:pt x="2536" y="3678"/>
                </a:cubicBezTo>
                <a:cubicBezTo>
                  <a:pt x="2400" y="4084"/>
                  <a:pt x="2121" y="4379"/>
                  <a:pt x="1754" y="4379"/>
                </a:cubicBezTo>
                <a:cubicBezTo>
                  <a:pt x="1444" y="4379"/>
                  <a:pt x="1293" y="4155"/>
                  <a:pt x="1293" y="3916"/>
                </a:cubicBezTo>
                <a:cubicBezTo>
                  <a:pt x="1293" y="3741"/>
                  <a:pt x="1395" y="3518"/>
                  <a:pt x="1580" y="3349"/>
                </a:cubicBezTo>
                <a:cubicBezTo>
                  <a:pt x="1812" y="3142"/>
                  <a:pt x="2066" y="3015"/>
                  <a:pt x="2417" y="2830"/>
                </a:cubicBezTo>
                <a:cubicBezTo>
                  <a:pt x="2425" y="2783"/>
                  <a:pt x="2433" y="2736"/>
                  <a:pt x="2442" y="2678"/>
                </a:cubicBezTo>
                <a:cubicBezTo>
                  <a:pt x="2353" y="2758"/>
                  <a:pt x="2226" y="2791"/>
                  <a:pt x="2121" y="2791"/>
                </a:cubicBezTo>
                <a:cubicBezTo>
                  <a:pt x="1955" y="2791"/>
                  <a:pt x="1818" y="2648"/>
                  <a:pt x="1787" y="2496"/>
                </a:cubicBezTo>
                <a:cubicBezTo>
                  <a:pt x="1563" y="2480"/>
                  <a:pt x="1395" y="2320"/>
                  <a:pt x="1387" y="2065"/>
                </a:cubicBezTo>
                <a:cubicBezTo>
                  <a:pt x="1387" y="1882"/>
                  <a:pt x="1459" y="1723"/>
                  <a:pt x="1580" y="1723"/>
                </a:cubicBezTo>
                <a:cubicBezTo>
                  <a:pt x="1627" y="1723"/>
                  <a:pt x="1643" y="1762"/>
                  <a:pt x="1643" y="1794"/>
                </a:cubicBezTo>
                <a:cubicBezTo>
                  <a:pt x="1643" y="1825"/>
                  <a:pt x="1602" y="1930"/>
                  <a:pt x="1602" y="2032"/>
                </a:cubicBezTo>
                <a:cubicBezTo>
                  <a:pt x="1602" y="2137"/>
                  <a:pt x="1652" y="2272"/>
                  <a:pt x="1779" y="2272"/>
                </a:cubicBezTo>
                <a:cubicBezTo>
                  <a:pt x="1779" y="1858"/>
                  <a:pt x="2082" y="1322"/>
                  <a:pt x="2442" y="1322"/>
                </a:cubicBezTo>
                <a:cubicBezTo>
                  <a:pt x="2680" y="1322"/>
                  <a:pt x="2712" y="1499"/>
                  <a:pt x="2712" y="1579"/>
                </a:cubicBezTo>
                <a:cubicBezTo>
                  <a:pt x="2712" y="1954"/>
                  <a:pt x="2337" y="2369"/>
                  <a:pt x="2033" y="2471"/>
                </a:cubicBezTo>
                <a:cubicBezTo>
                  <a:pt x="2042" y="2504"/>
                  <a:pt x="2074" y="2592"/>
                  <a:pt x="2170" y="2592"/>
                </a:cubicBezTo>
                <a:cubicBezTo>
                  <a:pt x="2290" y="2592"/>
                  <a:pt x="2433" y="2480"/>
                  <a:pt x="2505" y="2391"/>
                </a:cubicBezTo>
                <a:cubicBezTo>
                  <a:pt x="2536" y="2225"/>
                  <a:pt x="2657" y="1985"/>
                  <a:pt x="2817" y="1985"/>
                </a:cubicBezTo>
                <a:cubicBezTo>
                  <a:pt x="2880" y="1985"/>
                  <a:pt x="2911" y="2032"/>
                  <a:pt x="2911" y="2090"/>
                </a:cubicBezTo>
                <a:cubicBezTo>
                  <a:pt x="2911" y="2209"/>
                  <a:pt x="2784" y="2361"/>
                  <a:pt x="2688" y="2463"/>
                </a:cubicBezTo>
                <a:cubicBezTo>
                  <a:pt x="2673" y="2543"/>
                  <a:pt x="2665" y="2631"/>
                  <a:pt x="2665" y="2703"/>
                </a:cubicBezTo>
                <a:cubicBezTo>
                  <a:pt x="2944" y="2535"/>
                  <a:pt x="3088" y="2449"/>
                  <a:pt x="3295" y="2297"/>
                </a:cubicBezTo>
                <a:cubicBezTo>
                  <a:pt x="3279" y="2242"/>
                  <a:pt x="3279" y="2176"/>
                  <a:pt x="3279" y="2112"/>
                </a:cubicBezTo>
                <a:cubicBezTo>
                  <a:pt x="3279" y="1739"/>
                  <a:pt x="3527" y="1322"/>
                  <a:pt x="3853" y="1322"/>
                </a:cubicBezTo>
                <a:cubicBezTo>
                  <a:pt x="4037" y="1322"/>
                  <a:pt x="4131" y="1452"/>
                  <a:pt x="4131" y="1595"/>
                </a:cubicBezTo>
                <a:cubicBezTo>
                  <a:pt x="4131" y="1866"/>
                  <a:pt x="3900" y="2104"/>
                  <a:pt x="3574" y="2352"/>
                </a:cubicBezTo>
                <a:cubicBezTo>
                  <a:pt x="3599" y="2416"/>
                  <a:pt x="3637" y="2471"/>
                  <a:pt x="3701" y="2504"/>
                </a:cubicBezTo>
                <a:cubicBezTo>
                  <a:pt x="3709" y="2488"/>
                  <a:pt x="3813" y="2471"/>
                  <a:pt x="3900" y="2471"/>
                </a:cubicBezTo>
                <a:cubicBezTo>
                  <a:pt x="3996" y="2471"/>
                  <a:pt x="4131" y="2496"/>
                  <a:pt x="4131" y="2592"/>
                </a:cubicBezTo>
                <a:cubicBezTo>
                  <a:pt x="4131" y="2703"/>
                  <a:pt x="3980" y="2728"/>
                  <a:pt x="3861" y="2728"/>
                </a:cubicBezTo>
                <a:cubicBezTo>
                  <a:pt x="3797" y="2736"/>
                  <a:pt x="3693" y="2711"/>
                  <a:pt x="3693" y="2711"/>
                </a:cubicBezTo>
                <a:cubicBezTo>
                  <a:pt x="3518" y="2758"/>
                  <a:pt x="3182" y="2959"/>
                  <a:pt x="3182" y="3468"/>
                </a:cubicBezTo>
                <a:cubicBezTo>
                  <a:pt x="3182" y="3813"/>
                  <a:pt x="3397" y="4131"/>
                  <a:pt x="3734" y="4131"/>
                </a:cubicBezTo>
                <a:cubicBezTo>
                  <a:pt x="3988" y="4131"/>
                  <a:pt x="4195" y="3940"/>
                  <a:pt x="4203" y="3645"/>
                </a:cubicBezTo>
                <a:cubicBezTo>
                  <a:pt x="4204" y="3454"/>
                  <a:pt x="4123" y="3253"/>
                  <a:pt x="3933" y="3253"/>
                </a:cubicBezTo>
                <a:cubicBezTo>
                  <a:pt x="3836" y="3253"/>
                  <a:pt x="3750" y="3325"/>
                  <a:pt x="3750" y="3429"/>
                </a:cubicBezTo>
                <a:cubicBezTo>
                  <a:pt x="3742" y="3589"/>
                  <a:pt x="3861" y="3606"/>
                  <a:pt x="3861" y="3708"/>
                </a:cubicBezTo>
                <a:cubicBezTo>
                  <a:pt x="3861" y="3780"/>
                  <a:pt x="3806" y="3813"/>
                  <a:pt x="3750" y="3813"/>
                </a:cubicBezTo>
                <a:cubicBezTo>
                  <a:pt x="3590" y="3813"/>
                  <a:pt x="3469" y="3653"/>
                  <a:pt x="3469" y="3454"/>
                </a:cubicBezTo>
                <a:cubicBezTo>
                  <a:pt x="3469" y="3214"/>
                  <a:pt x="3678" y="3015"/>
                  <a:pt x="3949" y="3015"/>
                </a:cubicBezTo>
                <a:cubicBezTo>
                  <a:pt x="4300" y="3015"/>
                  <a:pt x="4482" y="3319"/>
                  <a:pt x="4482" y="3645"/>
                </a:cubicBezTo>
                <a:lnTo>
                  <a:pt x="4482" y="3645"/>
                </a:lnTo>
                <a:close/>
                <a:moveTo>
                  <a:pt x="5449" y="2880"/>
                </a:moveTo>
                <a:lnTo>
                  <a:pt x="5449" y="2880"/>
                </a:lnTo>
                <a:cubicBezTo>
                  <a:pt x="5449" y="1969"/>
                  <a:pt x="4985" y="1027"/>
                  <a:pt x="3988" y="726"/>
                </a:cubicBezTo>
                <a:cubicBezTo>
                  <a:pt x="3781" y="662"/>
                  <a:pt x="3607" y="621"/>
                  <a:pt x="3406" y="621"/>
                </a:cubicBezTo>
                <a:cubicBezTo>
                  <a:pt x="2944" y="621"/>
                  <a:pt x="2928" y="884"/>
                  <a:pt x="2712" y="884"/>
                </a:cubicBezTo>
                <a:cubicBezTo>
                  <a:pt x="2593" y="884"/>
                  <a:pt x="2513" y="798"/>
                  <a:pt x="2513" y="693"/>
                </a:cubicBezTo>
                <a:cubicBezTo>
                  <a:pt x="2513" y="510"/>
                  <a:pt x="2729" y="367"/>
                  <a:pt x="3071" y="367"/>
                </a:cubicBezTo>
                <a:cubicBezTo>
                  <a:pt x="3391" y="367"/>
                  <a:pt x="3637" y="447"/>
                  <a:pt x="3685" y="469"/>
                </a:cubicBezTo>
                <a:lnTo>
                  <a:pt x="3693" y="447"/>
                </a:lnTo>
                <a:cubicBezTo>
                  <a:pt x="3607" y="414"/>
                  <a:pt x="3303" y="309"/>
                  <a:pt x="2880" y="309"/>
                </a:cubicBezTo>
                <a:cubicBezTo>
                  <a:pt x="1961" y="309"/>
                  <a:pt x="1028" y="781"/>
                  <a:pt x="727" y="1770"/>
                </a:cubicBezTo>
                <a:cubicBezTo>
                  <a:pt x="663" y="1977"/>
                  <a:pt x="622" y="2154"/>
                  <a:pt x="622" y="2352"/>
                </a:cubicBezTo>
                <a:cubicBezTo>
                  <a:pt x="622" y="2816"/>
                  <a:pt x="885" y="2838"/>
                  <a:pt x="885" y="3054"/>
                </a:cubicBezTo>
                <a:cubicBezTo>
                  <a:pt x="885" y="3167"/>
                  <a:pt x="798" y="3247"/>
                  <a:pt x="694" y="3247"/>
                </a:cubicBezTo>
                <a:cubicBezTo>
                  <a:pt x="511" y="3247"/>
                  <a:pt x="368" y="3037"/>
                  <a:pt x="368" y="2687"/>
                </a:cubicBezTo>
                <a:cubicBezTo>
                  <a:pt x="368" y="2369"/>
                  <a:pt x="448" y="2121"/>
                  <a:pt x="462" y="2073"/>
                </a:cubicBezTo>
                <a:lnTo>
                  <a:pt x="440" y="2065"/>
                </a:lnTo>
                <a:cubicBezTo>
                  <a:pt x="415" y="2161"/>
                  <a:pt x="310" y="2457"/>
                  <a:pt x="310" y="2880"/>
                </a:cubicBezTo>
                <a:cubicBezTo>
                  <a:pt x="310" y="3805"/>
                  <a:pt x="782" y="4738"/>
                  <a:pt x="1771" y="5041"/>
                </a:cubicBezTo>
                <a:cubicBezTo>
                  <a:pt x="1978" y="5105"/>
                  <a:pt x="2154" y="5144"/>
                  <a:pt x="2353" y="5144"/>
                </a:cubicBezTo>
                <a:cubicBezTo>
                  <a:pt x="2817" y="5144"/>
                  <a:pt x="2831" y="4873"/>
                  <a:pt x="3047" y="4873"/>
                </a:cubicBezTo>
                <a:cubicBezTo>
                  <a:pt x="3160" y="4873"/>
                  <a:pt x="3248" y="4961"/>
                  <a:pt x="3248" y="5072"/>
                </a:cubicBezTo>
                <a:cubicBezTo>
                  <a:pt x="3248" y="5249"/>
                  <a:pt x="3038" y="5392"/>
                  <a:pt x="2688" y="5392"/>
                </a:cubicBezTo>
                <a:cubicBezTo>
                  <a:pt x="2370" y="5392"/>
                  <a:pt x="2113" y="5312"/>
                  <a:pt x="2074" y="5296"/>
                </a:cubicBezTo>
                <a:lnTo>
                  <a:pt x="2066" y="5320"/>
                </a:lnTo>
                <a:cubicBezTo>
                  <a:pt x="2154" y="5359"/>
                  <a:pt x="2458" y="5448"/>
                  <a:pt x="2880" y="5448"/>
                </a:cubicBezTo>
                <a:cubicBezTo>
                  <a:pt x="3797" y="5448"/>
                  <a:pt x="4739" y="4984"/>
                  <a:pt x="5034" y="3987"/>
                </a:cubicBezTo>
                <a:cubicBezTo>
                  <a:pt x="5098" y="3788"/>
                  <a:pt x="5137" y="3606"/>
                  <a:pt x="5137" y="3413"/>
                </a:cubicBezTo>
                <a:cubicBezTo>
                  <a:pt x="5137" y="2943"/>
                  <a:pt x="4874" y="2927"/>
                  <a:pt x="4874" y="2711"/>
                </a:cubicBezTo>
                <a:cubicBezTo>
                  <a:pt x="4874" y="2592"/>
                  <a:pt x="4954" y="2512"/>
                  <a:pt x="5065" y="2512"/>
                </a:cubicBezTo>
                <a:cubicBezTo>
                  <a:pt x="5250" y="2512"/>
                  <a:pt x="5393" y="2728"/>
                  <a:pt x="5393" y="3079"/>
                </a:cubicBezTo>
                <a:cubicBezTo>
                  <a:pt x="5393" y="3390"/>
                  <a:pt x="5313" y="3637"/>
                  <a:pt x="5297" y="3692"/>
                </a:cubicBezTo>
                <a:lnTo>
                  <a:pt x="5322" y="3700"/>
                </a:lnTo>
                <a:cubicBezTo>
                  <a:pt x="5352" y="3606"/>
                  <a:pt x="5449" y="3310"/>
                  <a:pt x="5449" y="2880"/>
                </a:cubicBezTo>
                <a:lnTo>
                  <a:pt x="5449" y="2880"/>
                </a:lnTo>
                <a:close/>
                <a:moveTo>
                  <a:pt x="5623" y="2880"/>
                </a:moveTo>
                <a:lnTo>
                  <a:pt x="5623" y="2880"/>
                </a:lnTo>
                <a:cubicBezTo>
                  <a:pt x="5623" y="4395"/>
                  <a:pt x="4396" y="5622"/>
                  <a:pt x="2880" y="5622"/>
                </a:cubicBezTo>
                <a:cubicBezTo>
                  <a:pt x="1364" y="5622"/>
                  <a:pt x="136" y="4395"/>
                  <a:pt x="136" y="2880"/>
                </a:cubicBezTo>
                <a:cubicBezTo>
                  <a:pt x="136" y="1363"/>
                  <a:pt x="1364" y="135"/>
                  <a:pt x="2880" y="135"/>
                </a:cubicBezTo>
                <a:cubicBezTo>
                  <a:pt x="4396" y="135"/>
                  <a:pt x="5623" y="1372"/>
                  <a:pt x="5623" y="2880"/>
                </a:cubicBezTo>
                <a:lnTo>
                  <a:pt x="5623" y="2880"/>
                </a:lnTo>
                <a:close/>
                <a:moveTo>
                  <a:pt x="5760" y="2880"/>
                </a:moveTo>
                <a:lnTo>
                  <a:pt x="5760" y="2880"/>
                </a:lnTo>
                <a:cubicBezTo>
                  <a:pt x="5760" y="1292"/>
                  <a:pt x="4468" y="0"/>
                  <a:pt x="2880" y="0"/>
                </a:cubicBezTo>
                <a:cubicBezTo>
                  <a:pt x="1293" y="0"/>
                  <a:pt x="0" y="1292"/>
                  <a:pt x="0" y="2880"/>
                </a:cubicBezTo>
                <a:cubicBezTo>
                  <a:pt x="0" y="4473"/>
                  <a:pt x="1293" y="5760"/>
                  <a:pt x="2880" y="5760"/>
                </a:cubicBezTo>
                <a:cubicBezTo>
                  <a:pt x="4468" y="5760"/>
                  <a:pt x="5760" y="4473"/>
                  <a:pt x="5760" y="2880"/>
                </a:cubicBezTo>
                <a:close/>
              </a:path>
            </a:pathLst>
          </a:custGeom>
          <a:solidFill>
            <a:schemeClr val="bg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Tree>
    <p:extLst>
      <p:ext uri="{BB962C8B-B14F-4D97-AF65-F5344CB8AC3E}">
        <p14:creationId xmlns:p14="http://schemas.microsoft.com/office/powerpoint/2010/main" val="2962609448"/>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2 column slide">
    <p:bg>
      <p:bgRef idx="1001">
        <a:schemeClr val="bg1"/>
      </p:bgRef>
    </p:bg>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532973A4-71C3-2A43-BF49-5748E4F41144}"/>
              </a:ext>
            </a:extLst>
          </p:cNvPr>
          <p:cNvSpPr>
            <a:spLocks noGrp="1"/>
          </p:cNvSpPr>
          <p:nvPr>
            <p:ph type="ftr" sz="quarter" idx="21"/>
          </p:nvPr>
        </p:nvSpPr>
        <p:spPr/>
        <p:txBody>
          <a:bodyPr/>
          <a:lstStyle/>
          <a:p>
            <a:pPr marL="179388" indent="-179388"/>
            <a:r>
              <a:rPr lang="en-US" dirty="0"/>
              <a:t>Presentation Template Title Example </a:t>
            </a:r>
          </a:p>
        </p:txBody>
      </p:sp>
      <p:sp>
        <p:nvSpPr>
          <p:cNvPr id="3" name="Slide Number Placeholder 2">
            <a:extLst>
              <a:ext uri="{FF2B5EF4-FFF2-40B4-BE49-F238E27FC236}">
                <a16:creationId xmlns:a16="http://schemas.microsoft.com/office/drawing/2014/main" id="{8039EEE9-16B0-E64C-AF8E-E2978231F6C0}"/>
              </a:ext>
            </a:extLst>
          </p:cNvPr>
          <p:cNvSpPr>
            <a:spLocks noGrp="1"/>
          </p:cNvSpPr>
          <p:nvPr>
            <p:ph type="sldNum" sz="quarter" idx="22"/>
          </p:nvPr>
        </p:nvSpPr>
        <p:spPr/>
        <p:txBody>
          <a:bodyPr/>
          <a:lstStyle/>
          <a:p>
            <a:fld id="{14719505-AD43-774F-936C-A3AE71DD4EEA}" type="slidenum">
              <a:rPr lang="en-GB" smtClean="0"/>
              <a:pPr/>
              <a:t>‹#›</a:t>
            </a:fld>
            <a:endParaRPr lang="en-GB" dirty="0"/>
          </a:p>
        </p:txBody>
      </p:sp>
      <p:sp>
        <p:nvSpPr>
          <p:cNvPr id="7" name="Text Placeholder 6">
            <a:extLst>
              <a:ext uri="{FF2B5EF4-FFF2-40B4-BE49-F238E27FC236}">
                <a16:creationId xmlns:a16="http://schemas.microsoft.com/office/drawing/2014/main" id="{707AD498-453D-3A49-801C-207237AA8CEB}"/>
              </a:ext>
            </a:extLst>
          </p:cNvPr>
          <p:cNvSpPr>
            <a:spLocks noGrp="1"/>
          </p:cNvSpPr>
          <p:nvPr>
            <p:ph type="body" sz="quarter" idx="23" hasCustomPrompt="1"/>
          </p:nvPr>
        </p:nvSpPr>
        <p:spPr>
          <a:xfrm>
            <a:off x="518372" y="1808560"/>
            <a:ext cx="5406166" cy="258340"/>
          </a:xfrm>
          <a:prstGeom prst="rect">
            <a:avLst/>
          </a:prstGeom>
        </p:spPr>
        <p:txBody>
          <a:bodyPr>
            <a:noAutofit/>
          </a:bodyPr>
          <a:lstStyle>
            <a:lvl1pPr>
              <a:lnSpc>
                <a:spcPct val="100000"/>
              </a:lnSpc>
              <a:spcBef>
                <a:spcPts val="0"/>
              </a:spcBef>
              <a:defRPr sz="2000" b="1" cap="none" spc="0" baseline="0">
                <a:solidFill>
                  <a:schemeClr val="accent1"/>
                </a:solidFill>
              </a:defRPr>
            </a:lvl1pPr>
            <a:lvl2pPr>
              <a:defRPr sz="1150">
                <a:solidFill>
                  <a:schemeClr val="tx1"/>
                </a:solidFill>
              </a:defRPr>
            </a:lvl2pPr>
            <a:lvl3pPr>
              <a:defRPr sz="1150">
                <a:solidFill>
                  <a:schemeClr val="tx1"/>
                </a:solidFill>
              </a:defRPr>
            </a:lvl3pPr>
            <a:lvl4pPr>
              <a:defRPr sz="1150">
                <a:solidFill>
                  <a:schemeClr val="tx1"/>
                </a:solidFill>
              </a:defRPr>
            </a:lvl4pPr>
            <a:lvl5pPr>
              <a:defRPr sz="1150">
                <a:solidFill>
                  <a:schemeClr val="tx1"/>
                </a:solidFill>
              </a:defRPr>
            </a:lvl5pPr>
          </a:lstStyle>
          <a:p>
            <a:pPr lvl="0"/>
            <a:r>
              <a:rPr lang="en-US" dirty="0"/>
              <a:t>Subtitle</a:t>
            </a:r>
          </a:p>
        </p:txBody>
      </p:sp>
      <p:sp>
        <p:nvSpPr>
          <p:cNvPr id="23" name="Text Placeholder 6">
            <a:extLst>
              <a:ext uri="{FF2B5EF4-FFF2-40B4-BE49-F238E27FC236}">
                <a16:creationId xmlns:a16="http://schemas.microsoft.com/office/drawing/2014/main" id="{33C2CA19-4060-F740-BFE0-8C492F99433E}"/>
              </a:ext>
            </a:extLst>
          </p:cNvPr>
          <p:cNvSpPr>
            <a:spLocks noGrp="1"/>
          </p:cNvSpPr>
          <p:nvPr>
            <p:ph type="body" sz="quarter" idx="24" hasCustomPrompt="1"/>
          </p:nvPr>
        </p:nvSpPr>
        <p:spPr>
          <a:xfrm>
            <a:off x="6263576" y="1808560"/>
            <a:ext cx="5412487" cy="258340"/>
          </a:xfrm>
          <a:prstGeom prst="rect">
            <a:avLst/>
          </a:prstGeom>
        </p:spPr>
        <p:txBody>
          <a:bodyPr>
            <a:noAutofit/>
          </a:bodyPr>
          <a:lstStyle>
            <a:lvl1pPr>
              <a:spcBef>
                <a:spcPts val="0"/>
              </a:spcBef>
              <a:defRPr sz="2000" b="1" cap="none" spc="0" baseline="0">
                <a:solidFill>
                  <a:schemeClr val="accent1"/>
                </a:solidFill>
              </a:defRPr>
            </a:lvl1pPr>
            <a:lvl2pPr>
              <a:defRPr sz="1150">
                <a:solidFill>
                  <a:schemeClr val="tx1"/>
                </a:solidFill>
              </a:defRPr>
            </a:lvl2pPr>
            <a:lvl3pPr>
              <a:defRPr sz="1150">
                <a:solidFill>
                  <a:schemeClr val="tx1"/>
                </a:solidFill>
              </a:defRPr>
            </a:lvl3pPr>
            <a:lvl4pPr>
              <a:defRPr sz="1150">
                <a:solidFill>
                  <a:schemeClr val="tx1"/>
                </a:solidFill>
              </a:defRPr>
            </a:lvl4pPr>
            <a:lvl5pPr>
              <a:defRPr sz="1150">
                <a:solidFill>
                  <a:schemeClr val="tx1"/>
                </a:solidFill>
              </a:defRPr>
            </a:lvl5pPr>
          </a:lstStyle>
          <a:p>
            <a:pPr lvl="0"/>
            <a:r>
              <a:rPr lang="en-US" dirty="0"/>
              <a:t>Subtitle</a:t>
            </a:r>
          </a:p>
        </p:txBody>
      </p:sp>
      <p:sp>
        <p:nvSpPr>
          <p:cNvPr id="35" name="Text Placeholder 30">
            <a:extLst>
              <a:ext uri="{FF2B5EF4-FFF2-40B4-BE49-F238E27FC236}">
                <a16:creationId xmlns:a16="http://schemas.microsoft.com/office/drawing/2014/main" id="{F14A1EE1-3515-6C4C-BF67-D020866CAFB8}"/>
              </a:ext>
            </a:extLst>
          </p:cNvPr>
          <p:cNvSpPr>
            <a:spLocks noGrp="1"/>
          </p:cNvSpPr>
          <p:nvPr>
            <p:ph type="body" sz="quarter" idx="25" hasCustomPrompt="1"/>
          </p:nvPr>
        </p:nvSpPr>
        <p:spPr>
          <a:xfrm>
            <a:off x="519101" y="2322750"/>
            <a:ext cx="5405437" cy="3660467"/>
          </a:xfrm>
          <a:prstGeom prst="rect">
            <a:avLst/>
          </a:prstGeom>
        </p:spPr>
        <p:txBody>
          <a:bodyPr>
            <a:noAutofit/>
          </a:bodyPr>
          <a:lstStyle>
            <a:lvl1pPr>
              <a:lnSpc>
                <a:spcPct val="100000"/>
              </a:lnSpc>
              <a:spcBef>
                <a:spcPts val="900"/>
              </a:spcBef>
              <a:defRPr lang="en-GB" sz="1800" smtClean="0">
                <a:solidFill>
                  <a:schemeClr val="tx1"/>
                </a:solidFill>
                <a:effectLst/>
              </a:defRPr>
            </a:lvl1pPr>
          </a:lstStyle>
          <a:p>
            <a:r>
              <a:rPr lang="en-GB" dirty="0">
                <a:solidFill>
                  <a:srgbClr val="0E141F"/>
                </a:solidFill>
                <a:effectLst/>
                <a:latin typeface="GE Inspira Sans" panose="020B0503060000000003" pitchFamily="34" charset="77"/>
              </a:rPr>
              <a:t>Click to add text column. Lorem ipsum </a:t>
            </a:r>
            <a:r>
              <a:rPr lang="en-GB" dirty="0" err="1">
                <a:solidFill>
                  <a:srgbClr val="0E141F"/>
                </a:solidFill>
                <a:effectLst/>
                <a:latin typeface="GE Inspira Sans" panose="020B0503060000000003" pitchFamily="34" charset="77"/>
              </a:rPr>
              <a:t>dolor</a:t>
            </a:r>
            <a:r>
              <a:rPr lang="en-GB" dirty="0">
                <a:solidFill>
                  <a:srgbClr val="0E141F"/>
                </a:solidFill>
                <a:effectLst/>
                <a:latin typeface="GE Inspira Sans" panose="020B0503060000000003" pitchFamily="34" charset="77"/>
              </a:rPr>
              <a:t> sit </a:t>
            </a:r>
            <a:r>
              <a:rPr lang="en-GB" dirty="0" err="1">
                <a:solidFill>
                  <a:srgbClr val="0E141F"/>
                </a:solidFill>
                <a:effectLst/>
                <a:latin typeface="GE Inspira Sans" panose="020B0503060000000003" pitchFamily="34" charset="77"/>
              </a:rPr>
              <a:t>amet</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consetetur</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sadipscing</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elitr</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sed</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diam</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nonumy</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eirmod</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tempor</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invidunt</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ut</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labore</a:t>
            </a:r>
            <a:r>
              <a:rPr lang="en-GB" dirty="0">
                <a:solidFill>
                  <a:srgbClr val="0E141F"/>
                </a:solidFill>
                <a:effectLst/>
                <a:latin typeface="GE Inspira Sans" panose="020B0503060000000003" pitchFamily="34" charset="77"/>
              </a:rPr>
              <a:t> et dolore magna </a:t>
            </a:r>
            <a:r>
              <a:rPr lang="en-GB" dirty="0" err="1">
                <a:solidFill>
                  <a:srgbClr val="0E141F"/>
                </a:solidFill>
                <a:effectLst/>
                <a:latin typeface="GE Inspira Sans" panose="020B0503060000000003" pitchFamily="34" charset="77"/>
              </a:rPr>
              <a:t>aliquyam</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erat</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sed</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diam</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voluptua</a:t>
            </a:r>
            <a:r>
              <a:rPr lang="en-GB" dirty="0">
                <a:solidFill>
                  <a:srgbClr val="0E141F"/>
                </a:solidFill>
                <a:effectLst/>
                <a:latin typeface="GE Inspira Sans" panose="020B0503060000000003" pitchFamily="34" charset="77"/>
              </a:rPr>
              <a:t>. At </a:t>
            </a:r>
            <a:r>
              <a:rPr lang="en-GB" dirty="0" err="1">
                <a:solidFill>
                  <a:srgbClr val="0E141F"/>
                </a:solidFill>
                <a:effectLst/>
                <a:latin typeface="GE Inspira Sans" panose="020B0503060000000003" pitchFamily="34" charset="77"/>
              </a:rPr>
              <a:t>vero</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eos</a:t>
            </a:r>
            <a:r>
              <a:rPr lang="en-GB" dirty="0">
                <a:solidFill>
                  <a:srgbClr val="0E141F"/>
                </a:solidFill>
                <a:effectLst/>
                <a:latin typeface="GE Inspira Sans" panose="020B0503060000000003" pitchFamily="34" charset="77"/>
              </a:rPr>
              <a:t> et </a:t>
            </a:r>
            <a:r>
              <a:rPr lang="en-GB" dirty="0" err="1">
                <a:solidFill>
                  <a:srgbClr val="0E141F"/>
                </a:solidFill>
                <a:effectLst/>
                <a:latin typeface="GE Inspira Sans" panose="020B0503060000000003" pitchFamily="34" charset="77"/>
              </a:rPr>
              <a:t>accusam</a:t>
            </a:r>
            <a:r>
              <a:rPr lang="en-GB" dirty="0">
                <a:solidFill>
                  <a:srgbClr val="0E141F"/>
                </a:solidFill>
                <a:effectLst/>
                <a:latin typeface="GE Inspira Sans" panose="020B0503060000000003" pitchFamily="34" charset="77"/>
              </a:rPr>
              <a:t> et </a:t>
            </a:r>
            <a:r>
              <a:rPr lang="en-GB" dirty="0" err="1">
                <a:solidFill>
                  <a:srgbClr val="0E141F"/>
                </a:solidFill>
                <a:effectLst/>
                <a:latin typeface="GE Inspira Sans" panose="020B0503060000000003" pitchFamily="34" charset="77"/>
              </a:rPr>
              <a:t>justo</a:t>
            </a:r>
            <a:r>
              <a:rPr lang="en-GB" dirty="0">
                <a:solidFill>
                  <a:srgbClr val="0E141F"/>
                </a:solidFill>
                <a:effectLst/>
                <a:latin typeface="GE Inspira Sans" panose="020B0503060000000003" pitchFamily="34" charset="77"/>
              </a:rPr>
              <a:t> duo </a:t>
            </a:r>
            <a:r>
              <a:rPr lang="en-GB" dirty="0" err="1">
                <a:solidFill>
                  <a:srgbClr val="0E141F"/>
                </a:solidFill>
                <a:effectLst/>
                <a:latin typeface="GE Inspira Sans" panose="020B0503060000000003" pitchFamily="34" charset="77"/>
              </a:rPr>
              <a:t>dolores</a:t>
            </a:r>
            <a:r>
              <a:rPr lang="en-GB" dirty="0">
                <a:solidFill>
                  <a:srgbClr val="0E141F"/>
                </a:solidFill>
                <a:effectLst/>
                <a:latin typeface="GE Inspira Sans" panose="020B0503060000000003" pitchFamily="34" charset="77"/>
              </a:rPr>
              <a:t> et </a:t>
            </a:r>
            <a:r>
              <a:rPr lang="en-GB" dirty="0" err="1">
                <a:solidFill>
                  <a:srgbClr val="0E141F"/>
                </a:solidFill>
                <a:effectLst/>
                <a:latin typeface="GE Inspira Sans" panose="020B0503060000000003" pitchFamily="34" charset="77"/>
              </a:rPr>
              <a:t>ea</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rebum</a:t>
            </a:r>
            <a:r>
              <a:rPr lang="en-GB" dirty="0">
                <a:solidFill>
                  <a:srgbClr val="0E141F"/>
                </a:solidFill>
                <a:effectLst/>
                <a:latin typeface="GE Inspira Sans" panose="020B0503060000000003" pitchFamily="34" charset="77"/>
              </a:rPr>
              <a:t>. </a:t>
            </a:r>
          </a:p>
          <a:p>
            <a:r>
              <a:rPr lang="en-GB" dirty="0">
                <a:solidFill>
                  <a:srgbClr val="0E141F"/>
                </a:solidFill>
                <a:effectLst/>
                <a:latin typeface="GE Inspira Sans" panose="020B0503060000000003" pitchFamily="34" charset="77"/>
              </a:rPr>
              <a:t>Stet </a:t>
            </a:r>
            <a:r>
              <a:rPr lang="en-GB" dirty="0" err="1">
                <a:solidFill>
                  <a:srgbClr val="0E141F"/>
                </a:solidFill>
                <a:effectLst/>
                <a:latin typeface="GE Inspira Sans" panose="020B0503060000000003" pitchFamily="34" charset="77"/>
              </a:rPr>
              <a:t>clita</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kasd</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gubergren</a:t>
            </a:r>
            <a:r>
              <a:rPr lang="en-GB" dirty="0">
                <a:solidFill>
                  <a:srgbClr val="0E141F"/>
                </a:solidFill>
                <a:effectLst/>
                <a:latin typeface="GE Inspira Sans" panose="020B0503060000000003" pitchFamily="34" charset="77"/>
              </a:rPr>
              <a:t>, no sea </a:t>
            </a:r>
            <a:r>
              <a:rPr lang="en-GB" dirty="0" err="1">
                <a:solidFill>
                  <a:srgbClr val="0E141F"/>
                </a:solidFill>
                <a:effectLst/>
                <a:latin typeface="GE Inspira Sans" panose="020B0503060000000003" pitchFamily="34" charset="77"/>
              </a:rPr>
              <a:t>takimata</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sanctus</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est</a:t>
            </a:r>
            <a:r>
              <a:rPr lang="en-GB" dirty="0">
                <a:solidFill>
                  <a:srgbClr val="0E141F"/>
                </a:solidFill>
                <a:effectLst/>
                <a:latin typeface="GE Inspira Sans" panose="020B0503060000000003" pitchFamily="34" charset="77"/>
              </a:rPr>
              <a:t> Lorem ipsum </a:t>
            </a:r>
            <a:r>
              <a:rPr lang="en-GB" dirty="0" err="1">
                <a:solidFill>
                  <a:srgbClr val="0E141F"/>
                </a:solidFill>
                <a:effectLst/>
                <a:latin typeface="GE Inspira Sans" panose="020B0503060000000003" pitchFamily="34" charset="77"/>
              </a:rPr>
              <a:t>dolor</a:t>
            </a:r>
            <a:r>
              <a:rPr lang="en-GB" dirty="0">
                <a:solidFill>
                  <a:srgbClr val="0E141F"/>
                </a:solidFill>
                <a:effectLst/>
                <a:latin typeface="GE Inspira Sans" panose="020B0503060000000003" pitchFamily="34" charset="77"/>
              </a:rPr>
              <a:t> sit </a:t>
            </a:r>
            <a:r>
              <a:rPr lang="en-GB" dirty="0" err="1">
                <a:solidFill>
                  <a:srgbClr val="0E141F"/>
                </a:solidFill>
                <a:effectLst/>
                <a:latin typeface="GE Inspira Sans" panose="020B0503060000000003" pitchFamily="34" charset="77"/>
              </a:rPr>
              <a:t>amet</a:t>
            </a:r>
            <a:r>
              <a:rPr lang="en-GB" dirty="0">
                <a:solidFill>
                  <a:srgbClr val="0E141F"/>
                </a:solidFill>
                <a:effectLst/>
                <a:latin typeface="GE Inspira Sans" panose="020B0503060000000003" pitchFamily="34" charset="77"/>
              </a:rPr>
              <a:t>. Lorem ipsum </a:t>
            </a:r>
            <a:r>
              <a:rPr lang="en-GB" dirty="0" err="1">
                <a:solidFill>
                  <a:srgbClr val="0E141F"/>
                </a:solidFill>
                <a:effectLst/>
                <a:latin typeface="GE Inspira Sans" panose="020B0503060000000003" pitchFamily="34" charset="77"/>
              </a:rPr>
              <a:t>dolor</a:t>
            </a:r>
            <a:r>
              <a:rPr lang="en-GB" dirty="0">
                <a:solidFill>
                  <a:srgbClr val="0E141F"/>
                </a:solidFill>
                <a:effectLst/>
                <a:latin typeface="GE Inspira Sans" panose="020B0503060000000003" pitchFamily="34" charset="77"/>
              </a:rPr>
              <a:t> sit </a:t>
            </a:r>
            <a:r>
              <a:rPr lang="en-GB" dirty="0" err="1">
                <a:solidFill>
                  <a:srgbClr val="0E141F"/>
                </a:solidFill>
                <a:effectLst/>
                <a:latin typeface="GE Inspira Sans" panose="020B0503060000000003" pitchFamily="34" charset="77"/>
              </a:rPr>
              <a:t>amet</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consetetur</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sadipscing</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elitr</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sed</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diam</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nonumy</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eirmod</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tempor</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invidunt</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ut</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labore</a:t>
            </a:r>
            <a:r>
              <a:rPr lang="en-GB" dirty="0">
                <a:solidFill>
                  <a:srgbClr val="0E141F"/>
                </a:solidFill>
                <a:effectLst/>
                <a:latin typeface="GE Inspira Sans" panose="020B0503060000000003" pitchFamily="34" charset="77"/>
              </a:rPr>
              <a:t> et dolore magna </a:t>
            </a:r>
            <a:r>
              <a:rPr lang="en-GB" dirty="0" err="1">
                <a:solidFill>
                  <a:srgbClr val="0E141F"/>
                </a:solidFill>
                <a:effectLst/>
                <a:latin typeface="GE Inspira Sans" panose="020B0503060000000003" pitchFamily="34" charset="77"/>
              </a:rPr>
              <a:t>aliquyam</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erat</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sed</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diam</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voluptua</a:t>
            </a:r>
            <a:r>
              <a:rPr lang="en-GB" dirty="0">
                <a:solidFill>
                  <a:srgbClr val="0E141F"/>
                </a:solidFill>
                <a:effectLst/>
                <a:latin typeface="GE Inspira Sans" panose="020B0503060000000003" pitchFamily="34" charset="77"/>
              </a:rPr>
              <a:t>. At </a:t>
            </a:r>
            <a:r>
              <a:rPr lang="en-GB" dirty="0" err="1">
                <a:solidFill>
                  <a:srgbClr val="0E141F"/>
                </a:solidFill>
                <a:effectLst/>
                <a:latin typeface="GE Inspira Sans" panose="020B0503060000000003" pitchFamily="34" charset="77"/>
              </a:rPr>
              <a:t>vero</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eos</a:t>
            </a:r>
            <a:r>
              <a:rPr lang="en-GB" dirty="0">
                <a:solidFill>
                  <a:srgbClr val="0E141F"/>
                </a:solidFill>
                <a:effectLst/>
                <a:latin typeface="GE Inspira Sans" panose="020B0503060000000003" pitchFamily="34" charset="77"/>
              </a:rPr>
              <a:t> et </a:t>
            </a:r>
            <a:r>
              <a:rPr lang="en-GB" dirty="0" err="1">
                <a:solidFill>
                  <a:srgbClr val="0E141F"/>
                </a:solidFill>
                <a:effectLst/>
                <a:latin typeface="GE Inspira Sans" panose="020B0503060000000003" pitchFamily="34" charset="77"/>
              </a:rPr>
              <a:t>accusam</a:t>
            </a:r>
            <a:r>
              <a:rPr lang="en-GB" dirty="0">
                <a:solidFill>
                  <a:srgbClr val="0E141F"/>
                </a:solidFill>
                <a:effectLst/>
                <a:latin typeface="GE Inspira Sans" panose="020B0503060000000003" pitchFamily="34" charset="77"/>
              </a:rPr>
              <a:t> et </a:t>
            </a:r>
            <a:r>
              <a:rPr lang="en-GB" dirty="0" err="1">
                <a:solidFill>
                  <a:srgbClr val="0E141F"/>
                </a:solidFill>
                <a:effectLst/>
                <a:latin typeface="GE Inspira Sans" panose="020B0503060000000003" pitchFamily="34" charset="77"/>
              </a:rPr>
              <a:t>justo</a:t>
            </a:r>
            <a:r>
              <a:rPr lang="en-GB" dirty="0">
                <a:solidFill>
                  <a:srgbClr val="0E141F"/>
                </a:solidFill>
                <a:effectLst/>
                <a:latin typeface="GE Inspira Sans" panose="020B0503060000000003" pitchFamily="34" charset="77"/>
              </a:rPr>
              <a:t> duo </a:t>
            </a:r>
            <a:r>
              <a:rPr lang="en-GB" dirty="0" err="1">
                <a:solidFill>
                  <a:srgbClr val="0E141F"/>
                </a:solidFill>
                <a:effectLst/>
                <a:latin typeface="GE Inspira Sans" panose="020B0503060000000003" pitchFamily="34" charset="77"/>
              </a:rPr>
              <a:t>dolores</a:t>
            </a:r>
            <a:r>
              <a:rPr lang="en-GB" dirty="0">
                <a:solidFill>
                  <a:srgbClr val="0E141F"/>
                </a:solidFill>
                <a:effectLst/>
                <a:latin typeface="GE Inspira Sans" panose="020B0503060000000003" pitchFamily="34" charset="77"/>
              </a:rPr>
              <a:t> et </a:t>
            </a:r>
            <a:r>
              <a:rPr lang="en-GB" dirty="0" err="1">
                <a:solidFill>
                  <a:srgbClr val="0E141F"/>
                </a:solidFill>
                <a:effectLst/>
                <a:latin typeface="GE Inspira Sans" panose="020B0503060000000003" pitchFamily="34" charset="77"/>
              </a:rPr>
              <a:t>ea</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rebum</a:t>
            </a:r>
            <a:r>
              <a:rPr lang="en-GB" dirty="0">
                <a:solidFill>
                  <a:srgbClr val="0E141F"/>
                </a:solidFill>
                <a:effectLst/>
                <a:latin typeface="GE Inspira Sans" panose="020B0503060000000003" pitchFamily="34" charset="77"/>
              </a:rPr>
              <a:t>. Stet </a:t>
            </a:r>
            <a:r>
              <a:rPr lang="en-GB" dirty="0" err="1">
                <a:solidFill>
                  <a:srgbClr val="0E141F"/>
                </a:solidFill>
                <a:effectLst/>
                <a:latin typeface="GE Inspira Sans" panose="020B0503060000000003" pitchFamily="34" charset="77"/>
              </a:rPr>
              <a:t>clita</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kasd</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gubergren</a:t>
            </a:r>
            <a:r>
              <a:rPr lang="en-GB" dirty="0">
                <a:solidFill>
                  <a:srgbClr val="0E141F"/>
                </a:solidFill>
                <a:effectLst/>
                <a:latin typeface="GE Inspira Sans" panose="020B0503060000000003" pitchFamily="34" charset="77"/>
              </a:rPr>
              <a:t>. </a:t>
            </a:r>
            <a:r>
              <a:rPr lang="en-US" dirty="0"/>
              <a:t>At </a:t>
            </a:r>
            <a:r>
              <a:rPr lang="en-US" dirty="0" err="1"/>
              <a:t>vero</a:t>
            </a:r>
            <a:r>
              <a:rPr lang="en-US" dirty="0"/>
              <a:t> </a:t>
            </a:r>
            <a:r>
              <a:rPr lang="en-US" dirty="0" err="1"/>
              <a:t>eos</a:t>
            </a:r>
            <a:r>
              <a:rPr lang="en-US" dirty="0"/>
              <a:t> et </a:t>
            </a:r>
            <a:r>
              <a:rPr lang="en-US" dirty="0" err="1"/>
              <a:t>accusam</a:t>
            </a:r>
            <a:r>
              <a:rPr lang="en-US" dirty="0"/>
              <a:t> et </a:t>
            </a:r>
            <a:r>
              <a:rPr lang="en-US" dirty="0" err="1"/>
              <a:t>justo</a:t>
            </a:r>
            <a:r>
              <a:rPr lang="en-US" dirty="0"/>
              <a:t> duo </a:t>
            </a:r>
            <a:r>
              <a:rPr lang="en-US" dirty="0" err="1"/>
              <a:t>dolores</a:t>
            </a:r>
            <a:r>
              <a:rPr lang="en-US" dirty="0"/>
              <a:t> et </a:t>
            </a:r>
            <a:r>
              <a:rPr lang="en-US" dirty="0" err="1"/>
              <a:t>ea</a:t>
            </a:r>
            <a:r>
              <a:rPr lang="en-US" dirty="0"/>
              <a:t> </a:t>
            </a:r>
            <a:r>
              <a:rPr lang="en-US" dirty="0" err="1"/>
              <a:t>rebum</a:t>
            </a:r>
            <a:r>
              <a:rPr lang="en-US" dirty="0"/>
              <a:t>. </a:t>
            </a:r>
            <a:endParaRPr lang="en-GB" dirty="0">
              <a:solidFill>
                <a:srgbClr val="0E141F"/>
              </a:solidFill>
              <a:effectLst/>
              <a:latin typeface="GE Inspira Sans" panose="020B0503060000000003" pitchFamily="34" charset="77"/>
            </a:endParaRPr>
          </a:p>
        </p:txBody>
      </p:sp>
      <p:sp>
        <p:nvSpPr>
          <p:cNvPr id="42" name="Text Placeholder 30">
            <a:extLst>
              <a:ext uri="{FF2B5EF4-FFF2-40B4-BE49-F238E27FC236}">
                <a16:creationId xmlns:a16="http://schemas.microsoft.com/office/drawing/2014/main" id="{5E959D2A-2226-FD4E-836B-3F010C8AFA3F}"/>
              </a:ext>
            </a:extLst>
          </p:cNvPr>
          <p:cNvSpPr>
            <a:spLocks noGrp="1"/>
          </p:cNvSpPr>
          <p:nvPr>
            <p:ph type="body" sz="quarter" idx="26" hasCustomPrompt="1"/>
          </p:nvPr>
        </p:nvSpPr>
        <p:spPr>
          <a:xfrm>
            <a:off x="6263576" y="2322750"/>
            <a:ext cx="5411728" cy="3660467"/>
          </a:xfrm>
          <a:prstGeom prst="rect">
            <a:avLst/>
          </a:prstGeom>
        </p:spPr>
        <p:txBody>
          <a:bodyPr>
            <a:noAutofit/>
          </a:bodyPr>
          <a:lstStyle>
            <a:lvl1pPr>
              <a:lnSpc>
                <a:spcPct val="100000"/>
              </a:lnSpc>
              <a:spcBef>
                <a:spcPts val="900"/>
              </a:spcBef>
              <a:defRPr lang="en-GB" sz="1800" smtClean="0">
                <a:solidFill>
                  <a:schemeClr val="bg2"/>
                </a:solidFill>
                <a:effectLst/>
              </a:defRPr>
            </a:lvl1pPr>
          </a:lstStyle>
          <a:p>
            <a:r>
              <a:rPr lang="en-GB" dirty="0">
                <a:solidFill>
                  <a:srgbClr val="0E141F"/>
                </a:solidFill>
                <a:effectLst/>
                <a:latin typeface="GE Inspira Sans" panose="020B0503060000000003" pitchFamily="34" charset="77"/>
              </a:rPr>
              <a:t>Click to add text column. Lorem ipsum </a:t>
            </a:r>
            <a:r>
              <a:rPr lang="en-GB" dirty="0" err="1">
                <a:solidFill>
                  <a:srgbClr val="0E141F"/>
                </a:solidFill>
                <a:effectLst/>
                <a:latin typeface="GE Inspira Sans" panose="020B0503060000000003" pitchFamily="34" charset="77"/>
              </a:rPr>
              <a:t>dolor</a:t>
            </a:r>
            <a:r>
              <a:rPr lang="en-GB" dirty="0">
                <a:solidFill>
                  <a:srgbClr val="0E141F"/>
                </a:solidFill>
                <a:effectLst/>
                <a:latin typeface="GE Inspira Sans" panose="020B0503060000000003" pitchFamily="34" charset="77"/>
              </a:rPr>
              <a:t> sit </a:t>
            </a:r>
            <a:r>
              <a:rPr lang="en-GB" dirty="0" err="1">
                <a:solidFill>
                  <a:srgbClr val="0E141F"/>
                </a:solidFill>
                <a:effectLst/>
                <a:latin typeface="GE Inspira Sans" panose="020B0503060000000003" pitchFamily="34" charset="77"/>
              </a:rPr>
              <a:t>amet</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consetetur</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sadipscing</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elitr</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sed</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diam</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nonumy</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eirmod</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tempor</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invidunt</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ut</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labore</a:t>
            </a:r>
            <a:r>
              <a:rPr lang="en-GB" dirty="0">
                <a:solidFill>
                  <a:srgbClr val="0E141F"/>
                </a:solidFill>
                <a:effectLst/>
                <a:latin typeface="GE Inspira Sans" panose="020B0503060000000003" pitchFamily="34" charset="77"/>
              </a:rPr>
              <a:t> et dolore magna </a:t>
            </a:r>
            <a:r>
              <a:rPr lang="en-GB" dirty="0" err="1">
                <a:solidFill>
                  <a:srgbClr val="0E141F"/>
                </a:solidFill>
                <a:effectLst/>
                <a:latin typeface="GE Inspira Sans" panose="020B0503060000000003" pitchFamily="34" charset="77"/>
              </a:rPr>
              <a:t>aliquyam</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erat</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sed</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diam</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voluptua</a:t>
            </a:r>
            <a:r>
              <a:rPr lang="en-GB" dirty="0">
                <a:solidFill>
                  <a:srgbClr val="0E141F"/>
                </a:solidFill>
                <a:effectLst/>
                <a:latin typeface="GE Inspira Sans" panose="020B0503060000000003" pitchFamily="34" charset="77"/>
              </a:rPr>
              <a:t>. At </a:t>
            </a:r>
            <a:r>
              <a:rPr lang="en-GB" dirty="0" err="1">
                <a:solidFill>
                  <a:srgbClr val="0E141F"/>
                </a:solidFill>
                <a:effectLst/>
                <a:latin typeface="GE Inspira Sans" panose="020B0503060000000003" pitchFamily="34" charset="77"/>
              </a:rPr>
              <a:t>vero</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eos</a:t>
            </a:r>
            <a:r>
              <a:rPr lang="en-GB" dirty="0">
                <a:solidFill>
                  <a:srgbClr val="0E141F"/>
                </a:solidFill>
                <a:effectLst/>
                <a:latin typeface="GE Inspira Sans" panose="020B0503060000000003" pitchFamily="34" charset="77"/>
              </a:rPr>
              <a:t> et </a:t>
            </a:r>
            <a:r>
              <a:rPr lang="en-GB" dirty="0" err="1">
                <a:solidFill>
                  <a:srgbClr val="0E141F"/>
                </a:solidFill>
                <a:effectLst/>
                <a:latin typeface="GE Inspira Sans" panose="020B0503060000000003" pitchFamily="34" charset="77"/>
              </a:rPr>
              <a:t>accusam</a:t>
            </a:r>
            <a:r>
              <a:rPr lang="en-GB" dirty="0">
                <a:solidFill>
                  <a:srgbClr val="0E141F"/>
                </a:solidFill>
                <a:effectLst/>
                <a:latin typeface="GE Inspira Sans" panose="020B0503060000000003" pitchFamily="34" charset="77"/>
              </a:rPr>
              <a:t> et </a:t>
            </a:r>
            <a:r>
              <a:rPr lang="en-GB" dirty="0" err="1">
                <a:solidFill>
                  <a:srgbClr val="0E141F"/>
                </a:solidFill>
                <a:effectLst/>
                <a:latin typeface="GE Inspira Sans" panose="020B0503060000000003" pitchFamily="34" charset="77"/>
              </a:rPr>
              <a:t>justo</a:t>
            </a:r>
            <a:r>
              <a:rPr lang="en-GB" dirty="0">
                <a:solidFill>
                  <a:srgbClr val="0E141F"/>
                </a:solidFill>
                <a:effectLst/>
                <a:latin typeface="GE Inspira Sans" panose="020B0503060000000003" pitchFamily="34" charset="77"/>
              </a:rPr>
              <a:t> duo </a:t>
            </a:r>
            <a:r>
              <a:rPr lang="en-GB" dirty="0" err="1">
                <a:solidFill>
                  <a:srgbClr val="0E141F"/>
                </a:solidFill>
                <a:effectLst/>
                <a:latin typeface="GE Inspira Sans" panose="020B0503060000000003" pitchFamily="34" charset="77"/>
              </a:rPr>
              <a:t>dolores</a:t>
            </a:r>
            <a:r>
              <a:rPr lang="en-GB" dirty="0">
                <a:solidFill>
                  <a:srgbClr val="0E141F"/>
                </a:solidFill>
                <a:effectLst/>
                <a:latin typeface="GE Inspira Sans" panose="020B0503060000000003" pitchFamily="34" charset="77"/>
              </a:rPr>
              <a:t> et </a:t>
            </a:r>
            <a:r>
              <a:rPr lang="en-GB" dirty="0" err="1">
                <a:solidFill>
                  <a:srgbClr val="0E141F"/>
                </a:solidFill>
                <a:effectLst/>
                <a:latin typeface="GE Inspira Sans" panose="020B0503060000000003" pitchFamily="34" charset="77"/>
              </a:rPr>
              <a:t>ea</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rebum</a:t>
            </a:r>
            <a:r>
              <a:rPr lang="en-GB" dirty="0">
                <a:solidFill>
                  <a:srgbClr val="0E141F"/>
                </a:solidFill>
                <a:effectLst/>
                <a:latin typeface="GE Inspira Sans" panose="020B0503060000000003" pitchFamily="34" charset="77"/>
              </a:rPr>
              <a:t>. </a:t>
            </a:r>
          </a:p>
          <a:p>
            <a:r>
              <a:rPr lang="en-GB" dirty="0">
                <a:solidFill>
                  <a:srgbClr val="0E141F"/>
                </a:solidFill>
                <a:effectLst/>
                <a:latin typeface="GE Inspira Sans" panose="020B0503060000000003" pitchFamily="34" charset="77"/>
              </a:rPr>
              <a:t>Stet </a:t>
            </a:r>
            <a:r>
              <a:rPr lang="en-GB" dirty="0" err="1">
                <a:solidFill>
                  <a:srgbClr val="0E141F"/>
                </a:solidFill>
                <a:effectLst/>
                <a:latin typeface="GE Inspira Sans" panose="020B0503060000000003" pitchFamily="34" charset="77"/>
              </a:rPr>
              <a:t>clita</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kasd</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gubergren</a:t>
            </a:r>
            <a:r>
              <a:rPr lang="en-GB" dirty="0">
                <a:solidFill>
                  <a:srgbClr val="0E141F"/>
                </a:solidFill>
                <a:effectLst/>
                <a:latin typeface="GE Inspira Sans" panose="020B0503060000000003" pitchFamily="34" charset="77"/>
              </a:rPr>
              <a:t>, no sea </a:t>
            </a:r>
            <a:r>
              <a:rPr lang="en-GB" dirty="0" err="1">
                <a:solidFill>
                  <a:srgbClr val="0E141F"/>
                </a:solidFill>
                <a:effectLst/>
                <a:latin typeface="GE Inspira Sans" panose="020B0503060000000003" pitchFamily="34" charset="77"/>
              </a:rPr>
              <a:t>takimata</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sanctus</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est</a:t>
            </a:r>
            <a:r>
              <a:rPr lang="en-GB" dirty="0">
                <a:solidFill>
                  <a:srgbClr val="0E141F"/>
                </a:solidFill>
                <a:effectLst/>
                <a:latin typeface="GE Inspira Sans" panose="020B0503060000000003" pitchFamily="34" charset="77"/>
              </a:rPr>
              <a:t> Lorem ipsum </a:t>
            </a:r>
            <a:r>
              <a:rPr lang="en-GB" dirty="0" err="1">
                <a:solidFill>
                  <a:srgbClr val="0E141F"/>
                </a:solidFill>
                <a:effectLst/>
                <a:latin typeface="GE Inspira Sans" panose="020B0503060000000003" pitchFamily="34" charset="77"/>
              </a:rPr>
              <a:t>dolor</a:t>
            </a:r>
            <a:r>
              <a:rPr lang="en-GB" dirty="0">
                <a:solidFill>
                  <a:srgbClr val="0E141F"/>
                </a:solidFill>
                <a:effectLst/>
                <a:latin typeface="GE Inspira Sans" panose="020B0503060000000003" pitchFamily="34" charset="77"/>
              </a:rPr>
              <a:t> sit </a:t>
            </a:r>
            <a:r>
              <a:rPr lang="en-GB" dirty="0" err="1">
                <a:solidFill>
                  <a:srgbClr val="0E141F"/>
                </a:solidFill>
                <a:effectLst/>
                <a:latin typeface="GE Inspira Sans" panose="020B0503060000000003" pitchFamily="34" charset="77"/>
              </a:rPr>
              <a:t>amet</a:t>
            </a:r>
            <a:r>
              <a:rPr lang="en-GB" dirty="0">
                <a:solidFill>
                  <a:srgbClr val="0E141F"/>
                </a:solidFill>
                <a:effectLst/>
                <a:latin typeface="GE Inspira Sans" panose="020B0503060000000003" pitchFamily="34" charset="77"/>
              </a:rPr>
              <a:t>. Lorem ipsum </a:t>
            </a:r>
            <a:r>
              <a:rPr lang="en-GB" dirty="0" err="1">
                <a:solidFill>
                  <a:srgbClr val="0E141F"/>
                </a:solidFill>
                <a:effectLst/>
                <a:latin typeface="GE Inspira Sans" panose="020B0503060000000003" pitchFamily="34" charset="77"/>
              </a:rPr>
              <a:t>dolor</a:t>
            </a:r>
            <a:r>
              <a:rPr lang="en-GB" dirty="0">
                <a:solidFill>
                  <a:srgbClr val="0E141F"/>
                </a:solidFill>
                <a:effectLst/>
                <a:latin typeface="GE Inspira Sans" panose="020B0503060000000003" pitchFamily="34" charset="77"/>
              </a:rPr>
              <a:t> sit </a:t>
            </a:r>
            <a:r>
              <a:rPr lang="en-GB" dirty="0" err="1">
                <a:solidFill>
                  <a:srgbClr val="0E141F"/>
                </a:solidFill>
                <a:effectLst/>
                <a:latin typeface="GE Inspira Sans" panose="020B0503060000000003" pitchFamily="34" charset="77"/>
              </a:rPr>
              <a:t>amet</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consetetur</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sadipscing</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elitr</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sed</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diam</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nonumy</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eirmod</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tempor</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invidunt</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ut</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labore</a:t>
            </a:r>
            <a:r>
              <a:rPr lang="en-GB" dirty="0">
                <a:solidFill>
                  <a:srgbClr val="0E141F"/>
                </a:solidFill>
                <a:effectLst/>
                <a:latin typeface="GE Inspira Sans" panose="020B0503060000000003" pitchFamily="34" charset="77"/>
              </a:rPr>
              <a:t> et dolore magna </a:t>
            </a:r>
            <a:r>
              <a:rPr lang="en-GB" dirty="0" err="1">
                <a:solidFill>
                  <a:srgbClr val="0E141F"/>
                </a:solidFill>
                <a:effectLst/>
                <a:latin typeface="GE Inspira Sans" panose="020B0503060000000003" pitchFamily="34" charset="77"/>
              </a:rPr>
              <a:t>aliquyam</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erat</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sed</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diam</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voluptua</a:t>
            </a:r>
            <a:r>
              <a:rPr lang="en-GB" dirty="0">
                <a:solidFill>
                  <a:srgbClr val="0E141F"/>
                </a:solidFill>
                <a:effectLst/>
                <a:latin typeface="GE Inspira Sans" panose="020B0503060000000003" pitchFamily="34" charset="77"/>
              </a:rPr>
              <a:t>. At </a:t>
            </a:r>
            <a:r>
              <a:rPr lang="en-GB" dirty="0" err="1">
                <a:solidFill>
                  <a:srgbClr val="0E141F"/>
                </a:solidFill>
                <a:effectLst/>
                <a:latin typeface="GE Inspira Sans" panose="020B0503060000000003" pitchFamily="34" charset="77"/>
              </a:rPr>
              <a:t>vero</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eos</a:t>
            </a:r>
            <a:r>
              <a:rPr lang="en-GB" dirty="0">
                <a:solidFill>
                  <a:srgbClr val="0E141F"/>
                </a:solidFill>
                <a:effectLst/>
                <a:latin typeface="GE Inspira Sans" panose="020B0503060000000003" pitchFamily="34" charset="77"/>
              </a:rPr>
              <a:t> et </a:t>
            </a:r>
            <a:r>
              <a:rPr lang="en-GB" dirty="0" err="1">
                <a:solidFill>
                  <a:srgbClr val="0E141F"/>
                </a:solidFill>
                <a:effectLst/>
                <a:latin typeface="GE Inspira Sans" panose="020B0503060000000003" pitchFamily="34" charset="77"/>
              </a:rPr>
              <a:t>accusam</a:t>
            </a:r>
            <a:r>
              <a:rPr lang="en-GB" dirty="0">
                <a:solidFill>
                  <a:srgbClr val="0E141F"/>
                </a:solidFill>
                <a:effectLst/>
                <a:latin typeface="GE Inspira Sans" panose="020B0503060000000003" pitchFamily="34" charset="77"/>
              </a:rPr>
              <a:t> et </a:t>
            </a:r>
            <a:r>
              <a:rPr lang="en-GB" dirty="0" err="1">
                <a:solidFill>
                  <a:srgbClr val="0E141F"/>
                </a:solidFill>
                <a:effectLst/>
                <a:latin typeface="GE Inspira Sans" panose="020B0503060000000003" pitchFamily="34" charset="77"/>
              </a:rPr>
              <a:t>justo</a:t>
            </a:r>
            <a:r>
              <a:rPr lang="en-GB" dirty="0">
                <a:solidFill>
                  <a:srgbClr val="0E141F"/>
                </a:solidFill>
                <a:effectLst/>
                <a:latin typeface="GE Inspira Sans" panose="020B0503060000000003" pitchFamily="34" charset="77"/>
              </a:rPr>
              <a:t> duo </a:t>
            </a:r>
            <a:r>
              <a:rPr lang="en-GB" dirty="0" err="1">
                <a:solidFill>
                  <a:srgbClr val="0E141F"/>
                </a:solidFill>
                <a:effectLst/>
                <a:latin typeface="GE Inspira Sans" panose="020B0503060000000003" pitchFamily="34" charset="77"/>
              </a:rPr>
              <a:t>dolores</a:t>
            </a:r>
            <a:r>
              <a:rPr lang="en-GB" dirty="0">
                <a:solidFill>
                  <a:srgbClr val="0E141F"/>
                </a:solidFill>
                <a:effectLst/>
                <a:latin typeface="GE Inspira Sans" panose="020B0503060000000003" pitchFamily="34" charset="77"/>
              </a:rPr>
              <a:t> et </a:t>
            </a:r>
            <a:r>
              <a:rPr lang="en-GB" dirty="0" err="1">
                <a:solidFill>
                  <a:srgbClr val="0E141F"/>
                </a:solidFill>
                <a:effectLst/>
                <a:latin typeface="GE Inspira Sans" panose="020B0503060000000003" pitchFamily="34" charset="77"/>
              </a:rPr>
              <a:t>ea</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rebum</a:t>
            </a:r>
            <a:r>
              <a:rPr lang="en-GB" dirty="0">
                <a:solidFill>
                  <a:srgbClr val="0E141F"/>
                </a:solidFill>
                <a:effectLst/>
                <a:latin typeface="GE Inspira Sans" panose="020B0503060000000003" pitchFamily="34" charset="77"/>
              </a:rPr>
              <a:t>. Stet </a:t>
            </a:r>
            <a:r>
              <a:rPr lang="en-GB" dirty="0" err="1">
                <a:solidFill>
                  <a:srgbClr val="0E141F"/>
                </a:solidFill>
                <a:effectLst/>
                <a:latin typeface="GE Inspira Sans" panose="020B0503060000000003" pitchFamily="34" charset="77"/>
              </a:rPr>
              <a:t>clita</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kasd</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gubergren</a:t>
            </a:r>
            <a:r>
              <a:rPr lang="en-GB" dirty="0">
                <a:solidFill>
                  <a:srgbClr val="0E141F"/>
                </a:solidFill>
                <a:effectLst/>
                <a:latin typeface="GE Inspira Sans" panose="020B0503060000000003" pitchFamily="34" charset="77"/>
              </a:rPr>
              <a:t>. </a:t>
            </a:r>
            <a:r>
              <a:rPr lang="en-US" dirty="0"/>
              <a:t>At </a:t>
            </a:r>
            <a:r>
              <a:rPr lang="en-US" dirty="0" err="1"/>
              <a:t>vero</a:t>
            </a:r>
            <a:r>
              <a:rPr lang="en-US" dirty="0"/>
              <a:t> </a:t>
            </a:r>
            <a:r>
              <a:rPr lang="en-US" dirty="0" err="1"/>
              <a:t>eos</a:t>
            </a:r>
            <a:r>
              <a:rPr lang="en-US" dirty="0"/>
              <a:t> et </a:t>
            </a:r>
            <a:r>
              <a:rPr lang="en-US" dirty="0" err="1"/>
              <a:t>accusam</a:t>
            </a:r>
            <a:r>
              <a:rPr lang="en-US" dirty="0"/>
              <a:t> et </a:t>
            </a:r>
            <a:r>
              <a:rPr lang="en-US" dirty="0" err="1"/>
              <a:t>justo</a:t>
            </a:r>
            <a:r>
              <a:rPr lang="en-US" dirty="0"/>
              <a:t> duo </a:t>
            </a:r>
            <a:r>
              <a:rPr lang="en-US" dirty="0" err="1"/>
              <a:t>dolores</a:t>
            </a:r>
            <a:r>
              <a:rPr lang="en-US" dirty="0"/>
              <a:t> et </a:t>
            </a:r>
            <a:r>
              <a:rPr lang="en-US" dirty="0" err="1"/>
              <a:t>ea</a:t>
            </a:r>
            <a:r>
              <a:rPr lang="en-US" dirty="0"/>
              <a:t> </a:t>
            </a:r>
            <a:r>
              <a:rPr lang="en-US" dirty="0" err="1"/>
              <a:t>rebum</a:t>
            </a:r>
            <a:r>
              <a:rPr lang="en-US" dirty="0"/>
              <a:t>. </a:t>
            </a:r>
            <a:endParaRPr lang="en-GB" dirty="0">
              <a:solidFill>
                <a:srgbClr val="0E141F"/>
              </a:solidFill>
              <a:effectLst/>
              <a:latin typeface="GE Inspira Sans" panose="020B0503060000000003" pitchFamily="34" charset="77"/>
            </a:endParaRPr>
          </a:p>
        </p:txBody>
      </p:sp>
      <p:sp>
        <p:nvSpPr>
          <p:cNvPr id="12" name="Title 21">
            <a:extLst>
              <a:ext uri="{FF2B5EF4-FFF2-40B4-BE49-F238E27FC236}">
                <a16:creationId xmlns:a16="http://schemas.microsoft.com/office/drawing/2014/main" id="{90531025-6491-9E46-A705-C2686A2BF742}"/>
              </a:ext>
            </a:extLst>
          </p:cNvPr>
          <p:cNvSpPr>
            <a:spLocks noGrp="1"/>
          </p:cNvSpPr>
          <p:nvPr>
            <p:ph type="title" hasCustomPrompt="1"/>
          </p:nvPr>
        </p:nvSpPr>
        <p:spPr>
          <a:xfrm>
            <a:off x="506702" y="403268"/>
            <a:ext cx="10432800" cy="908101"/>
          </a:xfrm>
        </p:spPr>
        <p:txBody>
          <a:bodyPr/>
          <a:lstStyle>
            <a:lvl1pPr>
              <a:lnSpc>
                <a:spcPct val="100000"/>
              </a:lnSpc>
              <a:spcBef>
                <a:spcPts val="0"/>
              </a:spcBef>
              <a:defRPr lang="en-GB" b="0" i="0" u="none" strike="noStrike" smtClean="0">
                <a:effectLst/>
                <a:latin typeface="+mj-lt"/>
              </a:defRPr>
            </a:lvl1pPr>
          </a:lstStyle>
          <a:p>
            <a:r>
              <a:rPr lang="en-US" dirty="0"/>
              <a:t>This is a two-line page title, click to add text</a:t>
            </a:r>
            <a:br>
              <a:rPr lang="en-US" dirty="0"/>
            </a:br>
            <a:r>
              <a:rPr lang="en-US" dirty="0"/>
              <a:t>Lorem ipsum dolor sit amet, consetetur </a:t>
            </a:r>
            <a:r>
              <a:rPr lang="en-US" dirty="0" err="1"/>
              <a:t>sadipscing</a:t>
            </a:r>
            <a:r>
              <a:rPr lang="en-US" dirty="0"/>
              <a:t> </a:t>
            </a:r>
            <a:r>
              <a:rPr lang="en-US" dirty="0" err="1"/>
              <a:t>elitr</a:t>
            </a:r>
            <a:endParaRPr lang="en-US" dirty="0"/>
          </a:p>
        </p:txBody>
      </p:sp>
      <p:sp>
        <p:nvSpPr>
          <p:cNvPr id="10" name="Freeform 5">
            <a:extLst>
              <a:ext uri="{FF2B5EF4-FFF2-40B4-BE49-F238E27FC236}">
                <a16:creationId xmlns:a16="http://schemas.microsoft.com/office/drawing/2014/main" id="{D2815FDF-1E5A-40AB-AD4F-48293EA09FAB}"/>
              </a:ext>
            </a:extLst>
          </p:cNvPr>
          <p:cNvSpPr>
            <a:spLocks noEditPoints="1"/>
          </p:cNvSpPr>
          <p:nvPr userDrawn="1"/>
        </p:nvSpPr>
        <p:spPr bwMode="auto">
          <a:xfrm>
            <a:off x="11265933" y="514352"/>
            <a:ext cx="410130" cy="409891"/>
          </a:xfrm>
          <a:custGeom>
            <a:avLst/>
            <a:gdLst>
              <a:gd name="T0" fmla="*/ 2386 w 5760"/>
              <a:gd name="T1" fmla="*/ 3095 h 5760"/>
              <a:gd name="T2" fmla="*/ 1754 w 5760"/>
              <a:gd name="T3" fmla="*/ 4131 h 5760"/>
              <a:gd name="T4" fmla="*/ 2386 w 5760"/>
              <a:gd name="T5" fmla="*/ 3095 h 5760"/>
              <a:gd name="T6" fmla="*/ 2480 w 5760"/>
              <a:gd name="T7" fmla="*/ 1601 h 5760"/>
              <a:gd name="T8" fmla="*/ 2019 w 5760"/>
              <a:gd name="T9" fmla="*/ 2248 h 5760"/>
              <a:gd name="T10" fmla="*/ 2480 w 5760"/>
              <a:gd name="T11" fmla="*/ 1601 h 5760"/>
              <a:gd name="T12" fmla="*/ 3894 w 5760"/>
              <a:gd name="T13" fmla="*/ 1634 h 5760"/>
              <a:gd name="T14" fmla="*/ 3527 w 5760"/>
              <a:gd name="T15" fmla="*/ 2129 h 5760"/>
              <a:gd name="T16" fmla="*/ 3894 w 5760"/>
              <a:gd name="T17" fmla="*/ 1634 h 5760"/>
              <a:gd name="T18" fmla="*/ 4482 w 5760"/>
              <a:gd name="T19" fmla="*/ 3645 h 5760"/>
              <a:gd name="T20" fmla="*/ 2889 w 5760"/>
              <a:gd name="T21" fmla="*/ 3501 h 5760"/>
              <a:gd name="T22" fmla="*/ 3375 w 5760"/>
              <a:gd name="T23" fmla="*/ 2488 h 5760"/>
              <a:gd name="T24" fmla="*/ 2536 w 5760"/>
              <a:gd name="T25" fmla="*/ 3678 h 5760"/>
              <a:gd name="T26" fmla="*/ 1293 w 5760"/>
              <a:gd name="T27" fmla="*/ 3916 h 5760"/>
              <a:gd name="T28" fmla="*/ 2417 w 5760"/>
              <a:gd name="T29" fmla="*/ 2830 h 5760"/>
              <a:gd name="T30" fmla="*/ 2121 w 5760"/>
              <a:gd name="T31" fmla="*/ 2791 h 5760"/>
              <a:gd name="T32" fmla="*/ 1387 w 5760"/>
              <a:gd name="T33" fmla="*/ 2065 h 5760"/>
              <a:gd name="T34" fmla="*/ 1643 w 5760"/>
              <a:gd name="T35" fmla="*/ 1794 h 5760"/>
              <a:gd name="T36" fmla="*/ 1779 w 5760"/>
              <a:gd name="T37" fmla="*/ 2272 h 5760"/>
              <a:gd name="T38" fmla="*/ 2712 w 5760"/>
              <a:gd name="T39" fmla="*/ 1579 h 5760"/>
              <a:gd name="T40" fmla="*/ 2170 w 5760"/>
              <a:gd name="T41" fmla="*/ 2592 h 5760"/>
              <a:gd name="T42" fmla="*/ 2817 w 5760"/>
              <a:gd name="T43" fmla="*/ 1985 h 5760"/>
              <a:gd name="T44" fmla="*/ 2688 w 5760"/>
              <a:gd name="T45" fmla="*/ 2463 h 5760"/>
              <a:gd name="T46" fmla="*/ 3295 w 5760"/>
              <a:gd name="T47" fmla="*/ 2297 h 5760"/>
              <a:gd name="T48" fmla="*/ 3853 w 5760"/>
              <a:gd name="T49" fmla="*/ 1322 h 5760"/>
              <a:gd name="T50" fmla="*/ 3574 w 5760"/>
              <a:gd name="T51" fmla="*/ 2352 h 5760"/>
              <a:gd name="T52" fmla="*/ 3900 w 5760"/>
              <a:gd name="T53" fmla="*/ 2471 h 5760"/>
              <a:gd name="T54" fmla="*/ 3861 w 5760"/>
              <a:gd name="T55" fmla="*/ 2728 h 5760"/>
              <a:gd name="T56" fmla="*/ 3182 w 5760"/>
              <a:gd name="T57" fmla="*/ 3468 h 5760"/>
              <a:gd name="T58" fmla="*/ 4203 w 5760"/>
              <a:gd name="T59" fmla="*/ 3645 h 5760"/>
              <a:gd name="T60" fmla="*/ 3750 w 5760"/>
              <a:gd name="T61" fmla="*/ 3429 h 5760"/>
              <a:gd name="T62" fmla="*/ 3750 w 5760"/>
              <a:gd name="T63" fmla="*/ 3813 h 5760"/>
              <a:gd name="T64" fmla="*/ 3949 w 5760"/>
              <a:gd name="T65" fmla="*/ 3015 h 5760"/>
              <a:gd name="T66" fmla="*/ 4482 w 5760"/>
              <a:gd name="T67" fmla="*/ 3645 h 5760"/>
              <a:gd name="T68" fmla="*/ 5449 w 5760"/>
              <a:gd name="T69" fmla="*/ 2880 h 5760"/>
              <a:gd name="T70" fmla="*/ 3406 w 5760"/>
              <a:gd name="T71" fmla="*/ 621 h 5760"/>
              <a:gd name="T72" fmla="*/ 2513 w 5760"/>
              <a:gd name="T73" fmla="*/ 693 h 5760"/>
              <a:gd name="T74" fmla="*/ 3685 w 5760"/>
              <a:gd name="T75" fmla="*/ 469 h 5760"/>
              <a:gd name="T76" fmla="*/ 2880 w 5760"/>
              <a:gd name="T77" fmla="*/ 309 h 5760"/>
              <a:gd name="T78" fmla="*/ 622 w 5760"/>
              <a:gd name="T79" fmla="*/ 2352 h 5760"/>
              <a:gd name="T80" fmla="*/ 694 w 5760"/>
              <a:gd name="T81" fmla="*/ 3247 h 5760"/>
              <a:gd name="T82" fmla="*/ 462 w 5760"/>
              <a:gd name="T83" fmla="*/ 2073 h 5760"/>
              <a:gd name="T84" fmla="*/ 310 w 5760"/>
              <a:gd name="T85" fmla="*/ 2880 h 5760"/>
              <a:gd name="T86" fmla="*/ 2353 w 5760"/>
              <a:gd name="T87" fmla="*/ 5144 h 5760"/>
              <a:gd name="T88" fmla="*/ 3248 w 5760"/>
              <a:gd name="T89" fmla="*/ 5072 h 5760"/>
              <a:gd name="T90" fmla="*/ 2074 w 5760"/>
              <a:gd name="T91" fmla="*/ 5296 h 5760"/>
              <a:gd name="T92" fmla="*/ 2880 w 5760"/>
              <a:gd name="T93" fmla="*/ 5448 h 5760"/>
              <a:gd name="T94" fmla="*/ 5137 w 5760"/>
              <a:gd name="T95" fmla="*/ 3413 h 5760"/>
              <a:gd name="T96" fmla="*/ 5065 w 5760"/>
              <a:gd name="T97" fmla="*/ 2512 h 5760"/>
              <a:gd name="T98" fmla="*/ 5297 w 5760"/>
              <a:gd name="T99" fmla="*/ 3692 h 5760"/>
              <a:gd name="T100" fmla="*/ 5449 w 5760"/>
              <a:gd name="T101" fmla="*/ 2880 h 5760"/>
              <a:gd name="T102" fmla="*/ 5623 w 5760"/>
              <a:gd name="T103" fmla="*/ 2880 h 5760"/>
              <a:gd name="T104" fmla="*/ 2880 w 5760"/>
              <a:gd name="T105" fmla="*/ 5622 h 5760"/>
              <a:gd name="T106" fmla="*/ 2880 w 5760"/>
              <a:gd name="T107" fmla="*/ 135 h 5760"/>
              <a:gd name="T108" fmla="*/ 5623 w 5760"/>
              <a:gd name="T109" fmla="*/ 2880 h 5760"/>
              <a:gd name="T110" fmla="*/ 5760 w 5760"/>
              <a:gd name="T111" fmla="*/ 2880 h 5760"/>
              <a:gd name="T112" fmla="*/ 0 w 5760"/>
              <a:gd name="T113" fmla="*/ 2880 h 5760"/>
              <a:gd name="T114" fmla="*/ 5760 w 5760"/>
              <a:gd name="T115" fmla="*/ 2880 h 57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5760" h="5760">
                <a:moveTo>
                  <a:pt x="2386" y="3095"/>
                </a:moveTo>
                <a:lnTo>
                  <a:pt x="2386" y="3095"/>
                </a:lnTo>
                <a:cubicBezTo>
                  <a:pt x="2027" y="3269"/>
                  <a:pt x="1572" y="3581"/>
                  <a:pt x="1572" y="3924"/>
                </a:cubicBezTo>
                <a:cubicBezTo>
                  <a:pt x="1572" y="4051"/>
                  <a:pt x="1635" y="4131"/>
                  <a:pt x="1754" y="4131"/>
                </a:cubicBezTo>
                <a:cubicBezTo>
                  <a:pt x="2105" y="4131"/>
                  <a:pt x="2320" y="3573"/>
                  <a:pt x="2386" y="3095"/>
                </a:cubicBezTo>
                <a:lnTo>
                  <a:pt x="2386" y="3095"/>
                </a:lnTo>
                <a:close/>
                <a:moveTo>
                  <a:pt x="2480" y="1601"/>
                </a:moveTo>
                <a:lnTo>
                  <a:pt x="2480" y="1601"/>
                </a:lnTo>
                <a:cubicBezTo>
                  <a:pt x="2480" y="1563"/>
                  <a:pt x="2458" y="1546"/>
                  <a:pt x="2425" y="1546"/>
                </a:cubicBezTo>
                <a:cubicBezTo>
                  <a:pt x="2257" y="1546"/>
                  <a:pt x="2019" y="1985"/>
                  <a:pt x="2019" y="2248"/>
                </a:cubicBezTo>
                <a:cubicBezTo>
                  <a:pt x="2281" y="2104"/>
                  <a:pt x="2480" y="1778"/>
                  <a:pt x="2480" y="1601"/>
                </a:cubicBezTo>
                <a:lnTo>
                  <a:pt x="2480" y="1601"/>
                </a:lnTo>
                <a:close/>
                <a:moveTo>
                  <a:pt x="3894" y="1634"/>
                </a:moveTo>
                <a:lnTo>
                  <a:pt x="3894" y="1634"/>
                </a:lnTo>
                <a:cubicBezTo>
                  <a:pt x="3894" y="1595"/>
                  <a:pt x="3885" y="1546"/>
                  <a:pt x="3836" y="1546"/>
                </a:cubicBezTo>
                <a:cubicBezTo>
                  <a:pt x="3717" y="1546"/>
                  <a:pt x="3527" y="1803"/>
                  <a:pt x="3527" y="2129"/>
                </a:cubicBezTo>
                <a:cubicBezTo>
                  <a:pt x="3765" y="1921"/>
                  <a:pt x="3894" y="1745"/>
                  <a:pt x="3894" y="1634"/>
                </a:cubicBezTo>
                <a:lnTo>
                  <a:pt x="3894" y="1634"/>
                </a:lnTo>
                <a:close/>
                <a:moveTo>
                  <a:pt x="4482" y="3645"/>
                </a:moveTo>
                <a:lnTo>
                  <a:pt x="4482" y="3645"/>
                </a:lnTo>
                <a:cubicBezTo>
                  <a:pt x="4482" y="4004"/>
                  <a:pt x="4173" y="4379"/>
                  <a:pt x="3717" y="4379"/>
                </a:cubicBezTo>
                <a:cubicBezTo>
                  <a:pt x="3168" y="4379"/>
                  <a:pt x="2889" y="3916"/>
                  <a:pt x="2889" y="3501"/>
                </a:cubicBezTo>
                <a:cubicBezTo>
                  <a:pt x="2889" y="2919"/>
                  <a:pt x="3287" y="2672"/>
                  <a:pt x="3455" y="2584"/>
                </a:cubicBezTo>
                <a:cubicBezTo>
                  <a:pt x="3422" y="2559"/>
                  <a:pt x="3397" y="2529"/>
                  <a:pt x="3375" y="2488"/>
                </a:cubicBezTo>
                <a:cubicBezTo>
                  <a:pt x="3182" y="2623"/>
                  <a:pt x="3008" y="2744"/>
                  <a:pt x="2640" y="2951"/>
                </a:cubicBezTo>
                <a:cubicBezTo>
                  <a:pt x="2624" y="3206"/>
                  <a:pt x="2601" y="3485"/>
                  <a:pt x="2536" y="3678"/>
                </a:cubicBezTo>
                <a:cubicBezTo>
                  <a:pt x="2400" y="4084"/>
                  <a:pt x="2121" y="4379"/>
                  <a:pt x="1754" y="4379"/>
                </a:cubicBezTo>
                <a:cubicBezTo>
                  <a:pt x="1444" y="4379"/>
                  <a:pt x="1293" y="4155"/>
                  <a:pt x="1293" y="3916"/>
                </a:cubicBezTo>
                <a:cubicBezTo>
                  <a:pt x="1293" y="3741"/>
                  <a:pt x="1395" y="3518"/>
                  <a:pt x="1580" y="3349"/>
                </a:cubicBezTo>
                <a:cubicBezTo>
                  <a:pt x="1812" y="3142"/>
                  <a:pt x="2066" y="3015"/>
                  <a:pt x="2417" y="2830"/>
                </a:cubicBezTo>
                <a:cubicBezTo>
                  <a:pt x="2425" y="2783"/>
                  <a:pt x="2433" y="2736"/>
                  <a:pt x="2442" y="2678"/>
                </a:cubicBezTo>
                <a:cubicBezTo>
                  <a:pt x="2353" y="2758"/>
                  <a:pt x="2226" y="2791"/>
                  <a:pt x="2121" y="2791"/>
                </a:cubicBezTo>
                <a:cubicBezTo>
                  <a:pt x="1955" y="2791"/>
                  <a:pt x="1818" y="2648"/>
                  <a:pt x="1787" y="2496"/>
                </a:cubicBezTo>
                <a:cubicBezTo>
                  <a:pt x="1563" y="2480"/>
                  <a:pt x="1395" y="2320"/>
                  <a:pt x="1387" y="2065"/>
                </a:cubicBezTo>
                <a:cubicBezTo>
                  <a:pt x="1387" y="1882"/>
                  <a:pt x="1459" y="1723"/>
                  <a:pt x="1580" y="1723"/>
                </a:cubicBezTo>
                <a:cubicBezTo>
                  <a:pt x="1627" y="1723"/>
                  <a:pt x="1643" y="1762"/>
                  <a:pt x="1643" y="1794"/>
                </a:cubicBezTo>
                <a:cubicBezTo>
                  <a:pt x="1643" y="1825"/>
                  <a:pt x="1602" y="1930"/>
                  <a:pt x="1602" y="2032"/>
                </a:cubicBezTo>
                <a:cubicBezTo>
                  <a:pt x="1602" y="2137"/>
                  <a:pt x="1652" y="2272"/>
                  <a:pt x="1779" y="2272"/>
                </a:cubicBezTo>
                <a:cubicBezTo>
                  <a:pt x="1779" y="1858"/>
                  <a:pt x="2082" y="1322"/>
                  <a:pt x="2442" y="1322"/>
                </a:cubicBezTo>
                <a:cubicBezTo>
                  <a:pt x="2680" y="1322"/>
                  <a:pt x="2712" y="1499"/>
                  <a:pt x="2712" y="1579"/>
                </a:cubicBezTo>
                <a:cubicBezTo>
                  <a:pt x="2712" y="1954"/>
                  <a:pt x="2337" y="2369"/>
                  <a:pt x="2033" y="2471"/>
                </a:cubicBezTo>
                <a:cubicBezTo>
                  <a:pt x="2042" y="2504"/>
                  <a:pt x="2074" y="2592"/>
                  <a:pt x="2170" y="2592"/>
                </a:cubicBezTo>
                <a:cubicBezTo>
                  <a:pt x="2290" y="2592"/>
                  <a:pt x="2433" y="2480"/>
                  <a:pt x="2505" y="2391"/>
                </a:cubicBezTo>
                <a:cubicBezTo>
                  <a:pt x="2536" y="2225"/>
                  <a:pt x="2657" y="1985"/>
                  <a:pt x="2817" y="1985"/>
                </a:cubicBezTo>
                <a:cubicBezTo>
                  <a:pt x="2880" y="1985"/>
                  <a:pt x="2911" y="2032"/>
                  <a:pt x="2911" y="2090"/>
                </a:cubicBezTo>
                <a:cubicBezTo>
                  <a:pt x="2911" y="2209"/>
                  <a:pt x="2784" y="2361"/>
                  <a:pt x="2688" y="2463"/>
                </a:cubicBezTo>
                <a:cubicBezTo>
                  <a:pt x="2673" y="2543"/>
                  <a:pt x="2665" y="2631"/>
                  <a:pt x="2665" y="2703"/>
                </a:cubicBezTo>
                <a:cubicBezTo>
                  <a:pt x="2944" y="2535"/>
                  <a:pt x="3088" y="2449"/>
                  <a:pt x="3295" y="2297"/>
                </a:cubicBezTo>
                <a:cubicBezTo>
                  <a:pt x="3279" y="2242"/>
                  <a:pt x="3279" y="2176"/>
                  <a:pt x="3279" y="2112"/>
                </a:cubicBezTo>
                <a:cubicBezTo>
                  <a:pt x="3279" y="1739"/>
                  <a:pt x="3527" y="1322"/>
                  <a:pt x="3853" y="1322"/>
                </a:cubicBezTo>
                <a:cubicBezTo>
                  <a:pt x="4037" y="1322"/>
                  <a:pt x="4131" y="1452"/>
                  <a:pt x="4131" y="1595"/>
                </a:cubicBezTo>
                <a:cubicBezTo>
                  <a:pt x="4131" y="1866"/>
                  <a:pt x="3900" y="2104"/>
                  <a:pt x="3574" y="2352"/>
                </a:cubicBezTo>
                <a:cubicBezTo>
                  <a:pt x="3599" y="2416"/>
                  <a:pt x="3637" y="2471"/>
                  <a:pt x="3701" y="2504"/>
                </a:cubicBezTo>
                <a:cubicBezTo>
                  <a:pt x="3709" y="2488"/>
                  <a:pt x="3813" y="2471"/>
                  <a:pt x="3900" y="2471"/>
                </a:cubicBezTo>
                <a:cubicBezTo>
                  <a:pt x="3996" y="2471"/>
                  <a:pt x="4131" y="2496"/>
                  <a:pt x="4131" y="2592"/>
                </a:cubicBezTo>
                <a:cubicBezTo>
                  <a:pt x="4131" y="2703"/>
                  <a:pt x="3980" y="2728"/>
                  <a:pt x="3861" y="2728"/>
                </a:cubicBezTo>
                <a:cubicBezTo>
                  <a:pt x="3797" y="2736"/>
                  <a:pt x="3693" y="2711"/>
                  <a:pt x="3693" y="2711"/>
                </a:cubicBezTo>
                <a:cubicBezTo>
                  <a:pt x="3518" y="2758"/>
                  <a:pt x="3182" y="2959"/>
                  <a:pt x="3182" y="3468"/>
                </a:cubicBezTo>
                <a:cubicBezTo>
                  <a:pt x="3182" y="3813"/>
                  <a:pt x="3397" y="4131"/>
                  <a:pt x="3734" y="4131"/>
                </a:cubicBezTo>
                <a:cubicBezTo>
                  <a:pt x="3988" y="4131"/>
                  <a:pt x="4195" y="3940"/>
                  <a:pt x="4203" y="3645"/>
                </a:cubicBezTo>
                <a:cubicBezTo>
                  <a:pt x="4204" y="3454"/>
                  <a:pt x="4123" y="3253"/>
                  <a:pt x="3933" y="3253"/>
                </a:cubicBezTo>
                <a:cubicBezTo>
                  <a:pt x="3836" y="3253"/>
                  <a:pt x="3750" y="3325"/>
                  <a:pt x="3750" y="3429"/>
                </a:cubicBezTo>
                <a:cubicBezTo>
                  <a:pt x="3742" y="3589"/>
                  <a:pt x="3861" y="3606"/>
                  <a:pt x="3861" y="3708"/>
                </a:cubicBezTo>
                <a:cubicBezTo>
                  <a:pt x="3861" y="3780"/>
                  <a:pt x="3806" y="3813"/>
                  <a:pt x="3750" y="3813"/>
                </a:cubicBezTo>
                <a:cubicBezTo>
                  <a:pt x="3590" y="3813"/>
                  <a:pt x="3469" y="3653"/>
                  <a:pt x="3469" y="3454"/>
                </a:cubicBezTo>
                <a:cubicBezTo>
                  <a:pt x="3469" y="3214"/>
                  <a:pt x="3678" y="3015"/>
                  <a:pt x="3949" y="3015"/>
                </a:cubicBezTo>
                <a:cubicBezTo>
                  <a:pt x="4300" y="3015"/>
                  <a:pt x="4482" y="3319"/>
                  <a:pt x="4482" y="3645"/>
                </a:cubicBezTo>
                <a:lnTo>
                  <a:pt x="4482" y="3645"/>
                </a:lnTo>
                <a:close/>
                <a:moveTo>
                  <a:pt x="5449" y="2880"/>
                </a:moveTo>
                <a:lnTo>
                  <a:pt x="5449" y="2880"/>
                </a:lnTo>
                <a:cubicBezTo>
                  <a:pt x="5449" y="1969"/>
                  <a:pt x="4985" y="1027"/>
                  <a:pt x="3988" y="726"/>
                </a:cubicBezTo>
                <a:cubicBezTo>
                  <a:pt x="3781" y="662"/>
                  <a:pt x="3607" y="621"/>
                  <a:pt x="3406" y="621"/>
                </a:cubicBezTo>
                <a:cubicBezTo>
                  <a:pt x="2944" y="621"/>
                  <a:pt x="2928" y="884"/>
                  <a:pt x="2712" y="884"/>
                </a:cubicBezTo>
                <a:cubicBezTo>
                  <a:pt x="2593" y="884"/>
                  <a:pt x="2513" y="798"/>
                  <a:pt x="2513" y="693"/>
                </a:cubicBezTo>
                <a:cubicBezTo>
                  <a:pt x="2513" y="510"/>
                  <a:pt x="2729" y="367"/>
                  <a:pt x="3071" y="367"/>
                </a:cubicBezTo>
                <a:cubicBezTo>
                  <a:pt x="3391" y="367"/>
                  <a:pt x="3637" y="447"/>
                  <a:pt x="3685" y="469"/>
                </a:cubicBezTo>
                <a:lnTo>
                  <a:pt x="3693" y="447"/>
                </a:lnTo>
                <a:cubicBezTo>
                  <a:pt x="3607" y="414"/>
                  <a:pt x="3303" y="309"/>
                  <a:pt x="2880" y="309"/>
                </a:cubicBezTo>
                <a:cubicBezTo>
                  <a:pt x="1961" y="309"/>
                  <a:pt x="1028" y="781"/>
                  <a:pt x="727" y="1770"/>
                </a:cubicBezTo>
                <a:cubicBezTo>
                  <a:pt x="663" y="1977"/>
                  <a:pt x="622" y="2154"/>
                  <a:pt x="622" y="2352"/>
                </a:cubicBezTo>
                <a:cubicBezTo>
                  <a:pt x="622" y="2816"/>
                  <a:pt x="885" y="2838"/>
                  <a:pt x="885" y="3054"/>
                </a:cubicBezTo>
                <a:cubicBezTo>
                  <a:pt x="885" y="3167"/>
                  <a:pt x="798" y="3247"/>
                  <a:pt x="694" y="3247"/>
                </a:cubicBezTo>
                <a:cubicBezTo>
                  <a:pt x="511" y="3247"/>
                  <a:pt x="368" y="3037"/>
                  <a:pt x="368" y="2687"/>
                </a:cubicBezTo>
                <a:cubicBezTo>
                  <a:pt x="368" y="2369"/>
                  <a:pt x="448" y="2121"/>
                  <a:pt x="462" y="2073"/>
                </a:cubicBezTo>
                <a:lnTo>
                  <a:pt x="440" y="2065"/>
                </a:lnTo>
                <a:cubicBezTo>
                  <a:pt x="415" y="2161"/>
                  <a:pt x="310" y="2457"/>
                  <a:pt x="310" y="2880"/>
                </a:cubicBezTo>
                <a:cubicBezTo>
                  <a:pt x="310" y="3805"/>
                  <a:pt x="782" y="4738"/>
                  <a:pt x="1771" y="5041"/>
                </a:cubicBezTo>
                <a:cubicBezTo>
                  <a:pt x="1978" y="5105"/>
                  <a:pt x="2154" y="5144"/>
                  <a:pt x="2353" y="5144"/>
                </a:cubicBezTo>
                <a:cubicBezTo>
                  <a:pt x="2817" y="5144"/>
                  <a:pt x="2831" y="4873"/>
                  <a:pt x="3047" y="4873"/>
                </a:cubicBezTo>
                <a:cubicBezTo>
                  <a:pt x="3160" y="4873"/>
                  <a:pt x="3248" y="4961"/>
                  <a:pt x="3248" y="5072"/>
                </a:cubicBezTo>
                <a:cubicBezTo>
                  <a:pt x="3248" y="5249"/>
                  <a:pt x="3038" y="5392"/>
                  <a:pt x="2688" y="5392"/>
                </a:cubicBezTo>
                <a:cubicBezTo>
                  <a:pt x="2370" y="5392"/>
                  <a:pt x="2113" y="5312"/>
                  <a:pt x="2074" y="5296"/>
                </a:cubicBezTo>
                <a:lnTo>
                  <a:pt x="2066" y="5320"/>
                </a:lnTo>
                <a:cubicBezTo>
                  <a:pt x="2154" y="5359"/>
                  <a:pt x="2458" y="5448"/>
                  <a:pt x="2880" y="5448"/>
                </a:cubicBezTo>
                <a:cubicBezTo>
                  <a:pt x="3797" y="5448"/>
                  <a:pt x="4739" y="4984"/>
                  <a:pt x="5034" y="3987"/>
                </a:cubicBezTo>
                <a:cubicBezTo>
                  <a:pt x="5098" y="3788"/>
                  <a:pt x="5137" y="3606"/>
                  <a:pt x="5137" y="3413"/>
                </a:cubicBezTo>
                <a:cubicBezTo>
                  <a:pt x="5137" y="2943"/>
                  <a:pt x="4874" y="2927"/>
                  <a:pt x="4874" y="2711"/>
                </a:cubicBezTo>
                <a:cubicBezTo>
                  <a:pt x="4874" y="2592"/>
                  <a:pt x="4954" y="2512"/>
                  <a:pt x="5065" y="2512"/>
                </a:cubicBezTo>
                <a:cubicBezTo>
                  <a:pt x="5250" y="2512"/>
                  <a:pt x="5393" y="2728"/>
                  <a:pt x="5393" y="3079"/>
                </a:cubicBezTo>
                <a:cubicBezTo>
                  <a:pt x="5393" y="3390"/>
                  <a:pt x="5313" y="3637"/>
                  <a:pt x="5297" y="3692"/>
                </a:cubicBezTo>
                <a:lnTo>
                  <a:pt x="5322" y="3700"/>
                </a:lnTo>
                <a:cubicBezTo>
                  <a:pt x="5352" y="3606"/>
                  <a:pt x="5449" y="3310"/>
                  <a:pt x="5449" y="2880"/>
                </a:cubicBezTo>
                <a:lnTo>
                  <a:pt x="5449" y="2880"/>
                </a:lnTo>
                <a:close/>
                <a:moveTo>
                  <a:pt x="5623" y="2880"/>
                </a:moveTo>
                <a:lnTo>
                  <a:pt x="5623" y="2880"/>
                </a:lnTo>
                <a:cubicBezTo>
                  <a:pt x="5623" y="4395"/>
                  <a:pt x="4396" y="5622"/>
                  <a:pt x="2880" y="5622"/>
                </a:cubicBezTo>
                <a:cubicBezTo>
                  <a:pt x="1364" y="5622"/>
                  <a:pt x="136" y="4395"/>
                  <a:pt x="136" y="2880"/>
                </a:cubicBezTo>
                <a:cubicBezTo>
                  <a:pt x="136" y="1363"/>
                  <a:pt x="1364" y="135"/>
                  <a:pt x="2880" y="135"/>
                </a:cubicBezTo>
                <a:cubicBezTo>
                  <a:pt x="4396" y="135"/>
                  <a:pt x="5623" y="1372"/>
                  <a:pt x="5623" y="2880"/>
                </a:cubicBezTo>
                <a:lnTo>
                  <a:pt x="5623" y="2880"/>
                </a:lnTo>
                <a:close/>
                <a:moveTo>
                  <a:pt x="5760" y="2880"/>
                </a:moveTo>
                <a:lnTo>
                  <a:pt x="5760" y="2880"/>
                </a:lnTo>
                <a:cubicBezTo>
                  <a:pt x="5760" y="1292"/>
                  <a:pt x="4468" y="0"/>
                  <a:pt x="2880" y="0"/>
                </a:cubicBezTo>
                <a:cubicBezTo>
                  <a:pt x="1293" y="0"/>
                  <a:pt x="0" y="1292"/>
                  <a:pt x="0" y="2880"/>
                </a:cubicBezTo>
                <a:cubicBezTo>
                  <a:pt x="0" y="4473"/>
                  <a:pt x="1293" y="5760"/>
                  <a:pt x="2880" y="5760"/>
                </a:cubicBezTo>
                <a:cubicBezTo>
                  <a:pt x="4468" y="5760"/>
                  <a:pt x="5760" y="4473"/>
                  <a:pt x="5760" y="2880"/>
                </a:cubicBezTo>
                <a:close/>
              </a:path>
            </a:pathLst>
          </a:custGeom>
          <a:solidFill>
            <a:srgbClr val="005EB8"/>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Tree>
    <p:extLst>
      <p:ext uri="{BB962C8B-B14F-4D97-AF65-F5344CB8AC3E}">
        <p14:creationId xmlns:p14="http://schemas.microsoft.com/office/powerpoint/2010/main" val="3467655943"/>
      </p:ext>
    </p:extLst>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_2 column slide">
    <p:bg>
      <p:bgPr>
        <a:solidFill>
          <a:srgbClr val="000000"/>
        </a:solidFill>
        <a:effectLst/>
      </p:bgPr>
    </p:bg>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532973A4-71C3-2A43-BF49-5748E4F41144}"/>
              </a:ext>
            </a:extLst>
          </p:cNvPr>
          <p:cNvSpPr>
            <a:spLocks noGrp="1"/>
          </p:cNvSpPr>
          <p:nvPr>
            <p:ph type="ftr" sz="quarter" idx="21"/>
          </p:nvPr>
        </p:nvSpPr>
        <p:spPr/>
        <p:txBody>
          <a:bodyPr/>
          <a:lstStyle>
            <a:lvl1pPr>
              <a:defRPr>
                <a:solidFill>
                  <a:schemeClr val="bg1"/>
                </a:solidFill>
              </a:defRPr>
            </a:lvl1pPr>
          </a:lstStyle>
          <a:p>
            <a:pPr marL="179388" indent="-179388"/>
            <a:r>
              <a:rPr lang="en-US" dirty="0"/>
              <a:t>Presentation Template Title Example </a:t>
            </a:r>
          </a:p>
        </p:txBody>
      </p:sp>
      <p:sp>
        <p:nvSpPr>
          <p:cNvPr id="3" name="Slide Number Placeholder 2">
            <a:extLst>
              <a:ext uri="{FF2B5EF4-FFF2-40B4-BE49-F238E27FC236}">
                <a16:creationId xmlns:a16="http://schemas.microsoft.com/office/drawing/2014/main" id="{8039EEE9-16B0-E64C-AF8E-E2978231F6C0}"/>
              </a:ext>
            </a:extLst>
          </p:cNvPr>
          <p:cNvSpPr>
            <a:spLocks noGrp="1"/>
          </p:cNvSpPr>
          <p:nvPr>
            <p:ph type="sldNum" sz="quarter" idx="22"/>
          </p:nvPr>
        </p:nvSpPr>
        <p:spPr/>
        <p:txBody>
          <a:bodyPr/>
          <a:lstStyle>
            <a:lvl1pPr>
              <a:defRPr>
                <a:solidFill>
                  <a:schemeClr val="bg1"/>
                </a:solidFill>
              </a:defRPr>
            </a:lvl1pPr>
          </a:lstStyle>
          <a:p>
            <a:fld id="{14719505-AD43-774F-936C-A3AE71DD4EEA}" type="slidenum">
              <a:rPr lang="en-GB" smtClean="0"/>
              <a:pPr/>
              <a:t>‹#›</a:t>
            </a:fld>
            <a:endParaRPr lang="en-GB" dirty="0"/>
          </a:p>
        </p:txBody>
      </p:sp>
      <p:sp>
        <p:nvSpPr>
          <p:cNvPr id="7" name="Text Placeholder 6">
            <a:extLst>
              <a:ext uri="{FF2B5EF4-FFF2-40B4-BE49-F238E27FC236}">
                <a16:creationId xmlns:a16="http://schemas.microsoft.com/office/drawing/2014/main" id="{707AD498-453D-3A49-801C-207237AA8CEB}"/>
              </a:ext>
            </a:extLst>
          </p:cNvPr>
          <p:cNvSpPr>
            <a:spLocks noGrp="1"/>
          </p:cNvSpPr>
          <p:nvPr>
            <p:ph type="body" sz="quarter" idx="23" hasCustomPrompt="1"/>
          </p:nvPr>
        </p:nvSpPr>
        <p:spPr>
          <a:xfrm>
            <a:off x="518372" y="1808560"/>
            <a:ext cx="5406166" cy="258340"/>
          </a:xfrm>
          <a:prstGeom prst="rect">
            <a:avLst/>
          </a:prstGeom>
        </p:spPr>
        <p:txBody>
          <a:bodyPr>
            <a:noAutofit/>
          </a:bodyPr>
          <a:lstStyle>
            <a:lvl1pPr>
              <a:lnSpc>
                <a:spcPct val="100000"/>
              </a:lnSpc>
              <a:spcBef>
                <a:spcPts val="0"/>
              </a:spcBef>
              <a:defRPr sz="2000" b="1" cap="none" spc="0" baseline="0">
                <a:solidFill>
                  <a:schemeClr val="bg1"/>
                </a:solidFill>
              </a:defRPr>
            </a:lvl1pPr>
            <a:lvl2pPr>
              <a:defRPr sz="1150">
                <a:solidFill>
                  <a:schemeClr val="tx1"/>
                </a:solidFill>
              </a:defRPr>
            </a:lvl2pPr>
            <a:lvl3pPr>
              <a:defRPr sz="1150">
                <a:solidFill>
                  <a:schemeClr val="tx1"/>
                </a:solidFill>
              </a:defRPr>
            </a:lvl3pPr>
            <a:lvl4pPr>
              <a:defRPr sz="1150">
                <a:solidFill>
                  <a:schemeClr val="tx1"/>
                </a:solidFill>
              </a:defRPr>
            </a:lvl4pPr>
            <a:lvl5pPr>
              <a:defRPr sz="1150">
                <a:solidFill>
                  <a:schemeClr val="tx1"/>
                </a:solidFill>
              </a:defRPr>
            </a:lvl5pPr>
          </a:lstStyle>
          <a:p>
            <a:pPr lvl="0"/>
            <a:r>
              <a:rPr lang="en-US" dirty="0"/>
              <a:t>Subtitle</a:t>
            </a:r>
          </a:p>
        </p:txBody>
      </p:sp>
      <p:sp>
        <p:nvSpPr>
          <p:cNvPr id="23" name="Text Placeholder 6">
            <a:extLst>
              <a:ext uri="{FF2B5EF4-FFF2-40B4-BE49-F238E27FC236}">
                <a16:creationId xmlns:a16="http://schemas.microsoft.com/office/drawing/2014/main" id="{33C2CA19-4060-F740-BFE0-8C492F99433E}"/>
              </a:ext>
            </a:extLst>
          </p:cNvPr>
          <p:cNvSpPr>
            <a:spLocks noGrp="1"/>
          </p:cNvSpPr>
          <p:nvPr>
            <p:ph type="body" sz="quarter" idx="24" hasCustomPrompt="1"/>
          </p:nvPr>
        </p:nvSpPr>
        <p:spPr>
          <a:xfrm>
            <a:off x="6263576" y="1808560"/>
            <a:ext cx="5412487" cy="258340"/>
          </a:xfrm>
          <a:prstGeom prst="rect">
            <a:avLst/>
          </a:prstGeom>
        </p:spPr>
        <p:txBody>
          <a:bodyPr>
            <a:noAutofit/>
          </a:bodyPr>
          <a:lstStyle>
            <a:lvl1pPr>
              <a:spcBef>
                <a:spcPts val="0"/>
              </a:spcBef>
              <a:defRPr sz="2000" b="1" cap="none" spc="0" baseline="0">
                <a:solidFill>
                  <a:schemeClr val="bg1"/>
                </a:solidFill>
              </a:defRPr>
            </a:lvl1pPr>
            <a:lvl2pPr>
              <a:defRPr sz="1150">
                <a:solidFill>
                  <a:schemeClr val="tx1"/>
                </a:solidFill>
              </a:defRPr>
            </a:lvl2pPr>
            <a:lvl3pPr>
              <a:defRPr sz="1150">
                <a:solidFill>
                  <a:schemeClr val="tx1"/>
                </a:solidFill>
              </a:defRPr>
            </a:lvl3pPr>
            <a:lvl4pPr>
              <a:defRPr sz="1150">
                <a:solidFill>
                  <a:schemeClr val="tx1"/>
                </a:solidFill>
              </a:defRPr>
            </a:lvl4pPr>
            <a:lvl5pPr>
              <a:defRPr sz="1150">
                <a:solidFill>
                  <a:schemeClr val="tx1"/>
                </a:solidFill>
              </a:defRPr>
            </a:lvl5pPr>
          </a:lstStyle>
          <a:p>
            <a:pPr lvl="0"/>
            <a:r>
              <a:rPr lang="en-US" dirty="0"/>
              <a:t>Subtitle</a:t>
            </a:r>
          </a:p>
        </p:txBody>
      </p:sp>
      <p:sp>
        <p:nvSpPr>
          <p:cNvPr id="12" name="Title 21">
            <a:extLst>
              <a:ext uri="{FF2B5EF4-FFF2-40B4-BE49-F238E27FC236}">
                <a16:creationId xmlns:a16="http://schemas.microsoft.com/office/drawing/2014/main" id="{90531025-6491-9E46-A705-C2686A2BF742}"/>
              </a:ext>
            </a:extLst>
          </p:cNvPr>
          <p:cNvSpPr>
            <a:spLocks noGrp="1"/>
          </p:cNvSpPr>
          <p:nvPr>
            <p:ph type="title" hasCustomPrompt="1"/>
          </p:nvPr>
        </p:nvSpPr>
        <p:spPr>
          <a:xfrm>
            <a:off x="506702" y="403268"/>
            <a:ext cx="10432800" cy="908101"/>
          </a:xfrm>
        </p:spPr>
        <p:txBody>
          <a:bodyPr/>
          <a:lstStyle>
            <a:lvl1pPr>
              <a:lnSpc>
                <a:spcPct val="100000"/>
              </a:lnSpc>
              <a:spcBef>
                <a:spcPts val="0"/>
              </a:spcBef>
              <a:defRPr lang="en-GB" b="0" i="0" u="none" strike="noStrike" smtClean="0">
                <a:solidFill>
                  <a:schemeClr val="bg1"/>
                </a:solidFill>
                <a:effectLst/>
                <a:latin typeface="+mj-lt"/>
              </a:defRPr>
            </a:lvl1pPr>
          </a:lstStyle>
          <a:p>
            <a:r>
              <a:rPr lang="en-US" dirty="0"/>
              <a:t>This is a two-line page title, click to add text</a:t>
            </a:r>
            <a:br>
              <a:rPr lang="en-US" dirty="0"/>
            </a:br>
            <a:r>
              <a:rPr lang="en-US" dirty="0"/>
              <a:t>Lorem ipsum dolor sit amet, consetetur </a:t>
            </a:r>
            <a:r>
              <a:rPr lang="en-US" dirty="0" err="1"/>
              <a:t>sadipscing</a:t>
            </a:r>
            <a:r>
              <a:rPr lang="en-US" dirty="0"/>
              <a:t> </a:t>
            </a:r>
            <a:r>
              <a:rPr lang="en-US" dirty="0" err="1"/>
              <a:t>elitr</a:t>
            </a:r>
            <a:endParaRPr lang="en-US" dirty="0"/>
          </a:p>
        </p:txBody>
      </p:sp>
      <p:sp>
        <p:nvSpPr>
          <p:cNvPr id="10" name="Freeform 5">
            <a:extLst>
              <a:ext uri="{FF2B5EF4-FFF2-40B4-BE49-F238E27FC236}">
                <a16:creationId xmlns:a16="http://schemas.microsoft.com/office/drawing/2014/main" id="{D2815FDF-1E5A-40AB-AD4F-48293EA09FAB}"/>
              </a:ext>
            </a:extLst>
          </p:cNvPr>
          <p:cNvSpPr>
            <a:spLocks noEditPoints="1"/>
          </p:cNvSpPr>
          <p:nvPr userDrawn="1"/>
        </p:nvSpPr>
        <p:spPr bwMode="auto">
          <a:xfrm>
            <a:off x="11265933" y="514352"/>
            <a:ext cx="410130" cy="409891"/>
          </a:xfrm>
          <a:custGeom>
            <a:avLst/>
            <a:gdLst>
              <a:gd name="T0" fmla="*/ 2386 w 5760"/>
              <a:gd name="T1" fmla="*/ 3095 h 5760"/>
              <a:gd name="T2" fmla="*/ 1754 w 5760"/>
              <a:gd name="T3" fmla="*/ 4131 h 5760"/>
              <a:gd name="T4" fmla="*/ 2386 w 5760"/>
              <a:gd name="T5" fmla="*/ 3095 h 5760"/>
              <a:gd name="T6" fmla="*/ 2480 w 5760"/>
              <a:gd name="T7" fmla="*/ 1601 h 5760"/>
              <a:gd name="T8" fmla="*/ 2019 w 5760"/>
              <a:gd name="T9" fmla="*/ 2248 h 5760"/>
              <a:gd name="T10" fmla="*/ 2480 w 5760"/>
              <a:gd name="T11" fmla="*/ 1601 h 5760"/>
              <a:gd name="T12" fmla="*/ 3894 w 5760"/>
              <a:gd name="T13" fmla="*/ 1634 h 5760"/>
              <a:gd name="T14" fmla="*/ 3527 w 5760"/>
              <a:gd name="T15" fmla="*/ 2129 h 5760"/>
              <a:gd name="T16" fmla="*/ 3894 w 5760"/>
              <a:gd name="T17" fmla="*/ 1634 h 5760"/>
              <a:gd name="T18" fmla="*/ 4482 w 5760"/>
              <a:gd name="T19" fmla="*/ 3645 h 5760"/>
              <a:gd name="T20" fmla="*/ 2889 w 5760"/>
              <a:gd name="T21" fmla="*/ 3501 h 5760"/>
              <a:gd name="T22" fmla="*/ 3375 w 5760"/>
              <a:gd name="T23" fmla="*/ 2488 h 5760"/>
              <a:gd name="T24" fmla="*/ 2536 w 5760"/>
              <a:gd name="T25" fmla="*/ 3678 h 5760"/>
              <a:gd name="T26" fmla="*/ 1293 w 5760"/>
              <a:gd name="T27" fmla="*/ 3916 h 5760"/>
              <a:gd name="T28" fmla="*/ 2417 w 5760"/>
              <a:gd name="T29" fmla="*/ 2830 h 5760"/>
              <a:gd name="T30" fmla="*/ 2121 w 5760"/>
              <a:gd name="T31" fmla="*/ 2791 h 5760"/>
              <a:gd name="T32" fmla="*/ 1387 w 5760"/>
              <a:gd name="T33" fmla="*/ 2065 h 5760"/>
              <a:gd name="T34" fmla="*/ 1643 w 5760"/>
              <a:gd name="T35" fmla="*/ 1794 h 5760"/>
              <a:gd name="T36" fmla="*/ 1779 w 5760"/>
              <a:gd name="T37" fmla="*/ 2272 h 5760"/>
              <a:gd name="T38" fmla="*/ 2712 w 5760"/>
              <a:gd name="T39" fmla="*/ 1579 h 5760"/>
              <a:gd name="T40" fmla="*/ 2170 w 5760"/>
              <a:gd name="T41" fmla="*/ 2592 h 5760"/>
              <a:gd name="T42" fmla="*/ 2817 w 5760"/>
              <a:gd name="T43" fmla="*/ 1985 h 5760"/>
              <a:gd name="T44" fmla="*/ 2688 w 5760"/>
              <a:gd name="T45" fmla="*/ 2463 h 5760"/>
              <a:gd name="T46" fmla="*/ 3295 w 5760"/>
              <a:gd name="T47" fmla="*/ 2297 h 5760"/>
              <a:gd name="T48" fmla="*/ 3853 w 5760"/>
              <a:gd name="T49" fmla="*/ 1322 h 5760"/>
              <a:gd name="T50" fmla="*/ 3574 w 5760"/>
              <a:gd name="T51" fmla="*/ 2352 h 5760"/>
              <a:gd name="T52" fmla="*/ 3900 w 5760"/>
              <a:gd name="T53" fmla="*/ 2471 h 5760"/>
              <a:gd name="T54" fmla="*/ 3861 w 5760"/>
              <a:gd name="T55" fmla="*/ 2728 h 5760"/>
              <a:gd name="T56" fmla="*/ 3182 w 5760"/>
              <a:gd name="T57" fmla="*/ 3468 h 5760"/>
              <a:gd name="T58" fmla="*/ 4203 w 5760"/>
              <a:gd name="T59" fmla="*/ 3645 h 5760"/>
              <a:gd name="T60" fmla="*/ 3750 w 5760"/>
              <a:gd name="T61" fmla="*/ 3429 h 5760"/>
              <a:gd name="T62" fmla="*/ 3750 w 5760"/>
              <a:gd name="T63" fmla="*/ 3813 h 5760"/>
              <a:gd name="T64" fmla="*/ 3949 w 5760"/>
              <a:gd name="T65" fmla="*/ 3015 h 5760"/>
              <a:gd name="T66" fmla="*/ 4482 w 5760"/>
              <a:gd name="T67" fmla="*/ 3645 h 5760"/>
              <a:gd name="T68" fmla="*/ 5449 w 5760"/>
              <a:gd name="T69" fmla="*/ 2880 h 5760"/>
              <a:gd name="T70" fmla="*/ 3406 w 5760"/>
              <a:gd name="T71" fmla="*/ 621 h 5760"/>
              <a:gd name="T72" fmla="*/ 2513 w 5760"/>
              <a:gd name="T73" fmla="*/ 693 h 5760"/>
              <a:gd name="T74" fmla="*/ 3685 w 5760"/>
              <a:gd name="T75" fmla="*/ 469 h 5760"/>
              <a:gd name="T76" fmla="*/ 2880 w 5760"/>
              <a:gd name="T77" fmla="*/ 309 h 5760"/>
              <a:gd name="T78" fmla="*/ 622 w 5760"/>
              <a:gd name="T79" fmla="*/ 2352 h 5760"/>
              <a:gd name="T80" fmla="*/ 694 w 5760"/>
              <a:gd name="T81" fmla="*/ 3247 h 5760"/>
              <a:gd name="T82" fmla="*/ 462 w 5760"/>
              <a:gd name="T83" fmla="*/ 2073 h 5760"/>
              <a:gd name="T84" fmla="*/ 310 w 5760"/>
              <a:gd name="T85" fmla="*/ 2880 h 5760"/>
              <a:gd name="T86" fmla="*/ 2353 w 5760"/>
              <a:gd name="T87" fmla="*/ 5144 h 5760"/>
              <a:gd name="T88" fmla="*/ 3248 w 5760"/>
              <a:gd name="T89" fmla="*/ 5072 h 5760"/>
              <a:gd name="T90" fmla="*/ 2074 w 5760"/>
              <a:gd name="T91" fmla="*/ 5296 h 5760"/>
              <a:gd name="T92" fmla="*/ 2880 w 5760"/>
              <a:gd name="T93" fmla="*/ 5448 h 5760"/>
              <a:gd name="T94" fmla="*/ 5137 w 5760"/>
              <a:gd name="T95" fmla="*/ 3413 h 5760"/>
              <a:gd name="T96" fmla="*/ 5065 w 5760"/>
              <a:gd name="T97" fmla="*/ 2512 h 5760"/>
              <a:gd name="T98" fmla="*/ 5297 w 5760"/>
              <a:gd name="T99" fmla="*/ 3692 h 5760"/>
              <a:gd name="T100" fmla="*/ 5449 w 5760"/>
              <a:gd name="T101" fmla="*/ 2880 h 5760"/>
              <a:gd name="T102" fmla="*/ 5623 w 5760"/>
              <a:gd name="T103" fmla="*/ 2880 h 5760"/>
              <a:gd name="T104" fmla="*/ 2880 w 5760"/>
              <a:gd name="T105" fmla="*/ 5622 h 5760"/>
              <a:gd name="T106" fmla="*/ 2880 w 5760"/>
              <a:gd name="T107" fmla="*/ 135 h 5760"/>
              <a:gd name="T108" fmla="*/ 5623 w 5760"/>
              <a:gd name="T109" fmla="*/ 2880 h 5760"/>
              <a:gd name="T110" fmla="*/ 5760 w 5760"/>
              <a:gd name="T111" fmla="*/ 2880 h 5760"/>
              <a:gd name="T112" fmla="*/ 0 w 5760"/>
              <a:gd name="T113" fmla="*/ 2880 h 5760"/>
              <a:gd name="T114" fmla="*/ 5760 w 5760"/>
              <a:gd name="T115" fmla="*/ 2880 h 57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5760" h="5760">
                <a:moveTo>
                  <a:pt x="2386" y="3095"/>
                </a:moveTo>
                <a:lnTo>
                  <a:pt x="2386" y="3095"/>
                </a:lnTo>
                <a:cubicBezTo>
                  <a:pt x="2027" y="3269"/>
                  <a:pt x="1572" y="3581"/>
                  <a:pt x="1572" y="3924"/>
                </a:cubicBezTo>
                <a:cubicBezTo>
                  <a:pt x="1572" y="4051"/>
                  <a:pt x="1635" y="4131"/>
                  <a:pt x="1754" y="4131"/>
                </a:cubicBezTo>
                <a:cubicBezTo>
                  <a:pt x="2105" y="4131"/>
                  <a:pt x="2320" y="3573"/>
                  <a:pt x="2386" y="3095"/>
                </a:cubicBezTo>
                <a:lnTo>
                  <a:pt x="2386" y="3095"/>
                </a:lnTo>
                <a:close/>
                <a:moveTo>
                  <a:pt x="2480" y="1601"/>
                </a:moveTo>
                <a:lnTo>
                  <a:pt x="2480" y="1601"/>
                </a:lnTo>
                <a:cubicBezTo>
                  <a:pt x="2480" y="1563"/>
                  <a:pt x="2458" y="1546"/>
                  <a:pt x="2425" y="1546"/>
                </a:cubicBezTo>
                <a:cubicBezTo>
                  <a:pt x="2257" y="1546"/>
                  <a:pt x="2019" y="1985"/>
                  <a:pt x="2019" y="2248"/>
                </a:cubicBezTo>
                <a:cubicBezTo>
                  <a:pt x="2281" y="2104"/>
                  <a:pt x="2480" y="1778"/>
                  <a:pt x="2480" y="1601"/>
                </a:cubicBezTo>
                <a:lnTo>
                  <a:pt x="2480" y="1601"/>
                </a:lnTo>
                <a:close/>
                <a:moveTo>
                  <a:pt x="3894" y="1634"/>
                </a:moveTo>
                <a:lnTo>
                  <a:pt x="3894" y="1634"/>
                </a:lnTo>
                <a:cubicBezTo>
                  <a:pt x="3894" y="1595"/>
                  <a:pt x="3885" y="1546"/>
                  <a:pt x="3836" y="1546"/>
                </a:cubicBezTo>
                <a:cubicBezTo>
                  <a:pt x="3717" y="1546"/>
                  <a:pt x="3527" y="1803"/>
                  <a:pt x="3527" y="2129"/>
                </a:cubicBezTo>
                <a:cubicBezTo>
                  <a:pt x="3765" y="1921"/>
                  <a:pt x="3894" y="1745"/>
                  <a:pt x="3894" y="1634"/>
                </a:cubicBezTo>
                <a:lnTo>
                  <a:pt x="3894" y="1634"/>
                </a:lnTo>
                <a:close/>
                <a:moveTo>
                  <a:pt x="4482" y="3645"/>
                </a:moveTo>
                <a:lnTo>
                  <a:pt x="4482" y="3645"/>
                </a:lnTo>
                <a:cubicBezTo>
                  <a:pt x="4482" y="4004"/>
                  <a:pt x="4173" y="4379"/>
                  <a:pt x="3717" y="4379"/>
                </a:cubicBezTo>
                <a:cubicBezTo>
                  <a:pt x="3168" y="4379"/>
                  <a:pt x="2889" y="3916"/>
                  <a:pt x="2889" y="3501"/>
                </a:cubicBezTo>
                <a:cubicBezTo>
                  <a:pt x="2889" y="2919"/>
                  <a:pt x="3287" y="2672"/>
                  <a:pt x="3455" y="2584"/>
                </a:cubicBezTo>
                <a:cubicBezTo>
                  <a:pt x="3422" y="2559"/>
                  <a:pt x="3397" y="2529"/>
                  <a:pt x="3375" y="2488"/>
                </a:cubicBezTo>
                <a:cubicBezTo>
                  <a:pt x="3182" y="2623"/>
                  <a:pt x="3008" y="2744"/>
                  <a:pt x="2640" y="2951"/>
                </a:cubicBezTo>
                <a:cubicBezTo>
                  <a:pt x="2624" y="3206"/>
                  <a:pt x="2601" y="3485"/>
                  <a:pt x="2536" y="3678"/>
                </a:cubicBezTo>
                <a:cubicBezTo>
                  <a:pt x="2400" y="4084"/>
                  <a:pt x="2121" y="4379"/>
                  <a:pt x="1754" y="4379"/>
                </a:cubicBezTo>
                <a:cubicBezTo>
                  <a:pt x="1444" y="4379"/>
                  <a:pt x="1293" y="4155"/>
                  <a:pt x="1293" y="3916"/>
                </a:cubicBezTo>
                <a:cubicBezTo>
                  <a:pt x="1293" y="3741"/>
                  <a:pt x="1395" y="3518"/>
                  <a:pt x="1580" y="3349"/>
                </a:cubicBezTo>
                <a:cubicBezTo>
                  <a:pt x="1812" y="3142"/>
                  <a:pt x="2066" y="3015"/>
                  <a:pt x="2417" y="2830"/>
                </a:cubicBezTo>
                <a:cubicBezTo>
                  <a:pt x="2425" y="2783"/>
                  <a:pt x="2433" y="2736"/>
                  <a:pt x="2442" y="2678"/>
                </a:cubicBezTo>
                <a:cubicBezTo>
                  <a:pt x="2353" y="2758"/>
                  <a:pt x="2226" y="2791"/>
                  <a:pt x="2121" y="2791"/>
                </a:cubicBezTo>
                <a:cubicBezTo>
                  <a:pt x="1955" y="2791"/>
                  <a:pt x="1818" y="2648"/>
                  <a:pt x="1787" y="2496"/>
                </a:cubicBezTo>
                <a:cubicBezTo>
                  <a:pt x="1563" y="2480"/>
                  <a:pt x="1395" y="2320"/>
                  <a:pt x="1387" y="2065"/>
                </a:cubicBezTo>
                <a:cubicBezTo>
                  <a:pt x="1387" y="1882"/>
                  <a:pt x="1459" y="1723"/>
                  <a:pt x="1580" y="1723"/>
                </a:cubicBezTo>
                <a:cubicBezTo>
                  <a:pt x="1627" y="1723"/>
                  <a:pt x="1643" y="1762"/>
                  <a:pt x="1643" y="1794"/>
                </a:cubicBezTo>
                <a:cubicBezTo>
                  <a:pt x="1643" y="1825"/>
                  <a:pt x="1602" y="1930"/>
                  <a:pt x="1602" y="2032"/>
                </a:cubicBezTo>
                <a:cubicBezTo>
                  <a:pt x="1602" y="2137"/>
                  <a:pt x="1652" y="2272"/>
                  <a:pt x="1779" y="2272"/>
                </a:cubicBezTo>
                <a:cubicBezTo>
                  <a:pt x="1779" y="1858"/>
                  <a:pt x="2082" y="1322"/>
                  <a:pt x="2442" y="1322"/>
                </a:cubicBezTo>
                <a:cubicBezTo>
                  <a:pt x="2680" y="1322"/>
                  <a:pt x="2712" y="1499"/>
                  <a:pt x="2712" y="1579"/>
                </a:cubicBezTo>
                <a:cubicBezTo>
                  <a:pt x="2712" y="1954"/>
                  <a:pt x="2337" y="2369"/>
                  <a:pt x="2033" y="2471"/>
                </a:cubicBezTo>
                <a:cubicBezTo>
                  <a:pt x="2042" y="2504"/>
                  <a:pt x="2074" y="2592"/>
                  <a:pt x="2170" y="2592"/>
                </a:cubicBezTo>
                <a:cubicBezTo>
                  <a:pt x="2290" y="2592"/>
                  <a:pt x="2433" y="2480"/>
                  <a:pt x="2505" y="2391"/>
                </a:cubicBezTo>
                <a:cubicBezTo>
                  <a:pt x="2536" y="2225"/>
                  <a:pt x="2657" y="1985"/>
                  <a:pt x="2817" y="1985"/>
                </a:cubicBezTo>
                <a:cubicBezTo>
                  <a:pt x="2880" y="1985"/>
                  <a:pt x="2911" y="2032"/>
                  <a:pt x="2911" y="2090"/>
                </a:cubicBezTo>
                <a:cubicBezTo>
                  <a:pt x="2911" y="2209"/>
                  <a:pt x="2784" y="2361"/>
                  <a:pt x="2688" y="2463"/>
                </a:cubicBezTo>
                <a:cubicBezTo>
                  <a:pt x="2673" y="2543"/>
                  <a:pt x="2665" y="2631"/>
                  <a:pt x="2665" y="2703"/>
                </a:cubicBezTo>
                <a:cubicBezTo>
                  <a:pt x="2944" y="2535"/>
                  <a:pt x="3088" y="2449"/>
                  <a:pt x="3295" y="2297"/>
                </a:cubicBezTo>
                <a:cubicBezTo>
                  <a:pt x="3279" y="2242"/>
                  <a:pt x="3279" y="2176"/>
                  <a:pt x="3279" y="2112"/>
                </a:cubicBezTo>
                <a:cubicBezTo>
                  <a:pt x="3279" y="1739"/>
                  <a:pt x="3527" y="1322"/>
                  <a:pt x="3853" y="1322"/>
                </a:cubicBezTo>
                <a:cubicBezTo>
                  <a:pt x="4037" y="1322"/>
                  <a:pt x="4131" y="1452"/>
                  <a:pt x="4131" y="1595"/>
                </a:cubicBezTo>
                <a:cubicBezTo>
                  <a:pt x="4131" y="1866"/>
                  <a:pt x="3900" y="2104"/>
                  <a:pt x="3574" y="2352"/>
                </a:cubicBezTo>
                <a:cubicBezTo>
                  <a:pt x="3599" y="2416"/>
                  <a:pt x="3637" y="2471"/>
                  <a:pt x="3701" y="2504"/>
                </a:cubicBezTo>
                <a:cubicBezTo>
                  <a:pt x="3709" y="2488"/>
                  <a:pt x="3813" y="2471"/>
                  <a:pt x="3900" y="2471"/>
                </a:cubicBezTo>
                <a:cubicBezTo>
                  <a:pt x="3996" y="2471"/>
                  <a:pt x="4131" y="2496"/>
                  <a:pt x="4131" y="2592"/>
                </a:cubicBezTo>
                <a:cubicBezTo>
                  <a:pt x="4131" y="2703"/>
                  <a:pt x="3980" y="2728"/>
                  <a:pt x="3861" y="2728"/>
                </a:cubicBezTo>
                <a:cubicBezTo>
                  <a:pt x="3797" y="2736"/>
                  <a:pt x="3693" y="2711"/>
                  <a:pt x="3693" y="2711"/>
                </a:cubicBezTo>
                <a:cubicBezTo>
                  <a:pt x="3518" y="2758"/>
                  <a:pt x="3182" y="2959"/>
                  <a:pt x="3182" y="3468"/>
                </a:cubicBezTo>
                <a:cubicBezTo>
                  <a:pt x="3182" y="3813"/>
                  <a:pt x="3397" y="4131"/>
                  <a:pt x="3734" y="4131"/>
                </a:cubicBezTo>
                <a:cubicBezTo>
                  <a:pt x="3988" y="4131"/>
                  <a:pt x="4195" y="3940"/>
                  <a:pt x="4203" y="3645"/>
                </a:cubicBezTo>
                <a:cubicBezTo>
                  <a:pt x="4204" y="3454"/>
                  <a:pt x="4123" y="3253"/>
                  <a:pt x="3933" y="3253"/>
                </a:cubicBezTo>
                <a:cubicBezTo>
                  <a:pt x="3836" y="3253"/>
                  <a:pt x="3750" y="3325"/>
                  <a:pt x="3750" y="3429"/>
                </a:cubicBezTo>
                <a:cubicBezTo>
                  <a:pt x="3742" y="3589"/>
                  <a:pt x="3861" y="3606"/>
                  <a:pt x="3861" y="3708"/>
                </a:cubicBezTo>
                <a:cubicBezTo>
                  <a:pt x="3861" y="3780"/>
                  <a:pt x="3806" y="3813"/>
                  <a:pt x="3750" y="3813"/>
                </a:cubicBezTo>
                <a:cubicBezTo>
                  <a:pt x="3590" y="3813"/>
                  <a:pt x="3469" y="3653"/>
                  <a:pt x="3469" y="3454"/>
                </a:cubicBezTo>
                <a:cubicBezTo>
                  <a:pt x="3469" y="3214"/>
                  <a:pt x="3678" y="3015"/>
                  <a:pt x="3949" y="3015"/>
                </a:cubicBezTo>
                <a:cubicBezTo>
                  <a:pt x="4300" y="3015"/>
                  <a:pt x="4482" y="3319"/>
                  <a:pt x="4482" y="3645"/>
                </a:cubicBezTo>
                <a:lnTo>
                  <a:pt x="4482" y="3645"/>
                </a:lnTo>
                <a:close/>
                <a:moveTo>
                  <a:pt x="5449" y="2880"/>
                </a:moveTo>
                <a:lnTo>
                  <a:pt x="5449" y="2880"/>
                </a:lnTo>
                <a:cubicBezTo>
                  <a:pt x="5449" y="1969"/>
                  <a:pt x="4985" y="1027"/>
                  <a:pt x="3988" y="726"/>
                </a:cubicBezTo>
                <a:cubicBezTo>
                  <a:pt x="3781" y="662"/>
                  <a:pt x="3607" y="621"/>
                  <a:pt x="3406" y="621"/>
                </a:cubicBezTo>
                <a:cubicBezTo>
                  <a:pt x="2944" y="621"/>
                  <a:pt x="2928" y="884"/>
                  <a:pt x="2712" y="884"/>
                </a:cubicBezTo>
                <a:cubicBezTo>
                  <a:pt x="2593" y="884"/>
                  <a:pt x="2513" y="798"/>
                  <a:pt x="2513" y="693"/>
                </a:cubicBezTo>
                <a:cubicBezTo>
                  <a:pt x="2513" y="510"/>
                  <a:pt x="2729" y="367"/>
                  <a:pt x="3071" y="367"/>
                </a:cubicBezTo>
                <a:cubicBezTo>
                  <a:pt x="3391" y="367"/>
                  <a:pt x="3637" y="447"/>
                  <a:pt x="3685" y="469"/>
                </a:cubicBezTo>
                <a:lnTo>
                  <a:pt x="3693" y="447"/>
                </a:lnTo>
                <a:cubicBezTo>
                  <a:pt x="3607" y="414"/>
                  <a:pt x="3303" y="309"/>
                  <a:pt x="2880" y="309"/>
                </a:cubicBezTo>
                <a:cubicBezTo>
                  <a:pt x="1961" y="309"/>
                  <a:pt x="1028" y="781"/>
                  <a:pt x="727" y="1770"/>
                </a:cubicBezTo>
                <a:cubicBezTo>
                  <a:pt x="663" y="1977"/>
                  <a:pt x="622" y="2154"/>
                  <a:pt x="622" y="2352"/>
                </a:cubicBezTo>
                <a:cubicBezTo>
                  <a:pt x="622" y="2816"/>
                  <a:pt x="885" y="2838"/>
                  <a:pt x="885" y="3054"/>
                </a:cubicBezTo>
                <a:cubicBezTo>
                  <a:pt x="885" y="3167"/>
                  <a:pt x="798" y="3247"/>
                  <a:pt x="694" y="3247"/>
                </a:cubicBezTo>
                <a:cubicBezTo>
                  <a:pt x="511" y="3247"/>
                  <a:pt x="368" y="3037"/>
                  <a:pt x="368" y="2687"/>
                </a:cubicBezTo>
                <a:cubicBezTo>
                  <a:pt x="368" y="2369"/>
                  <a:pt x="448" y="2121"/>
                  <a:pt x="462" y="2073"/>
                </a:cubicBezTo>
                <a:lnTo>
                  <a:pt x="440" y="2065"/>
                </a:lnTo>
                <a:cubicBezTo>
                  <a:pt x="415" y="2161"/>
                  <a:pt x="310" y="2457"/>
                  <a:pt x="310" y="2880"/>
                </a:cubicBezTo>
                <a:cubicBezTo>
                  <a:pt x="310" y="3805"/>
                  <a:pt x="782" y="4738"/>
                  <a:pt x="1771" y="5041"/>
                </a:cubicBezTo>
                <a:cubicBezTo>
                  <a:pt x="1978" y="5105"/>
                  <a:pt x="2154" y="5144"/>
                  <a:pt x="2353" y="5144"/>
                </a:cubicBezTo>
                <a:cubicBezTo>
                  <a:pt x="2817" y="5144"/>
                  <a:pt x="2831" y="4873"/>
                  <a:pt x="3047" y="4873"/>
                </a:cubicBezTo>
                <a:cubicBezTo>
                  <a:pt x="3160" y="4873"/>
                  <a:pt x="3248" y="4961"/>
                  <a:pt x="3248" y="5072"/>
                </a:cubicBezTo>
                <a:cubicBezTo>
                  <a:pt x="3248" y="5249"/>
                  <a:pt x="3038" y="5392"/>
                  <a:pt x="2688" y="5392"/>
                </a:cubicBezTo>
                <a:cubicBezTo>
                  <a:pt x="2370" y="5392"/>
                  <a:pt x="2113" y="5312"/>
                  <a:pt x="2074" y="5296"/>
                </a:cubicBezTo>
                <a:lnTo>
                  <a:pt x="2066" y="5320"/>
                </a:lnTo>
                <a:cubicBezTo>
                  <a:pt x="2154" y="5359"/>
                  <a:pt x="2458" y="5448"/>
                  <a:pt x="2880" y="5448"/>
                </a:cubicBezTo>
                <a:cubicBezTo>
                  <a:pt x="3797" y="5448"/>
                  <a:pt x="4739" y="4984"/>
                  <a:pt x="5034" y="3987"/>
                </a:cubicBezTo>
                <a:cubicBezTo>
                  <a:pt x="5098" y="3788"/>
                  <a:pt x="5137" y="3606"/>
                  <a:pt x="5137" y="3413"/>
                </a:cubicBezTo>
                <a:cubicBezTo>
                  <a:pt x="5137" y="2943"/>
                  <a:pt x="4874" y="2927"/>
                  <a:pt x="4874" y="2711"/>
                </a:cubicBezTo>
                <a:cubicBezTo>
                  <a:pt x="4874" y="2592"/>
                  <a:pt x="4954" y="2512"/>
                  <a:pt x="5065" y="2512"/>
                </a:cubicBezTo>
                <a:cubicBezTo>
                  <a:pt x="5250" y="2512"/>
                  <a:pt x="5393" y="2728"/>
                  <a:pt x="5393" y="3079"/>
                </a:cubicBezTo>
                <a:cubicBezTo>
                  <a:pt x="5393" y="3390"/>
                  <a:pt x="5313" y="3637"/>
                  <a:pt x="5297" y="3692"/>
                </a:cubicBezTo>
                <a:lnTo>
                  <a:pt x="5322" y="3700"/>
                </a:lnTo>
                <a:cubicBezTo>
                  <a:pt x="5352" y="3606"/>
                  <a:pt x="5449" y="3310"/>
                  <a:pt x="5449" y="2880"/>
                </a:cubicBezTo>
                <a:lnTo>
                  <a:pt x="5449" y="2880"/>
                </a:lnTo>
                <a:close/>
                <a:moveTo>
                  <a:pt x="5623" y="2880"/>
                </a:moveTo>
                <a:lnTo>
                  <a:pt x="5623" y="2880"/>
                </a:lnTo>
                <a:cubicBezTo>
                  <a:pt x="5623" y="4395"/>
                  <a:pt x="4396" y="5622"/>
                  <a:pt x="2880" y="5622"/>
                </a:cubicBezTo>
                <a:cubicBezTo>
                  <a:pt x="1364" y="5622"/>
                  <a:pt x="136" y="4395"/>
                  <a:pt x="136" y="2880"/>
                </a:cubicBezTo>
                <a:cubicBezTo>
                  <a:pt x="136" y="1363"/>
                  <a:pt x="1364" y="135"/>
                  <a:pt x="2880" y="135"/>
                </a:cubicBezTo>
                <a:cubicBezTo>
                  <a:pt x="4396" y="135"/>
                  <a:pt x="5623" y="1372"/>
                  <a:pt x="5623" y="2880"/>
                </a:cubicBezTo>
                <a:lnTo>
                  <a:pt x="5623" y="2880"/>
                </a:lnTo>
                <a:close/>
                <a:moveTo>
                  <a:pt x="5760" y="2880"/>
                </a:moveTo>
                <a:lnTo>
                  <a:pt x="5760" y="2880"/>
                </a:lnTo>
                <a:cubicBezTo>
                  <a:pt x="5760" y="1292"/>
                  <a:pt x="4468" y="0"/>
                  <a:pt x="2880" y="0"/>
                </a:cubicBezTo>
                <a:cubicBezTo>
                  <a:pt x="1293" y="0"/>
                  <a:pt x="0" y="1292"/>
                  <a:pt x="0" y="2880"/>
                </a:cubicBezTo>
                <a:cubicBezTo>
                  <a:pt x="0" y="4473"/>
                  <a:pt x="1293" y="5760"/>
                  <a:pt x="2880" y="5760"/>
                </a:cubicBezTo>
                <a:cubicBezTo>
                  <a:pt x="4468" y="5760"/>
                  <a:pt x="5760" y="4473"/>
                  <a:pt x="5760" y="2880"/>
                </a:cubicBezTo>
                <a:close/>
              </a:path>
            </a:pathLst>
          </a:custGeom>
          <a:solidFill>
            <a:schemeClr val="bg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Tree>
    <p:extLst>
      <p:ext uri="{BB962C8B-B14F-4D97-AF65-F5344CB8AC3E}">
        <p14:creationId xmlns:p14="http://schemas.microsoft.com/office/powerpoint/2010/main" val="864522097"/>
      </p:ext>
    </p:extLst>
  </p:cSld>
  <p:clrMapOvr>
    <a:overrideClrMapping bg1="lt1" tx1="dk1" bg2="lt2" tx2="dk2" accent1="accent1" accent2="accent2" accent3="accent3" accent4="accent4" accent5="accent5" accent6="accent6" hlink="hlink" folHlink="folHlink"/>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3 columns slide">
    <p:bg>
      <p:bgRef idx="1001">
        <a:schemeClr val="bg1"/>
      </p:bgRef>
    </p:bg>
    <p:spTree>
      <p:nvGrpSpPr>
        <p:cNvPr id="1" name=""/>
        <p:cNvGrpSpPr/>
        <p:nvPr/>
      </p:nvGrpSpPr>
      <p:grpSpPr>
        <a:xfrm>
          <a:off x="0" y="0"/>
          <a:ext cx="0" cy="0"/>
          <a:chOff x="0" y="0"/>
          <a:chExt cx="0" cy="0"/>
        </a:xfrm>
      </p:grpSpPr>
      <p:sp>
        <p:nvSpPr>
          <p:cNvPr id="25" name="Text Placeholder 24">
            <a:extLst>
              <a:ext uri="{FF2B5EF4-FFF2-40B4-BE49-F238E27FC236}">
                <a16:creationId xmlns:a16="http://schemas.microsoft.com/office/drawing/2014/main" id="{E1B766C1-163D-774F-93C3-892C358B0E0B}"/>
              </a:ext>
            </a:extLst>
          </p:cNvPr>
          <p:cNvSpPr>
            <a:spLocks noGrp="1"/>
          </p:cNvSpPr>
          <p:nvPr>
            <p:ph type="body" sz="quarter" idx="25" hasCustomPrompt="1"/>
          </p:nvPr>
        </p:nvSpPr>
        <p:spPr>
          <a:xfrm>
            <a:off x="518358" y="2327322"/>
            <a:ext cx="3480825" cy="3653645"/>
          </a:xfrm>
          <a:prstGeom prst="rect">
            <a:avLst/>
          </a:prstGeom>
        </p:spPr>
        <p:txBody>
          <a:bodyPr lIns="0" tIns="0" rIns="0" bIns="0">
            <a:noAutofit/>
          </a:bodyPr>
          <a:lstStyle>
            <a:lvl1pPr marL="0" indent="0">
              <a:lnSpc>
                <a:spcPct val="100000"/>
              </a:lnSpc>
              <a:spcBef>
                <a:spcPts val="900"/>
              </a:spcBef>
              <a:spcAft>
                <a:spcPts val="0"/>
              </a:spcAft>
              <a:buFontTx/>
              <a:buNone/>
              <a:defRPr sz="1600">
                <a:solidFill>
                  <a:schemeClr val="bg2"/>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dirty="0"/>
              <a:t>Click to add text column. At vero eos et accusam et justo duo dolores et ea </a:t>
            </a:r>
            <a:r>
              <a:rPr lang="en-US" dirty="0" err="1"/>
              <a:t>rebum</a:t>
            </a:r>
            <a:r>
              <a:rPr lang="en-US" dirty="0"/>
              <a:t>. Stet </a:t>
            </a:r>
            <a:r>
              <a:rPr lang="en-US" dirty="0" err="1"/>
              <a:t>clita</a:t>
            </a:r>
            <a:r>
              <a:rPr lang="en-US" dirty="0"/>
              <a:t> </a:t>
            </a:r>
            <a:r>
              <a:rPr lang="en-US" dirty="0" err="1"/>
              <a:t>kasd</a:t>
            </a:r>
            <a:r>
              <a:rPr lang="en-US" dirty="0"/>
              <a:t> </a:t>
            </a:r>
            <a:r>
              <a:rPr lang="en-US" dirty="0" err="1"/>
              <a:t>gubergren</a:t>
            </a:r>
            <a:r>
              <a:rPr lang="en-US" dirty="0"/>
              <a:t>, no sea </a:t>
            </a:r>
            <a:r>
              <a:rPr lang="en-US" dirty="0" err="1"/>
              <a:t>takimata</a:t>
            </a:r>
            <a:r>
              <a:rPr lang="en-US" dirty="0"/>
              <a:t> </a:t>
            </a:r>
            <a:r>
              <a:rPr lang="en-US" dirty="0" err="1"/>
              <a:t>sanctus</a:t>
            </a:r>
            <a:r>
              <a:rPr lang="en-US" dirty="0"/>
              <a:t> </a:t>
            </a:r>
            <a:r>
              <a:rPr lang="en-US" dirty="0" err="1"/>
              <a:t>est</a:t>
            </a:r>
            <a:r>
              <a:rPr lang="en-US" dirty="0"/>
              <a:t> Lorem ipsum dolor sit amet. Lorem ipsum dolor sit amet, consetetur sadipscing elitr, sed diam nonumy eirmod </a:t>
            </a:r>
            <a:r>
              <a:rPr lang="en-US" dirty="0" err="1"/>
              <a:t>tempor</a:t>
            </a:r>
            <a:r>
              <a:rPr lang="en-US" dirty="0"/>
              <a:t> </a:t>
            </a:r>
            <a:r>
              <a:rPr lang="en-US" dirty="0" err="1"/>
              <a:t>invidunt</a:t>
            </a:r>
            <a:r>
              <a:rPr lang="en-US" dirty="0"/>
              <a:t> </a:t>
            </a:r>
            <a:r>
              <a:rPr lang="en-US" dirty="0" err="1"/>
              <a:t>ut</a:t>
            </a:r>
            <a:r>
              <a:rPr lang="en-US" dirty="0"/>
              <a:t> </a:t>
            </a:r>
            <a:r>
              <a:rPr lang="en-US" dirty="0" err="1"/>
              <a:t>labore</a:t>
            </a:r>
            <a:r>
              <a:rPr lang="en-US" dirty="0"/>
              <a:t> et dolore magna </a:t>
            </a:r>
            <a:r>
              <a:rPr lang="en-US" dirty="0" err="1"/>
              <a:t>aliquyam</a:t>
            </a:r>
            <a:r>
              <a:rPr lang="en-US" dirty="0"/>
              <a:t> </a:t>
            </a:r>
            <a:r>
              <a:rPr lang="en-US" dirty="0" err="1"/>
              <a:t>erat</a:t>
            </a:r>
            <a:r>
              <a:rPr lang="en-US" dirty="0"/>
              <a:t>, sed diam </a:t>
            </a:r>
            <a:r>
              <a:rPr lang="en-US" dirty="0" err="1"/>
              <a:t>voluptua</a:t>
            </a:r>
            <a:r>
              <a:rPr lang="en-US" dirty="0"/>
              <a:t>. </a:t>
            </a:r>
          </a:p>
          <a:p>
            <a:pPr lvl="0"/>
            <a:r>
              <a:rPr lang="en-US" dirty="0"/>
              <a:t>Duis </a:t>
            </a:r>
            <a:r>
              <a:rPr lang="en-US" dirty="0" err="1"/>
              <a:t>autem</a:t>
            </a:r>
            <a:r>
              <a:rPr lang="en-US" dirty="0"/>
              <a:t> vel </a:t>
            </a:r>
            <a:r>
              <a:rPr lang="en-US" dirty="0" err="1"/>
              <a:t>eum</a:t>
            </a:r>
            <a:r>
              <a:rPr lang="en-US" dirty="0"/>
              <a:t> </a:t>
            </a:r>
            <a:r>
              <a:rPr lang="en-US" dirty="0" err="1"/>
              <a:t>iriure</a:t>
            </a:r>
            <a:r>
              <a:rPr lang="en-US" dirty="0"/>
              <a:t> dolor in </a:t>
            </a:r>
            <a:r>
              <a:rPr lang="en-US" dirty="0" err="1"/>
              <a:t>hendrerit</a:t>
            </a:r>
            <a:r>
              <a:rPr lang="en-US" dirty="0"/>
              <a:t> </a:t>
            </a:r>
            <a:r>
              <a:rPr lang="en-US" dirty="0" err="1"/>
              <a:t>insed</a:t>
            </a:r>
            <a:r>
              <a:rPr lang="en-US" dirty="0"/>
              <a:t> et </a:t>
            </a:r>
            <a:r>
              <a:rPr lang="en-US" dirty="0" err="1"/>
              <a:t>vulputate</a:t>
            </a:r>
            <a:r>
              <a:rPr lang="en-US" dirty="0"/>
              <a:t> </a:t>
            </a:r>
            <a:r>
              <a:rPr lang="en-US" dirty="0" err="1"/>
              <a:t>velit</a:t>
            </a:r>
            <a:r>
              <a:rPr lang="en-US" dirty="0"/>
              <a:t> </a:t>
            </a:r>
            <a:r>
              <a:rPr lang="en-US" dirty="0" err="1"/>
              <a:t>esse</a:t>
            </a:r>
            <a:r>
              <a:rPr lang="en-US" dirty="0"/>
              <a:t> </a:t>
            </a:r>
            <a:r>
              <a:rPr lang="en-US" dirty="0" err="1"/>
              <a:t>molestie</a:t>
            </a:r>
            <a:r>
              <a:rPr lang="en-US" dirty="0"/>
              <a:t> </a:t>
            </a:r>
            <a:r>
              <a:rPr lang="en-US" dirty="0" err="1"/>
              <a:t>consequat</a:t>
            </a:r>
            <a:r>
              <a:rPr lang="en-US" dirty="0"/>
              <a:t>, vel </a:t>
            </a:r>
            <a:r>
              <a:rPr lang="en-US" dirty="0" err="1"/>
              <a:t>illum</a:t>
            </a:r>
            <a:r>
              <a:rPr lang="en-US" dirty="0"/>
              <a:t> dolore </a:t>
            </a:r>
            <a:r>
              <a:rPr lang="en-US" dirty="0" err="1"/>
              <a:t>eu</a:t>
            </a:r>
            <a:r>
              <a:rPr lang="en-US" dirty="0"/>
              <a:t> </a:t>
            </a:r>
            <a:r>
              <a:rPr lang="en-US" dirty="0" err="1"/>
              <a:t>feugiat</a:t>
            </a:r>
            <a:r>
              <a:rPr lang="en-US" dirty="0"/>
              <a:t> </a:t>
            </a:r>
            <a:r>
              <a:rPr lang="en-US" dirty="0" err="1"/>
              <a:t>nulla</a:t>
            </a:r>
            <a:r>
              <a:rPr lang="en-US" dirty="0"/>
              <a:t> </a:t>
            </a:r>
            <a:r>
              <a:rPr lang="en-US" dirty="0" err="1"/>
              <a:t>facilisis</a:t>
            </a:r>
            <a:r>
              <a:rPr lang="en-US" dirty="0"/>
              <a:t> at vero </a:t>
            </a:r>
            <a:r>
              <a:rPr lang="en-US" dirty="0" err="1"/>
              <a:t>eros</a:t>
            </a:r>
            <a:r>
              <a:rPr lang="en-US" dirty="0"/>
              <a:t> et </a:t>
            </a:r>
            <a:r>
              <a:rPr lang="en-US" dirty="0" err="1"/>
              <a:t>accumsan</a:t>
            </a:r>
            <a:r>
              <a:rPr lang="en-US" dirty="0"/>
              <a:t> et.</a:t>
            </a:r>
          </a:p>
        </p:txBody>
      </p:sp>
      <p:sp>
        <p:nvSpPr>
          <p:cNvPr id="2" name="Footer Placeholder 1">
            <a:extLst>
              <a:ext uri="{FF2B5EF4-FFF2-40B4-BE49-F238E27FC236}">
                <a16:creationId xmlns:a16="http://schemas.microsoft.com/office/drawing/2014/main" id="{68881518-AF0C-454F-B035-5D138D77CEFA}"/>
              </a:ext>
            </a:extLst>
          </p:cNvPr>
          <p:cNvSpPr>
            <a:spLocks noGrp="1"/>
          </p:cNvSpPr>
          <p:nvPr>
            <p:ph type="ftr" sz="quarter" idx="28"/>
          </p:nvPr>
        </p:nvSpPr>
        <p:spPr/>
        <p:txBody>
          <a:bodyPr/>
          <a:lstStyle/>
          <a:p>
            <a:pPr marL="179388" indent="-179388"/>
            <a:r>
              <a:rPr lang="en-US" dirty="0"/>
              <a:t>Presentation Template Title Example </a:t>
            </a:r>
          </a:p>
        </p:txBody>
      </p:sp>
      <p:sp>
        <p:nvSpPr>
          <p:cNvPr id="3" name="Slide Number Placeholder 2">
            <a:extLst>
              <a:ext uri="{FF2B5EF4-FFF2-40B4-BE49-F238E27FC236}">
                <a16:creationId xmlns:a16="http://schemas.microsoft.com/office/drawing/2014/main" id="{0706E144-04C3-E44D-A57E-801C92994B0B}"/>
              </a:ext>
            </a:extLst>
          </p:cNvPr>
          <p:cNvSpPr>
            <a:spLocks noGrp="1"/>
          </p:cNvSpPr>
          <p:nvPr>
            <p:ph type="sldNum" sz="quarter" idx="29"/>
          </p:nvPr>
        </p:nvSpPr>
        <p:spPr/>
        <p:txBody>
          <a:bodyPr/>
          <a:lstStyle/>
          <a:p>
            <a:fld id="{14719505-AD43-774F-936C-A3AE71DD4EEA}" type="slidenum">
              <a:rPr lang="en-GB" smtClean="0"/>
              <a:pPr/>
              <a:t>‹#›</a:t>
            </a:fld>
            <a:endParaRPr lang="en-GB" dirty="0"/>
          </a:p>
        </p:txBody>
      </p:sp>
      <p:sp>
        <p:nvSpPr>
          <p:cNvPr id="12" name="Text Placeholder 6">
            <a:extLst>
              <a:ext uri="{FF2B5EF4-FFF2-40B4-BE49-F238E27FC236}">
                <a16:creationId xmlns:a16="http://schemas.microsoft.com/office/drawing/2014/main" id="{D8F10E91-D897-2E47-8443-78B7BC097725}"/>
              </a:ext>
            </a:extLst>
          </p:cNvPr>
          <p:cNvSpPr>
            <a:spLocks noGrp="1"/>
          </p:cNvSpPr>
          <p:nvPr>
            <p:ph type="body" sz="quarter" idx="30" hasCustomPrompt="1"/>
          </p:nvPr>
        </p:nvSpPr>
        <p:spPr>
          <a:xfrm>
            <a:off x="518358" y="1816666"/>
            <a:ext cx="3478022" cy="260350"/>
          </a:xfrm>
          <a:prstGeom prst="rect">
            <a:avLst/>
          </a:prstGeom>
        </p:spPr>
        <p:txBody>
          <a:bodyPr>
            <a:noAutofit/>
          </a:bodyPr>
          <a:lstStyle>
            <a:lvl1pPr>
              <a:spcBef>
                <a:spcPts val="0"/>
              </a:spcBef>
              <a:defRPr sz="1800" b="1" cap="none" spc="0" baseline="0">
                <a:solidFill>
                  <a:schemeClr val="accent1"/>
                </a:solidFill>
              </a:defRPr>
            </a:lvl1pPr>
            <a:lvl2pPr>
              <a:defRPr sz="1150">
                <a:solidFill>
                  <a:schemeClr val="tx1"/>
                </a:solidFill>
              </a:defRPr>
            </a:lvl2pPr>
            <a:lvl3pPr>
              <a:defRPr sz="1150">
                <a:solidFill>
                  <a:schemeClr val="tx1"/>
                </a:solidFill>
              </a:defRPr>
            </a:lvl3pPr>
            <a:lvl4pPr>
              <a:defRPr sz="1150">
                <a:solidFill>
                  <a:schemeClr val="tx1"/>
                </a:solidFill>
              </a:defRPr>
            </a:lvl4pPr>
            <a:lvl5pPr>
              <a:defRPr sz="1150">
                <a:solidFill>
                  <a:schemeClr val="tx1"/>
                </a:solidFill>
              </a:defRPr>
            </a:lvl5pPr>
          </a:lstStyle>
          <a:p>
            <a:pPr lvl="0"/>
            <a:r>
              <a:rPr lang="en-US" dirty="0"/>
              <a:t>Subtitle</a:t>
            </a:r>
          </a:p>
        </p:txBody>
      </p:sp>
      <p:sp>
        <p:nvSpPr>
          <p:cNvPr id="21" name="Title 21">
            <a:extLst>
              <a:ext uri="{FF2B5EF4-FFF2-40B4-BE49-F238E27FC236}">
                <a16:creationId xmlns:a16="http://schemas.microsoft.com/office/drawing/2014/main" id="{650BAF8E-9421-B540-892F-E189B1B7809D}"/>
              </a:ext>
            </a:extLst>
          </p:cNvPr>
          <p:cNvSpPr>
            <a:spLocks noGrp="1"/>
          </p:cNvSpPr>
          <p:nvPr>
            <p:ph type="title" hasCustomPrompt="1"/>
          </p:nvPr>
        </p:nvSpPr>
        <p:spPr>
          <a:xfrm>
            <a:off x="506702" y="404330"/>
            <a:ext cx="10432800" cy="908101"/>
          </a:xfrm>
        </p:spPr>
        <p:txBody>
          <a:bodyPr/>
          <a:lstStyle>
            <a:lvl1pPr>
              <a:lnSpc>
                <a:spcPct val="100000"/>
              </a:lnSpc>
              <a:spcBef>
                <a:spcPts val="0"/>
              </a:spcBef>
              <a:defRPr lang="en-GB" b="0" i="0" u="none" strike="noStrike" smtClean="0">
                <a:effectLst/>
                <a:latin typeface="+mj-lt"/>
              </a:defRPr>
            </a:lvl1pPr>
          </a:lstStyle>
          <a:p>
            <a:r>
              <a:rPr lang="en-US" dirty="0"/>
              <a:t>This is a two-line page title, click to add text </a:t>
            </a:r>
            <a:br>
              <a:rPr lang="en-US" dirty="0"/>
            </a:br>
            <a:r>
              <a:rPr lang="en-US" dirty="0"/>
              <a:t>Lorem ipsum dolor sit </a:t>
            </a:r>
            <a:r>
              <a:rPr lang="en-US" dirty="0" err="1"/>
              <a:t>amet</a:t>
            </a:r>
            <a:r>
              <a:rPr lang="en-US" dirty="0"/>
              <a:t>, </a:t>
            </a:r>
            <a:r>
              <a:rPr lang="en-US" dirty="0" err="1"/>
              <a:t>consetetur</a:t>
            </a:r>
            <a:r>
              <a:rPr lang="en-US" dirty="0"/>
              <a:t> </a:t>
            </a:r>
            <a:r>
              <a:rPr lang="en-US" dirty="0" err="1"/>
              <a:t>sadipscing</a:t>
            </a:r>
            <a:r>
              <a:rPr lang="en-US" dirty="0"/>
              <a:t> </a:t>
            </a:r>
            <a:r>
              <a:rPr lang="en-US" dirty="0" err="1"/>
              <a:t>elitr</a:t>
            </a:r>
            <a:endParaRPr lang="en-US" dirty="0"/>
          </a:p>
        </p:txBody>
      </p:sp>
      <p:sp>
        <p:nvSpPr>
          <p:cNvPr id="40" name="Text Placeholder 24">
            <a:extLst>
              <a:ext uri="{FF2B5EF4-FFF2-40B4-BE49-F238E27FC236}">
                <a16:creationId xmlns:a16="http://schemas.microsoft.com/office/drawing/2014/main" id="{06935555-3ED8-7448-B372-407BF1217C3D}"/>
              </a:ext>
            </a:extLst>
          </p:cNvPr>
          <p:cNvSpPr>
            <a:spLocks noGrp="1"/>
          </p:cNvSpPr>
          <p:nvPr>
            <p:ph type="body" sz="quarter" idx="31" hasCustomPrompt="1"/>
          </p:nvPr>
        </p:nvSpPr>
        <p:spPr>
          <a:xfrm>
            <a:off x="4357779" y="2327322"/>
            <a:ext cx="3480825" cy="3653645"/>
          </a:xfrm>
          <a:prstGeom prst="rect">
            <a:avLst/>
          </a:prstGeom>
        </p:spPr>
        <p:txBody>
          <a:bodyPr lIns="0" tIns="0" rIns="0" bIns="0">
            <a:noAutofit/>
          </a:bodyPr>
          <a:lstStyle>
            <a:lvl1pPr marL="0" indent="0">
              <a:lnSpc>
                <a:spcPct val="100000"/>
              </a:lnSpc>
              <a:spcBef>
                <a:spcPts val="900"/>
              </a:spcBef>
              <a:spcAft>
                <a:spcPts val="0"/>
              </a:spcAft>
              <a:buFontTx/>
              <a:buNone/>
              <a:defRPr sz="1600">
                <a:solidFill>
                  <a:schemeClr val="bg2"/>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dirty="0"/>
              <a:t>Click to add text column. At vero eos et accusam et justo duo dolores et ea </a:t>
            </a:r>
            <a:r>
              <a:rPr lang="en-US" dirty="0" err="1"/>
              <a:t>rebum</a:t>
            </a:r>
            <a:r>
              <a:rPr lang="en-US" dirty="0"/>
              <a:t>. Stet </a:t>
            </a:r>
            <a:r>
              <a:rPr lang="en-US" dirty="0" err="1"/>
              <a:t>clita</a:t>
            </a:r>
            <a:r>
              <a:rPr lang="en-US" dirty="0"/>
              <a:t> </a:t>
            </a:r>
            <a:r>
              <a:rPr lang="en-US" dirty="0" err="1"/>
              <a:t>kasd</a:t>
            </a:r>
            <a:r>
              <a:rPr lang="en-US" dirty="0"/>
              <a:t> </a:t>
            </a:r>
            <a:r>
              <a:rPr lang="en-US" dirty="0" err="1"/>
              <a:t>gubergren</a:t>
            </a:r>
            <a:r>
              <a:rPr lang="en-US" dirty="0"/>
              <a:t>, no sea </a:t>
            </a:r>
            <a:r>
              <a:rPr lang="en-US" dirty="0" err="1"/>
              <a:t>takimata</a:t>
            </a:r>
            <a:r>
              <a:rPr lang="en-US" dirty="0"/>
              <a:t> </a:t>
            </a:r>
            <a:r>
              <a:rPr lang="en-US" dirty="0" err="1"/>
              <a:t>sanctus</a:t>
            </a:r>
            <a:r>
              <a:rPr lang="en-US" dirty="0"/>
              <a:t> </a:t>
            </a:r>
            <a:r>
              <a:rPr lang="en-US" dirty="0" err="1"/>
              <a:t>est</a:t>
            </a:r>
            <a:r>
              <a:rPr lang="en-US" dirty="0"/>
              <a:t> Lorem ipsum dolor sit amet. Lorem ipsum dolor sit amet, consetetur sadipscing elitr, sed diam nonumy eirmod </a:t>
            </a:r>
            <a:r>
              <a:rPr lang="en-US" dirty="0" err="1"/>
              <a:t>tempor</a:t>
            </a:r>
            <a:r>
              <a:rPr lang="en-US" dirty="0"/>
              <a:t> </a:t>
            </a:r>
            <a:r>
              <a:rPr lang="en-US" dirty="0" err="1"/>
              <a:t>invidunt</a:t>
            </a:r>
            <a:r>
              <a:rPr lang="en-US" dirty="0"/>
              <a:t> </a:t>
            </a:r>
            <a:r>
              <a:rPr lang="en-US" dirty="0" err="1"/>
              <a:t>ut</a:t>
            </a:r>
            <a:r>
              <a:rPr lang="en-US" dirty="0"/>
              <a:t> </a:t>
            </a:r>
            <a:r>
              <a:rPr lang="en-US" dirty="0" err="1"/>
              <a:t>labore</a:t>
            </a:r>
            <a:r>
              <a:rPr lang="en-US" dirty="0"/>
              <a:t> et dolore magna </a:t>
            </a:r>
            <a:r>
              <a:rPr lang="en-US" dirty="0" err="1"/>
              <a:t>aliquyam</a:t>
            </a:r>
            <a:r>
              <a:rPr lang="en-US" dirty="0"/>
              <a:t> </a:t>
            </a:r>
            <a:r>
              <a:rPr lang="en-US" dirty="0" err="1"/>
              <a:t>erat</a:t>
            </a:r>
            <a:r>
              <a:rPr lang="en-US" dirty="0"/>
              <a:t>, sed diam </a:t>
            </a:r>
            <a:r>
              <a:rPr lang="en-US" dirty="0" err="1"/>
              <a:t>voluptua</a:t>
            </a:r>
            <a:r>
              <a:rPr lang="en-US" dirty="0"/>
              <a:t>. </a:t>
            </a:r>
          </a:p>
          <a:p>
            <a:pPr lvl="0"/>
            <a:r>
              <a:rPr lang="en-US" dirty="0"/>
              <a:t>Duis </a:t>
            </a:r>
            <a:r>
              <a:rPr lang="en-US" dirty="0" err="1"/>
              <a:t>autem</a:t>
            </a:r>
            <a:r>
              <a:rPr lang="en-US" dirty="0"/>
              <a:t> vel </a:t>
            </a:r>
            <a:r>
              <a:rPr lang="en-US" dirty="0" err="1"/>
              <a:t>eum</a:t>
            </a:r>
            <a:r>
              <a:rPr lang="en-US" dirty="0"/>
              <a:t> </a:t>
            </a:r>
            <a:r>
              <a:rPr lang="en-US" dirty="0" err="1"/>
              <a:t>iriure</a:t>
            </a:r>
            <a:r>
              <a:rPr lang="en-US" dirty="0"/>
              <a:t> dolor in </a:t>
            </a:r>
            <a:r>
              <a:rPr lang="en-US" dirty="0" err="1"/>
              <a:t>hendrerit</a:t>
            </a:r>
            <a:r>
              <a:rPr lang="en-US" dirty="0"/>
              <a:t> </a:t>
            </a:r>
            <a:r>
              <a:rPr lang="en-US" dirty="0" err="1"/>
              <a:t>insed</a:t>
            </a:r>
            <a:r>
              <a:rPr lang="en-US" dirty="0"/>
              <a:t> et </a:t>
            </a:r>
            <a:r>
              <a:rPr lang="en-US" dirty="0" err="1"/>
              <a:t>vulputate</a:t>
            </a:r>
            <a:r>
              <a:rPr lang="en-US" dirty="0"/>
              <a:t> </a:t>
            </a:r>
            <a:r>
              <a:rPr lang="en-US" dirty="0" err="1"/>
              <a:t>velit</a:t>
            </a:r>
            <a:r>
              <a:rPr lang="en-US" dirty="0"/>
              <a:t> </a:t>
            </a:r>
            <a:r>
              <a:rPr lang="en-US" dirty="0" err="1"/>
              <a:t>esse</a:t>
            </a:r>
            <a:r>
              <a:rPr lang="en-US" dirty="0"/>
              <a:t> </a:t>
            </a:r>
            <a:r>
              <a:rPr lang="en-US" dirty="0" err="1"/>
              <a:t>molestie</a:t>
            </a:r>
            <a:r>
              <a:rPr lang="en-US" dirty="0"/>
              <a:t> </a:t>
            </a:r>
            <a:r>
              <a:rPr lang="en-US" dirty="0" err="1"/>
              <a:t>consequat</a:t>
            </a:r>
            <a:r>
              <a:rPr lang="en-US" dirty="0"/>
              <a:t>, vel </a:t>
            </a:r>
            <a:r>
              <a:rPr lang="en-US" dirty="0" err="1"/>
              <a:t>illum</a:t>
            </a:r>
            <a:r>
              <a:rPr lang="en-US" dirty="0"/>
              <a:t> dolore </a:t>
            </a:r>
            <a:r>
              <a:rPr lang="en-US" dirty="0" err="1"/>
              <a:t>eu</a:t>
            </a:r>
            <a:r>
              <a:rPr lang="en-US" dirty="0"/>
              <a:t> </a:t>
            </a:r>
            <a:r>
              <a:rPr lang="en-US" dirty="0" err="1"/>
              <a:t>feugiat</a:t>
            </a:r>
            <a:r>
              <a:rPr lang="en-US" dirty="0"/>
              <a:t> </a:t>
            </a:r>
            <a:r>
              <a:rPr lang="en-US" dirty="0" err="1"/>
              <a:t>nulla</a:t>
            </a:r>
            <a:r>
              <a:rPr lang="en-US" dirty="0"/>
              <a:t> </a:t>
            </a:r>
            <a:r>
              <a:rPr lang="en-US" dirty="0" err="1"/>
              <a:t>facilisis</a:t>
            </a:r>
            <a:r>
              <a:rPr lang="en-US" dirty="0"/>
              <a:t> at vero </a:t>
            </a:r>
            <a:r>
              <a:rPr lang="en-US" dirty="0" err="1"/>
              <a:t>eros</a:t>
            </a:r>
            <a:r>
              <a:rPr lang="en-US" dirty="0"/>
              <a:t> et </a:t>
            </a:r>
            <a:r>
              <a:rPr lang="en-US" dirty="0" err="1"/>
              <a:t>accumsan</a:t>
            </a:r>
            <a:r>
              <a:rPr lang="en-US" dirty="0"/>
              <a:t> et.</a:t>
            </a:r>
          </a:p>
        </p:txBody>
      </p:sp>
      <p:sp>
        <p:nvSpPr>
          <p:cNvPr id="41" name="Text Placeholder 6">
            <a:extLst>
              <a:ext uri="{FF2B5EF4-FFF2-40B4-BE49-F238E27FC236}">
                <a16:creationId xmlns:a16="http://schemas.microsoft.com/office/drawing/2014/main" id="{C297E0F6-CE9D-4C4E-B300-F8F14D94B3C8}"/>
              </a:ext>
            </a:extLst>
          </p:cNvPr>
          <p:cNvSpPr>
            <a:spLocks noGrp="1"/>
          </p:cNvSpPr>
          <p:nvPr>
            <p:ph type="body" sz="quarter" idx="32" hasCustomPrompt="1"/>
          </p:nvPr>
        </p:nvSpPr>
        <p:spPr>
          <a:xfrm>
            <a:off x="4357779" y="1816666"/>
            <a:ext cx="3478022" cy="260350"/>
          </a:xfrm>
          <a:prstGeom prst="rect">
            <a:avLst/>
          </a:prstGeom>
        </p:spPr>
        <p:txBody>
          <a:bodyPr>
            <a:noAutofit/>
          </a:bodyPr>
          <a:lstStyle>
            <a:lvl1pPr>
              <a:spcBef>
                <a:spcPts val="0"/>
              </a:spcBef>
              <a:defRPr sz="1800" b="1" cap="none" spc="0" baseline="0">
                <a:solidFill>
                  <a:schemeClr val="accent1"/>
                </a:solidFill>
              </a:defRPr>
            </a:lvl1pPr>
            <a:lvl2pPr>
              <a:defRPr sz="1150">
                <a:solidFill>
                  <a:schemeClr val="tx1"/>
                </a:solidFill>
              </a:defRPr>
            </a:lvl2pPr>
            <a:lvl3pPr>
              <a:defRPr sz="1150">
                <a:solidFill>
                  <a:schemeClr val="tx1"/>
                </a:solidFill>
              </a:defRPr>
            </a:lvl3pPr>
            <a:lvl4pPr>
              <a:defRPr sz="1150">
                <a:solidFill>
                  <a:schemeClr val="tx1"/>
                </a:solidFill>
              </a:defRPr>
            </a:lvl4pPr>
            <a:lvl5pPr>
              <a:defRPr sz="1150">
                <a:solidFill>
                  <a:schemeClr val="tx1"/>
                </a:solidFill>
              </a:defRPr>
            </a:lvl5pPr>
          </a:lstStyle>
          <a:p>
            <a:pPr lvl="0"/>
            <a:r>
              <a:rPr lang="en-US" dirty="0"/>
              <a:t>Subtitle</a:t>
            </a:r>
          </a:p>
        </p:txBody>
      </p:sp>
      <p:sp>
        <p:nvSpPr>
          <p:cNvPr id="42" name="Text Placeholder 24">
            <a:extLst>
              <a:ext uri="{FF2B5EF4-FFF2-40B4-BE49-F238E27FC236}">
                <a16:creationId xmlns:a16="http://schemas.microsoft.com/office/drawing/2014/main" id="{FA93316B-8DCA-7846-87B3-162F5991A613}"/>
              </a:ext>
            </a:extLst>
          </p:cNvPr>
          <p:cNvSpPr>
            <a:spLocks noGrp="1"/>
          </p:cNvSpPr>
          <p:nvPr>
            <p:ph type="body" sz="quarter" idx="33" hasCustomPrompt="1"/>
          </p:nvPr>
        </p:nvSpPr>
        <p:spPr>
          <a:xfrm>
            <a:off x="8197200" y="2327322"/>
            <a:ext cx="3478022" cy="3653645"/>
          </a:xfrm>
          <a:prstGeom prst="rect">
            <a:avLst/>
          </a:prstGeom>
        </p:spPr>
        <p:txBody>
          <a:bodyPr lIns="0" tIns="0" rIns="0" bIns="0">
            <a:noAutofit/>
          </a:bodyPr>
          <a:lstStyle>
            <a:lvl1pPr marL="0" indent="0">
              <a:lnSpc>
                <a:spcPct val="100000"/>
              </a:lnSpc>
              <a:spcBef>
                <a:spcPts val="900"/>
              </a:spcBef>
              <a:spcAft>
                <a:spcPts val="0"/>
              </a:spcAft>
              <a:buFontTx/>
              <a:buNone/>
              <a:defRPr sz="1600">
                <a:solidFill>
                  <a:schemeClr val="bg2"/>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dirty="0"/>
              <a:t>Click to add text column. At vero eos et accusam et justo duo dolores et ea </a:t>
            </a:r>
            <a:r>
              <a:rPr lang="en-US" dirty="0" err="1"/>
              <a:t>rebum</a:t>
            </a:r>
            <a:r>
              <a:rPr lang="en-US" dirty="0"/>
              <a:t>. Stet </a:t>
            </a:r>
            <a:r>
              <a:rPr lang="en-US" dirty="0" err="1"/>
              <a:t>clita</a:t>
            </a:r>
            <a:r>
              <a:rPr lang="en-US" dirty="0"/>
              <a:t> </a:t>
            </a:r>
            <a:r>
              <a:rPr lang="en-US" dirty="0" err="1"/>
              <a:t>kasd</a:t>
            </a:r>
            <a:r>
              <a:rPr lang="en-US" dirty="0"/>
              <a:t> </a:t>
            </a:r>
            <a:r>
              <a:rPr lang="en-US" dirty="0" err="1"/>
              <a:t>gubergren</a:t>
            </a:r>
            <a:r>
              <a:rPr lang="en-US" dirty="0"/>
              <a:t>, no sea </a:t>
            </a:r>
            <a:r>
              <a:rPr lang="en-US" dirty="0" err="1"/>
              <a:t>takimata</a:t>
            </a:r>
            <a:r>
              <a:rPr lang="en-US" dirty="0"/>
              <a:t> </a:t>
            </a:r>
            <a:r>
              <a:rPr lang="en-US" dirty="0" err="1"/>
              <a:t>sanctus</a:t>
            </a:r>
            <a:r>
              <a:rPr lang="en-US" dirty="0"/>
              <a:t> </a:t>
            </a:r>
            <a:r>
              <a:rPr lang="en-US" dirty="0" err="1"/>
              <a:t>est</a:t>
            </a:r>
            <a:r>
              <a:rPr lang="en-US" dirty="0"/>
              <a:t> Lorem ipsum dolor sit amet. Lorem ipsum dolor sit amet, consetetur sadipscing elitr, sed diam nonumy eirmod </a:t>
            </a:r>
            <a:r>
              <a:rPr lang="en-US" dirty="0" err="1"/>
              <a:t>tempor</a:t>
            </a:r>
            <a:r>
              <a:rPr lang="en-US" dirty="0"/>
              <a:t> </a:t>
            </a:r>
            <a:r>
              <a:rPr lang="en-US" dirty="0" err="1"/>
              <a:t>invidunt</a:t>
            </a:r>
            <a:r>
              <a:rPr lang="en-US" dirty="0"/>
              <a:t> </a:t>
            </a:r>
            <a:r>
              <a:rPr lang="en-US" dirty="0" err="1"/>
              <a:t>ut</a:t>
            </a:r>
            <a:r>
              <a:rPr lang="en-US" dirty="0"/>
              <a:t> </a:t>
            </a:r>
            <a:r>
              <a:rPr lang="en-US" dirty="0" err="1"/>
              <a:t>labore</a:t>
            </a:r>
            <a:r>
              <a:rPr lang="en-US" dirty="0"/>
              <a:t> et dolore magna </a:t>
            </a:r>
            <a:r>
              <a:rPr lang="en-US" dirty="0" err="1"/>
              <a:t>aliquyam</a:t>
            </a:r>
            <a:r>
              <a:rPr lang="en-US" dirty="0"/>
              <a:t> </a:t>
            </a:r>
            <a:r>
              <a:rPr lang="en-US" dirty="0" err="1"/>
              <a:t>erat</a:t>
            </a:r>
            <a:r>
              <a:rPr lang="en-US" dirty="0"/>
              <a:t>, sed diam </a:t>
            </a:r>
            <a:r>
              <a:rPr lang="en-US" dirty="0" err="1"/>
              <a:t>voluptua</a:t>
            </a:r>
            <a:r>
              <a:rPr lang="en-US" dirty="0"/>
              <a:t>. </a:t>
            </a:r>
          </a:p>
          <a:p>
            <a:pPr lvl="0"/>
            <a:r>
              <a:rPr lang="en-US" dirty="0"/>
              <a:t>Duis </a:t>
            </a:r>
            <a:r>
              <a:rPr lang="en-US" dirty="0" err="1"/>
              <a:t>autem</a:t>
            </a:r>
            <a:r>
              <a:rPr lang="en-US" dirty="0"/>
              <a:t> vel </a:t>
            </a:r>
            <a:r>
              <a:rPr lang="en-US" dirty="0" err="1"/>
              <a:t>eum</a:t>
            </a:r>
            <a:r>
              <a:rPr lang="en-US" dirty="0"/>
              <a:t> </a:t>
            </a:r>
            <a:r>
              <a:rPr lang="en-US" dirty="0" err="1"/>
              <a:t>iriure</a:t>
            </a:r>
            <a:r>
              <a:rPr lang="en-US" dirty="0"/>
              <a:t> dolor in </a:t>
            </a:r>
            <a:r>
              <a:rPr lang="en-US" dirty="0" err="1"/>
              <a:t>hendrerit</a:t>
            </a:r>
            <a:r>
              <a:rPr lang="en-US" dirty="0"/>
              <a:t> </a:t>
            </a:r>
            <a:r>
              <a:rPr lang="en-US" dirty="0" err="1"/>
              <a:t>insed</a:t>
            </a:r>
            <a:r>
              <a:rPr lang="en-US" dirty="0"/>
              <a:t> et </a:t>
            </a:r>
            <a:r>
              <a:rPr lang="en-US" dirty="0" err="1"/>
              <a:t>vulputate</a:t>
            </a:r>
            <a:r>
              <a:rPr lang="en-US" dirty="0"/>
              <a:t> </a:t>
            </a:r>
            <a:r>
              <a:rPr lang="en-US" dirty="0" err="1"/>
              <a:t>velit</a:t>
            </a:r>
            <a:r>
              <a:rPr lang="en-US" dirty="0"/>
              <a:t> </a:t>
            </a:r>
            <a:r>
              <a:rPr lang="en-US" dirty="0" err="1"/>
              <a:t>esse</a:t>
            </a:r>
            <a:r>
              <a:rPr lang="en-US" dirty="0"/>
              <a:t> </a:t>
            </a:r>
            <a:r>
              <a:rPr lang="en-US" dirty="0" err="1"/>
              <a:t>molestie</a:t>
            </a:r>
            <a:r>
              <a:rPr lang="en-US" dirty="0"/>
              <a:t> </a:t>
            </a:r>
            <a:r>
              <a:rPr lang="en-US" dirty="0" err="1"/>
              <a:t>consequat</a:t>
            </a:r>
            <a:r>
              <a:rPr lang="en-US" dirty="0"/>
              <a:t>, vel </a:t>
            </a:r>
            <a:r>
              <a:rPr lang="en-US" dirty="0" err="1"/>
              <a:t>illum</a:t>
            </a:r>
            <a:r>
              <a:rPr lang="en-US" dirty="0"/>
              <a:t> dolore </a:t>
            </a:r>
            <a:r>
              <a:rPr lang="en-US" dirty="0" err="1"/>
              <a:t>eu</a:t>
            </a:r>
            <a:r>
              <a:rPr lang="en-US" dirty="0"/>
              <a:t> </a:t>
            </a:r>
            <a:r>
              <a:rPr lang="en-US" dirty="0" err="1"/>
              <a:t>feugiat</a:t>
            </a:r>
            <a:r>
              <a:rPr lang="en-US" dirty="0"/>
              <a:t> </a:t>
            </a:r>
            <a:r>
              <a:rPr lang="en-US" dirty="0" err="1"/>
              <a:t>nulla</a:t>
            </a:r>
            <a:r>
              <a:rPr lang="en-US" dirty="0"/>
              <a:t> </a:t>
            </a:r>
            <a:r>
              <a:rPr lang="en-US" dirty="0" err="1"/>
              <a:t>facilisis</a:t>
            </a:r>
            <a:r>
              <a:rPr lang="en-US" dirty="0"/>
              <a:t> at vero </a:t>
            </a:r>
            <a:r>
              <a:rPr lang="en-US" dirty="0" err="1"/>
              <a:t>eros</a:t>
            </a:r>
            <a:r>
              <a:rPr lang="en-US" dirty="0"/>
              <a:t> et </a:t>
            </a:r>
            <a:r>
              <a:rPr lang="en-US" dirty="0" err="1"/>
              <a:t>accumsan</a:t>
            </a:r>
            <a:r>
              <a:rPr lang="en-US" dirty="0"/>
              <a:t> et.</a:t>
            </a:r>
          </a:p>
        </p:txBody>
      </p:sp>
      <p:sp>
        <p:nvSpPr>
          <p:cNvPr id="43" name="Text Placeholder 6">
            <a:extLst>
              <a:ext uri="{FF2B5EF4-FFF2-40B4-BE49-F238E27FC236}">
                <a16:creationId xmlns:a16="http://schemas.microsoft.com/office/drawing/2014/main" id="{E849DD16-B5DC-AE4B-9A47-770D2D0B45BC}"/>
              </a:ext>
            </a:extLst>
          </p:cNvPr>
          <p:cNvSpPr>
            <a:spLocks noGrp="1"/>
          </p:cNvSpPr>
          <p:nvPr>
            <p:ph type="body" sz="quarter" idx="34" hasCustomPrompt="1"/>
          </p:nvPr>
        </p:nvSpPr>
        <p:spPr>
          <a:xfrm>
            <a:off x="8197200" y="1816666"/>
            <a:ext cx="3478022" cy="260350"/>
          </a:xfrm>
          <a:prstGeom prst="rect">
            <a:avLst/>
          </a:prstGeom>
        </p:spPr>
        <p:txBody>
          <a:bodyPr>
            <a:noAutofit/>
          </a:bodyPr>
          <a:lstStyle>
            <a:lvl1pPr>
              <a:spcBef>
                <a:spcPts val="0"/>
              </a:spcBef>
              <a:defRPr sz="1800" b="1" cap="none" spc="0" baseline="0">
                <a:solidFill>
                  <a:schemeClr val="accent1"/>
                </a:solidFill>
              </a:defRPr>
            </a:lvl1pPr>
            <a:lvl2pPr>
              <a:defRPr sz="1150">
                <a:solidFill>
                  <a:schemeClr val="tx1"/>
                </a:solidFill>
              </a:defRPr>
            </a:lvl2pPr>
            <a:lvl3pPr>
              <a:defRPr sz="1150">
                <a:solidFill>
                  <a:schemeClr val="tx1"/>
                </a:solidFill>
              </a:defRPr>
            </a:lvl3pPr>
            <a:lvl4pPr>
              <a:defRPr sz="1150">
                <a:solidFill>
                  <a:schemeClr val="tx1"/>
                </a:solidFill>
              </a:defRPr>
            </a:lvl4pPr>
            <a:lvl5pPr>
              <a:defRPr sz="1150">
                <a:solidFill>
                  <a:schemeClr val="tx1"/>
                </a:solidFill>
              </a:defRPr>
            </a:lvl5pPr>
          </a:lstStyle>
          <a:p>
            <a:pPr lvl="0"/>
            <a:r>
              <a:rPr lang="en-US" dirty="0"/>
              <a:t>Subtitle</a:t>
            </a:r>
          </a:p>
        </p:txBody>
      </p:sp>
      <p:sp>
        <p:nvSpPr>
          <p:cNvPr id="13" name="Freeform 5">
            <a:extLst>
              <a:ext uri="{FF2B5EF4-FFF2-40B4-BE49-F238E27FC236}">
                <a16:creationId xmlns:a16="http://schemas.microsoft.com/office/drawing/2014/main" id="{0F09C165-17A5-432C-BF1F-38C82D1105EA}"/>
              </a:ext>
            </a:extLst>
          </p:cNvPr>
          <p:cNvSpPr>
            <a:spLocks noEditPoints="1"/>
          </p:cNvSpPr>
          <p:nvPr userDrawn="1"/>
        </p:nvSpPr>
        <p:spPr bwMode="auto">
          <a:xfrm>
            <a:off x="11265933" y="514352"/>
            <a:ext cx="410130" cy="409891"/>
          </a:xfrm>
          <a:custGeom>
            <a:avLst/>
            <a:gdLst>
              <a:gd name="T0" fmla="*/ 2386 w 5760"/>
              <a:gd name="T1" fmla="*/ 3095 h 5760"/>
              <a:gd name="T2" fmla="*/ 1754 w 5760"/>
              <a:gd name="T3" fmla="*/ 4131 h 5760"/>
              <a:gd name="T4" fmla="*/ 2386 w 5760"/>
              <a:gd name="T5" fmla="*/ 3095 h 5760"/>
              <a:gd name="T6" fmla="*/ 2480 w 5760"/>
              <a:gd name="T7" fmla="*/ 1601 h 5760"/>
              <a:gd name="T8" fmla="*/ 2019 w 5760"/>
              <a:gd name="T9" fmla="*/ 2248 h 5760"/>
              <a:gd name="T10" fmla="*/ 2480 w 5760"/>
              <a:gd name="T11" fmla="*/ 1601 h 5760"/>
              <a:gd name="T12" fmla="*/ 3894 w 5760"/>
              <a:gd name="T13" fmla="*/ 1634 h 5760"/>
              <a:gd name="T14" fmla="*/ 3527 w 5760"/>
              <a:gd name="T15" fmla="*/ 2129 h 5760"/>
              <a:gd name="T16" fmla="*/ 3894 w 5760"/>
              <a:gd name="T17" fmla="*/ 1634 h 5760"/>
              <a:gd name="T18" fmla="*/ 4482 w 5760"/>
              <a:gd name="T19" fmla="*/ 3645 h 5760"/>
              <a:gd name="T20" fmla="*/ 2889 w 5760"/>
              <a:gd name="T21" fmla="*/ 3501 h 5760"/>
              <a:gd name="T22" fmla="*/ 3375 w 5760"/>
              <a:gd name="T23" fmla="*/ 2488 h 5760"/>
              <a:gd name="T24" fmla="*/ 2536 w 5760"/>
              <a:gd name="T25" fmla="*/ 3678 h 5760"/>
              <a:gd name="T26" fmla="*/ 1293 w 5760"/>
              <a:gd name="T27" fmla="*/ 3916 h 5760"/>
              <a:gd name="T28" fmla="*/ 2417 w 5760"/>
              <a:gd name="T29" fmla="*/ 2830 h 5760"/>
              <a:gd name="T30" fmla="*/ 2121 w 5760"/>
              <a:gd name="T31" fmla="*/ 2791 h 5760"/>
              <a:gd name="T32" fmla="*/ 1387 w 5760"/>
              <a:gd name="T33" fmla="*/ 2065 h 5760"/>
              <a:gd name="T34" fmla="*/ 1643 w 5760"/>
              <a:gd name="T35" fmla="*/ 1794 h 5760"/>
              <a:gd name="T36" fmla="*/ 1779 w 5760"/>
              <a:gd name="T37" fmla="*/ 2272 h 5760"/>
              <a:gd name="T38" fmla="*/ 2712 w 5760"/>
              <a:gd name="T39" fmla="*/ 1579 h 5760"/>
              <a:gd name="T40" fmla="*/ 2170 w 5760"/>
              <a:gd name="T41" fmla="*/ 2592 h 5760"/>
              <a:gd name="T42" fmla="*/ 2817 w 5760"/>
              <a:gd name="T43" fmla="*/ 1985 h 5760"/>
              <a:gd name="T44" fmla="*/ 2688 w 5760"/>
              <a:gd name="T45" fmla="*/ 2463 h 5760"/>
              <a:gd name="T46" fmla="*/ 3295 w 5760"/>
              <a:gd name="T47" fmla="*/ 2297 h 5760"/>
              <a:gd name="T48" fmla="*/ 3853 w 5760"/>
              <a:gd name="T49" fmla="*/ 1322 h 5760"/>
              <a:gd name="T50" fmla="*/ 3574 w 5760"/>
              <a:gd name="T51" fmla="*/ 2352 h 5760"/>
              <a:gd name="T52" fmla="*/ 3900 w 5760"/>
              <a:gd name="T53" fmla="*/ 2471 h 5760"/>
              <a:gd name="T54" fmla="*/ 3861 w 5760"/>
              <a:gd name="T55" fmla="*/ 2728 h 5760"/>
              <a:gd name="T56" fmla="*/ 3182 w 5760"/>
              <a:gd name="T57" fmla="*/ 3468 h 5760"/>
              <a:gd name="T58" fmla="*/ 4203 w 5760"/>
              <a:gd name="T59" fmla="*/ 3645 h 5760"/>
              <a:gd name="T60" fmla="*/ 3750 w 5760"/>
              <a:gd name="T61" fmla="*/ 3429 h 5760"/>
              <a:gd name="T62" fmla="*/ 3750 w 5760"/>
              <a:gd name="T63" fmla="*/ 3813 h 5760"/>
              <a:gd name="T64" fmla="*/ 3949 w 5760"/>
              <a:gd name="T65" fmla="*/ 3015 h 5760"/>
              <a:gd name="T66" fmla="*/ 4482 w 5760"/>
              <a:gd name="T67" fmla="*/ 3645 h 5760"/>
              <a:gd name="T68" fmla="*/ 5449 w 5760"/>
              <a:gd name="T69" fmla="*/ 2880 h 5760"/>
              <a:gd name="T70" fmla="*/ 3406 w 5760"/>
              <a:gd name="T71" fmla="*/ 621 h 5760"/>
              <a:gd name="T72" fmla="*/ 2513 w 5760"/>
              <a:gd name="T73" fmla="*/ 693 h 5760"/>
              <a:gd name="T74" fmla="*/ 3685 w 5760"/>
              <a:gd name="T75" fmla="*/ 469 h 5760"/>
              <a:gd name="T76" fmla="*/ 2880 w 5760"/>
              <a:gd name="T77" fmla="*/ 309 h 5760"/>
              <a:gd name="T78" fmla="*/ 622 w 5760"/>
              <a:gd name="T79" fmla="*/ 2352 h 5760"/>
              <a:gd name="T80" fmla="*/ 694 w 5760"/>
              <a:gd name="T81" fmla="*/ 3247 h 5760"/>
              <a:gd name="T82" fmla="*/ 462 w 5760"/>
              <a:gd name="T83" fmla="*/ 2073 h 5760"/>
              <a:gd name="T84" fmla="*/ 310 w 5760"/>
              <a:gd name="T85" fmla="*/ 2880 h 5760"/>
              <a:gd name="T86" fmla="*/ 2353 w 5760"/>
              <a:gd name="T87" fmla="*/ 5144 h 5760"/>
              <a:gd name="T88" fmla="*/ 3248 w 5760"/>
              <a:gd name="T89" fmla="*/ 5072 h 5760"/>
              <a:gd name="T90" fmla="*/ 2074 w 5760"/>
              <a:gd name="T91" fmla="*/ 5296 h 5760"/>
              <a:gd name="T92" fmla="*/ 2880 w 5760"/>
              <a:gd name="T93" fmla="*/ 5448 h 5760"/>
              <a:gd name="T94" fmla="*/ 5137 w 5760"/>
              <a:gd name="T95" fmla="*/ 3413 h 5760"/>
              <a:gd name="T96" fmla="*/ 5065 w 5760"/>
              <a:gd name="T97" fmla="*/ 2512 h 5760"/>
              <a:gd name="T98" fmla="*/ 5297 w 5760"/>
              <a:gd name="T99" fmla="*/ 3692 h 5760"/>
              <a:gd name="T100" fmla="*/ 5449 w 5760"/>
              <a:gd name="T101" fmla="*/ 2880 h 5760"/>
              <a:gd name="T102" fmla="*/ 5623 w 5760"/>
              <a:gd name="T103" fmla="*/ 2880 h 5760"/>
              <a:gd name="T104" fmla="*/ 2880 w 5760"/>
              <a:gd name="T105" fmla="*/ 5622 h 5760"/>
              <a:gd name="T106" fmla="*/ 2880 w 5760"/>
              <a:gd name="T107" fmla="*/ 135 h 5760"/>
              <a:gd name="T108" fmla="*/ 5623 w 5760"/>
              <a:gd name="T109" fmla="*/ 2880 h 5760"/>
              <a:gd name="T110" fmla="*/ 5760 w 5760"/>
              <a:gd name="T111" fmla="*/ 2880 h 5760"/>
              <a:gd name="T112" fmla="*/ 0 w 5760"/>
              <a:gd name="T113" fmla="*/ 2880 h 5760"/>
              <a:gd name="T114" fmla="*/ 5760 w 5760"/>
              <a:gd name="T115" fmla="*/ 2880 h 57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5760" h="5760">
                <a:moveTo>
                  <a:pt x="2386" y="3095"/>
                </a:moveTo>
                <a:lnTo>
                  <a:pt x="2386" y="3095"/>
                </a:lnTo>
                <a:cubicBezTo>
                  <a:pt x="2027" y="3269"/>
                  <a:pt x="1572" y="3581"/>
                  <a:pt x="1572" y="3924"/>
                </a:cubicBezTo>
                <a:cubicBezTo>
                  <a:pt x="1572" y="4051"/>
                  <a:pt x="1635" y="4131"/>
                  <a:pt x="1754" y="4131"/>
                </a:cubicBezTo>
                <a:cubicBezTo>
                  <a:pt x="2105" y="4131"/>
                  <a:pt x="2320" y="3573"/>
                  <a:pt x="2386" y="3095"/>
                </a:cubicBezTo>
                <a:lnTo>
                  <a:pt x="2386" y="3095"/>
                </a:lnTo>
                <a:close/>
                <a:moveTo>
                  <a:pt x="2480" y="1601"/>
                </a:moveTo>
                <a:lnTo>
                  <a:pt x="2480" y="1601"/>
                </a:lnTo>
                <a:cubicBezTo>
                  <a:pt x="2480" y="1563"/>
                  <a:pt x="2458" y="1546"/>
                  <a:pt x="2425" y="1546"/>
                </a:cubicBezTo>
                <a:cubicBezTo>
                  <a:pt x="2257" y="1546"/>
                  <a:pt x="2019" y="1985"/>
                  <a:pt x="2019" y="2248"/>
                </a:cubicBezTo>
                <a:cubicBezTo>
                  <a:pt x="2281" y="2104"/>
                  <a:pt x="2480" y="1778"/>
                  <a:pt x="2480" y="1601"/>
                </a:cubicBezTo>
                <a:lnTo>
                  <a:pt x="2480" y="1601"/>
                </a:lnTo>
                <a:close/>
                <a:moveTo>
                  <a:pt x="3894" y="1634"/>
                </a:moveTo>
                <a:lnTo>
                  <a:pt x="3894" y="1634"/>
                </a:lnTo>
                <a:cubicBezTo>
                  <a:pt x="3894" y="1595"/>
                  <a:pt x="3885" y="1546"/>
                  <a:pt x="3836" y="1546"/>
                </a:cubicBezTo>
                <a:cubicBezTo>
                  <a:pt x="3717" y="1546"/>
                  <a:pt x="3527" y="1803"/>
                  <a:pt x="3527" y="2129"/>
                </a:cubicBezTo>
                <a:cubicBezTo>
                  <a:pt x="3765" y="1921"/>
                  <a:pt x="3894" y="1745"/>
                  <a:pt x="3894" y="1634"/>
                </a:cubicBezTo>
                <a:lnTo>
                  <a:pt x="3894" y="1634"/>
                </a:lnTo>
                <a:close/>
                <a:moveTo>
                  <a:pt x="4482" y="3645"/>
                </a:moveTo>
                <a:lnTo>
                  <a:pt x="4482" y="3645"/>
                </a:lnTo>
                <a:cubicBezTo>
                  <a:pt x="4482" y="4004"/>
                  <a:pt x="4173" y="4379"/>
                  <a:pt x="3717" y="4379"/>
                </a:cubicBezTo>
                <a:cubicBezTo>
                  <a:pt x="3168" y="4379"/>
                  <a:pt x="2889" y="3916"/>
                  <a:pt x="2889" y="3501"/>
                </a:cubicBezTo>
                <a:cubicBezTo>
                  <a:pt x="2889" y="2919"/>
                  <a:pt x="3287" y="2672"/>
                  <a:pt x="3455" y="2584"/>
                </a:cubicBezTo>
                <a:cubicBezTo>
                  <a:pt x="3422" y="2559"/>
                  <a:pt x="3397" y="2529"/>
                  <a:pt x="3375" y="2488"/>
                </a:cubicBezTo>
                <a:cubicBezTo>
                  <a:pt x="3182" y="2623"/>
                  <a:pt x="3008" y="2744"/>
                  <a:pt x="2640" y="2951"/>
                </a:cubicBezTo>
                <a:cubicBezTo>
                  <a:pt x="2624" y="3206"/>
                  <a:pt x="2601" y="3485"/>
                  <a:pt x="2536" y="3678"/>
                </a:cubicBezTo>
                <a:cubicBezTo>
                  <a:pt x="2400" y="4084"/>
                  <a:pt x="2121" y="4379"/>
                  <a:pt x="1754" y="4379"/>
                </a:cubicBezTo>
                <a:cubicBezTo>
                  <a:pt x="1444" y="4379"/>
                  <a:pt x="1293" y="4155"/>
                  <a:pt x="1293" y="3916"/>
                </a:cubicBezTo>
                <a:cubicBezTo>
                  <a:pt x="1293" y="3741"/>
                  <a:pt x="1395" y="3518"/>
                  <a:pt x="1580" y="3349"/>
                </a:cubicBezTo>
                <a:cubicBezTo>
                  <a:pt x="1812" y="3142"/>
                  <a:pt x="2066" y="3015"/>
                  <a:pt x="2417" y="2830"/>
                </a:cubicBezTo>
                <a:cubicBezTo>
                  <a:pt x="2425" y="2783"/>
                  <a:pt x="2433" y="2736"/>
                  <a:pt x="2442" y="2678"/>
                </a:cubicBezTo>
                <a:cubicBezTo>
                  <a:pt x="2353" y="2758"/>
                  <a:pt x="2226" y="2791"/>
                  <a:pt x="2121" y="2791"/>
                </a:cubicBezTo>
                <a:cubicBezTo>
                  <a:pt x="1955" y="2791"/>
                  <a:pt x="1818" y="2648"/>
                  <a:pt x="1787" y="2496"/>
                </a:cubicBezTo>
                <a:cubicBezTo>
                  <a:pt x="1563" y="2480"/>
                  <a:pt x="1395" y="2320"/>
                  <a:pt x="1387" y="2065"/>
                </a:cubicBezTo>
                <a:cubicBezTo>
                  <a:pt x="1387" y="1882"/>
                  <a:pt x="1459" y="1723"/>
                  <a:pt x="1580" y="1723"/>
                </a:cubicBezTo>
                <a:cubicBezTo>
                  <a:pt x="1627" y="1723"/>
                  <a:pt x="1643" y="1762"/>
                  <a:pt x="1643" y="1794"/>
                </a:cubicBezTo>
                <a:cubicBezTo>
                  <a:pt x="1643" y="1825"/>
                  <a:pt x="1602" y="1930"/>
                  <a:pt x="1602" y="2032"/>
                </a:cubicBezTo>
                <a:cubicBezTo>
                  <a:pt x="1602" y="2137"/>
                  <a:pt x="1652" y="2272"/>
                  <a:pt x="1779" y="2272"/>
                </a:cubicBezTo>
                <a:cubicBezTo>
                  <a:pt x="1779" y="1858"/>
                  <a:pt x="2082" y="1322"/>
                  <a:pt x="2442" y="1322"/>
                </a:cubicBezTo>
                <a:cubicBezTo>
                  <a:pt x="2680" y="1322"/>
                  <a:pt x="2712" y="1499"/>
                  <a:pt x="2712" y="1579"/>
                </a:cubicBezTo>
                <a:cubicBezTo>
                  <a:pt x="2712" y="1954"/>
                  <a:pt x="2337" y="2369"/>
                  <a:pt x="2033" y="2471"/>
                </a:cubicBezTo>
                <a:cubicBezTo>
                  <a:pt x="2042" y="2504"/>
                  <a:pt x="2074" y="2592"/>
                  <a:pt x="2170" y="2592"/>
                </a:cubicBezTo>
                <a:cubicBezTo>
                  <a:pt x="2290" y="2592"/>
                  <a:pt x="2433" y="2480"/>
                  <a:pt x="2505" y="2391"/>
                </a:cubicBezTo>
                <a:cubicBezTo>
                  <a:pt x="2536" y="2225"/>
                  <a:pt x="2657" y="1985"/>
                  <a:pt x="2817" y="1985"/>
                </a:cubicBezTo>
                <a:cubicBezTo>
                  <a:pt x="2880" y="1985"/>
                  <a:pt x="2911" y="2032"/>
                  <a:pt x="2911" y="2090"/>
                </a:cubicBezTo>
                <a:cubicBezTo>
                  <a:pt x="2911" y="2209"/>
                  <a:pt x="2784" y="2361"/>
                  <a:pt x="2688" y="2463"/>
                </a:cubicBezTo>
                <a:cubicBezTo>
                  <a:pt x="2673" y="2543"/>
                  <a:pt x="2665" y="2631"/>
                  <a:pt x="2665" y="2703"/>
                </a:cubicBezTo>
                <a:cubicBezTo>
                  <a:pt x="2944" y="2535"/>
                  <a:pt x="3088" y="2449"/>
                  <a:pt x="3295" y="2297"/>
                </a:cubicBezTo>
                <a:cubicBezTo>
                  <a:pt x="3279" y="2242"/>
                  <a:pt x="3279" y="2176"/>
                  <a:pt x="3279" y="2112"/>
                </a:cubicBezTo>
                <a:cubicBezTo>
                  <a:pt x="3279" y="1739"/>
                  <a:pt x="3527" y="1322"/>
                  <a:pt x="3853" y="1322"/>
                </a:cubicBezTo>
                <a:cubicBezTo>
                  <a:pt x="4037" y="1322"/>
                  <a:pt x="4131" y="1452"/>
                  <a:pt x="4131" y="1595"/>
                </a:cubicBezTo>
                <a:cubicBezTo>
                  <a:pt x="4131" y="1866"/>
                  <a:pt x="3900" y="2104"/>
                  <a:pt x="3574" y="2352"/>
                </a:cubicBezTo>
                <a:cubicBezTo>
                  <a:pt x="3599" y="2416"/>
                  <a:pt x="3637" y="2471"/>
                  <a:pt x="3701" y="2504"/>
                </a:cubicBezTo>
                <a:cubicBezTo>
                  <a:pt x="3709" y="2488"/>
                  <a:pt x="3813" y="2471"/>
                  <a:pt x="3900" y="2471"/>
                </a:cubicBezTo>
                <a:cubicBezTo>
                  <a:pt x="3996" y="2471"/>
                  <a:pt x="4131" y="2496"/>
                  <a:pt x="4131" y="2592"/>
                </a:cubicBezTo>
                <a:cubicBezTo>
                  <a:pt x="4131" y="2703"/>
                  <a:pt x="3980" y="2728"/>
                  <a:pt x="3861" y="2728"/>
                </a:cubicBezTo>
                <a:cubicBezTo>
                  <a:pt x="3797" y="2736"/>
                  <a:pt x="3693" y="2711"/>
                  <a:pt x="3693" y="2711"/>
                </a:cubicBezTo>
                <a:cubicBezTo>
                  <a:pt x="3518" y="2758"/>
                  <a:pt x="3182" y="2959"/>
                  <a:pt x="3182" y="3468"/>
                </a:cubicBezTo>
                <a:cubicBezTo>
                  <a:pt x="3182" y="3813"/>
                  <a:pt x="3397" y="4131"/>
                  <a:pt x="3734" y="4131"/>
                </a:cubicBezTo>
                <a:cubicBezTo>
                  <a:pt x="3988" y="4131"/>
                  <a:pt x="4195" y="3940"/>
                  <a:pt x="4203" y="3645"/>
                </a:cubicBezTo>
                <a:cubicBezTo>
                  <a:pt x="4204" y="3454"/>
                  <a:pt x="4123" y="3253"/>
                  <a:pt x="3933" y="3253"/>
                </a:cubicBezTo>
                <a:cubicBezTo>
                  <a:pt x="3836" y="3253"/>
                  <a:pt x="3750" y="3325"/>
                  <a:pt x="3750" y="3429"/>
                </a:cubicBezTo>
                <a:cubicBezTo>
                  <a:pt x="3742" y="3589"/>
                  <a:pt x="3861" y="3606"/>
                  <a:pt x="3861" y="3708"/>
                </a:cubicBezTo>
                <a:cubicBezTo>
                  <a:pt x="3861" y="3780"/>
                  <a:pt x="3806" y="3813"/>
                  <a:pt x="3750" y="3813"/>
                </a:cubicBezTo>
                <a:cubicBezTo>
                  <a:pt x="3590" y="3813"/>
                  <a:pt x="3469" y="3653"/>
                  <a:pt x="3469" y="3454"/>
                </a:cubicBezTo>
                <a:cubicBezTo>
                  <a:pt x="3469" y="3214"/>
                  <a:pt x="3678" y="3015"/>
                  <a:pt x="3949" y="3015"/>
                </a:cubicBezTo>
                <a:cubicBezTo>
                  <a:pt x="4300" y="3015"/>
                  <a:pt x="4482" y="3319"/>
                  <a:pt x="4482" y="3645"/>
                </a:cubicBezTo>
                <a:lnTo>
                  <a:pt x="4482" y="3645"/>
                </a:lnTo>
                <a:close/>
                <a:moveTo>
                  <a:pt x="5449" y="2880"/>
                </a:moveTo>
                <a:lnTo>
                  <a:pt x="5449" y="2880"/>
                </a:lnTo>
                <a:cubicBezTo>
                  <a:pt x="5449" y="1969"/>
                  <a:pt x="4985" y="1027"/>
                  <a:pt x="3988" y="726"/>
                </a:cubicBezTo>
                <a:cubicBezTo>
                  <a:pt x="3781" y="662"/>
                  <a:pt x="3607" y="621"/>
                  <a:pt x="3406" y="621"/>
                </a:cubicBezTo>
                <a:cubicBezTo>
                  <a:pt x="2944" y="621"/>
                  <a:pt x="2928" y="884"/>
                  <a:pt x="2712" y="884"/>
                </a:cubicBezTo>
                <a:cubicBezTo>
                  <a:pt x="2593" y="884"/>
                  <a:pt x="2513" y="798"/>
                  <a:pt x="2513" y="693"/>
                </a:cubicBezTo>
                <a:cubicBezTo>
                  <a:pt x="2513" y="510"/>
                  <a:pt x="2729" y="367"/>
                  <a:pt x="3071" y="367"/>
                </a:cubicBezTo>
                <a:cubicBezTo>
                  <a:pt x="3391" y="367"/>
                  <a:pt x="3637" y="447"/>
                  <a:pt x="3685" y="469"/>
                </a:cubicBezTo>
                <a:lnTo>
                  <a:pt x="3693" y="447"/>
                </a:lnTo>
                <a:cubicBezTo>
                  <a:pt x="3607" y="414"/>
                  <a:pt x="3303" y="309"/>
                  <a:pt x="2880" y="309"/>
                </a:cubicBezTo>
                <a:cubicBezTo>
                  <a:pt x="1961" y="309"/>
                  <a:pt x="1028" y="781"/>
                  <a:pt x="727" y="1770"/>
                </a:cubicBezTo>
                <a:cubicBezTo>
                  <a:pt x="663" y="1977"/>
                  <a:pt x="622" y="2154"/>
                  <a:pt x="622" y="2352"/>
                </a:cubicBezTo>
                <a:cubicBezTo>
                  <a:pt x="622" y="2816"/>
                  <a:pt x="885" y="2838"/>
                  <a:pt x="885" y="3054"/>
                </a:cubicBezTo>
                <a:cubicBezTo>
                  <a:pt x="885" y="3167"/>
                  <a:pt x="798" y="3247"/>
                  <a:pt x="694" y="3247"/>
                </a:cubicBezTo>
                <a:cubicBezTo>
                  <a:pt x="511" y="3247"/>
                  <a:pt x="368" y="3037"/>
                  <a:pt x="368" y="2687"/>
                </a:cubicBezTo>
                <a:cubicBezTo>
                  <a:pt x="368" y="2369"/>
                  <a:pt x="448" y="2121"/>
                  <a:pt x="462" y="2073"/>
                </a:cubicBezTo>
                <a:lnTo>
                  <a:pt x="440" y="2065"/>
                </a:lnTo>
                <a:cubicBezTo>
                  <a:pt x="415" y="2161"/>
                  <a:pt x="310" y="2457"/>
                  <a:pt x="310" y="2880"/>
                </a:cubicBezTo>
                <a:cubicBezTo>
                  <a:pt x="310" y="3805"/>
                  <a:pt x="782" y="4738"/>
                  <a:pt x="1771" y="5041"/>
                </a:cubicBezTo>
                <a:cubicBezTo>
                  <a:pt x="1978" y="5105"/>
                  <a:pt x="2154" y="5144"/>
                  <a:pt x="2353" y="5144"/>
                </a:cubicBezTo>
                <a:cubicBezTo>
                  <a:pt x="2817" y="5144"/>
                  <a:pt x="2831" y="4873"/>
                  <a:pt x="3047" y="4873"/>
                </a:cubicBezTo>
                <a:cubicBezTo>
                  <a:pt x="3160" y="4873"/>
                  <a:pt x="3248" y="4961"/>
                  <a:pt x="3248" y="5072"/>
                </a:cubicBezTo>
                <a:cubicBezTo>
                  <a:pt x="3248" y="5249"/>
                  <a:pt x="3038" y="5392"/>
                  <a:pt x="2688" y="5392"/>
                </a:cubicBezTo>
                <a:cubicBezTo>
                  <a:pt x="2370" y="5392"/>
                  <a:pt x="2113" y="5312"/>
                  <a:pt x="2074" y="5296"/>
                </a:cubicBezTo>
                <a:lnTo>
                  <a:pt x="2066" y="5320"/>
                </a:lnTo>
                <a:cubicBezTo>
                  <a:pt x="2154" y="5359"/>
                  <a:pt x="2458" y="5448"/>
                  <a:pt x="2880" y="5448"/>
                </a:cubicBezTo>
                <a:cubicBezTo>
                  <a:pt x="3797" y="5448"/>
                  <a:pt x="4739" y="4984"/>
                  <a:pt x="5034" y="3987"/>
                </a:cubicBezTo>
                <a:cubicBezTo>
                  <a:pt x="5098" y="3788"/>
                  <a:pt x="5137" y="3606"/>
                  <a:pt x="5137" y="3413"/>
                </a:cubicBezTo>
                <a:cubicBezTo>
                  <a:pt x="5137" y="2943"/>
                  <a:pt x="4874" y="2927"/>
                  <a:pt x="4874" y="2711"/>
                </a:cubicBezTo>
                <a:cubicBezTo>
                  <a:pt x="4874" y="2592"/>
                  <a:pt x="4954" y="2512"/>
                  <a:pt x="5065" y="2512"/>
                </a:cubicBezTo>
                <a:cubicBezTo>
                  <a:pt x="5250" y="2512"/>
                  <a:pt x="5393" y="2728"/>
                  <a:pt x="5393" y="3079"/>
                </a:cubicBezTo>
                <a:cubicBezTo>
                  <a:pt x="5393" y="3390"/>
                  <a:pt x="5313" y="3637"/>
                  <a:pt x="5297" y="3692"/>
                </a:cubicBezTo>
                <a:lnTo>
                  <a:pt x="5322" y="3700"/>
                </a:lnTo>
                <a:cubicBezTo>
                  <a:pt x="5352" y="3606"/>
                  <a:pt x="5449" y="3310"/>
                  <a:pt x="5449" y="2880"/>
                </a:cubicBezTo>
                <a:lnTo>
                  <a:pt x="5449" y="2880"/>
                </a:lnTo>
                <a:close/>
                <a:moveTo>
                  <a:pt x="5623" y="2880"/>
                </a:moveTo>
                <a:lnTo>
                  <a:pt x="5623" y="2880"/>
                </a:lnTo>
                <a:cubicBezTo>
                  <a:pt x="5623" y="4395"/>
                  <a:pt x="4396" y="5622"/>
                  <a:pt x="2880" y="5622"/>
                </a:cubicBezTo>
                <a:cubicBezTo>
                  <a:pt x="1364" y="5622"/>
                  <a:pt x="136" y="4395"/>
                  <a:pt x="136" y="2880"/>
                </a:cubicBezTo>
                <a:cubicBezTo>
                  <a:pt x="136" y="1363"/>
                  <a:pt x="1364" y="135"/>
                  <a:pt x="2880" y="135"/>
                </a:cubicBezTo>
                <a:cubicBezTo>
                  <a:pt x="4396" y="135"/>
                  <a:pt x="5623" y="1372"/>
                  <a:pt x="5623" y="2880"/>
                </a:cubicBezTo>
                <a:lnTo>
                  <a:pt x="5623" y="2880"/>
                </a:lnTo>
                <a:close/>
                <a:moveTo>
                  <a:pt x="5760" y="2880"/>
                </a:moveTo>
                <a:lnTo>
                  <a:pt x="5760" y="2880"/>
                </a:lnTo>
                <a:cubicBezTo>
                  <a:pt x="5760" y="1292"/>
                  <a:pt x="4468" y="0"/>
                  <a:pt x="2880" y="0"/>
                </a:cubicBezTo>
                <a:cubicBezTo>
                  <a:pt x="1293" y="0"/>
                  <a:pt x="0" y="1292"/>
                  <a:pt x="0" y="2880"/>
                </a:cubicBezTo>
                <a:cubicBezTo>
                  <a:pt x="0" y="4473"/>
                  <a:pt x="1293" y="5760"/>
                  <a:pt x="2880" y="5760"/>
                </a:cubicBezTo>
                <a:cubicBezTo>
                  <a:pt x="4468" y="5760"/>
                  <a:pt x="5760" y="4473"/>
                  <a:pt x="5760" y="2880"/>
                </a:cubicBezTo>
                <a:close/>
              </a:path>
            </a:pathLst>
          </a:custGeom>
          <a:solidFill>
            <a:srgbClr val="005EB8"/>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Tree>
    <p:extLst>
      <p:ext uri="{BB962C8B-B14F-4D97-AF65-F5344CB8AC3E}">
        <p14:creationId xmlns:p14="http://schemas.microsoft.com/office/powerpoint/2010/main" val="487422015"/>
      </p:ext>
    </p:extLst>
  </p:cSld>
  <p:clrMapOvr>
    <a:overrideClrMapping bg1="lt1" tx1="dk1" bg2="lt2" tx2="dk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4 columns slide">
    <p:bg>
      <p:bgRef idx="1001">
        <a:schemeClr val="bg1"/>
      </p:bgRef>
    </p:bg>
    <p:spTree>
      <p:nvGrpSpPr>
        <p:cNvPr id="1" name=""/>
        <p:cNvGrpSpPr/>
        <p:nvPr/>
      </p:nvGrpSpPr>
      <p:grpSpPr>
        <a:xfrm>
          <a:off x="0" y="0"/>
          <a:ext cx="0" cy="0"/>
          <a:chOff x="0" y="0"/>
          <a:chExt cx="0" cy="0"/>
        </a:xfrm>
      </p:grpSpPr>
      <p:sp>
        <p:nvSpPr>
          <p:cNvPr id="15" name="Text Placeholder 24">
            <a:extLst>
              <a:ext uri="{FF2B5EF4-FFF2-40B4-BE49-F238E27FC236}">
                <a16:creationId xmlns:a16="http://schemas.microsoft.com/office/drawing/2014/main" id="{66B55CB8-D356-CD46-8C3A-A4FE3774B26F}"/>
              </a:ext>
            </a:extLst>
          </p:cNvPr>
          <p:cNvSpPr>
            <a:spLocks noGrp="1"/>
          </p:cNvSpPr>
          <p:nvPr>
            <p:ph type="body" sz="quarter" idx="22" hasCustomPrompt="1"/>
          </p:nvPr>
        </p:nvSpPr>
        <p:spPr>
          <a:xfrm>
            <a:off x="518358" y="2342356"/>
            <a:ext cx="2526632" cy="3641962"/>
          </a:xfrm>
          <a:prstGeom prst="rect">
            <a:avLst/>
          </a:prstGeom>
        </p:spPr>
        <p:txBody>
          <a:bodyPr vert="horz" lIns="0" tIns="0" rIns="0" bIns="0" rtlCol="0">
            <a:noAutofit/>
          </a:bodyPr>
          <a:lstStyle>
            <a:lvl1pPr>
              <a:spcBef>
                <a:spcPts val="900"/>
              </a:spcBef>
              <a:defRPr lang="en-US" sz="1400" dirty="0">
                <a:solidFill>
                  <a:schemeClr val="bg2"/>
                </a:solidFill>
              </a:defRPr>
            </a:lvl1pPr>
          </a:lstStyle>
          <a:p>
            <a:pPr lvl="0"/>
            <a:r>
              <a:rPr lang="en-US" dirty="0"/>
              <a:t>Click to add text column. At vero eos et accusam et justo duo dolores et ea </a:t>
            </a:r>
            <a:r>
              <a:rPr lang="en-US" dirty="0" err="1"/>
              <a:t>rebum</a:t>
            </a:r>
            <a:r>
              <a:rPr lang="en-US" dirty="0"/>
              <a:t>. Stet </a:t>
            </a:r>
            <a:r>
              <a:rPr lang="en-US" dirty="0" err="1"/>
              <a:t>clita</a:t>
            </a:r>
            <a:r>
              <a:rPr lang="en-US" dirty="0"/>
              <a:t> </a:t>
            </a:r>
            <a:r>
              <a:rPr lang="en-US" dirty="0" err="1"/>
              <a:t>kasd</a:t>
            </a:r>
            <a:r>
              <a:rPr lang="en-US" dirty="0"/>
              <a:t> </a:t>
            </a:r>
            <a:r>
              <a:rPr lang="en-US" dirty="0" err="1"/>
              <a:t>gubergren</a:t>
            </a:r>
            <a:r>
              <a:rPr lang="en-US" dirty="0"/>
              <a:t>, no sea </a:t>
            </a:r>
            <a:r>
              <a:rPr lang="en-US" dirty="0" err="1"/>
              <a:t>takimata</a:t>
            </a:r>
            <a:r>
              <a:rPr lang="en-US" dirty="0"/>
              <a:t> </a:t>
            </a:r>
            <a:r>
              <a:rPr lang="en-US" dirty="0" err="1"/>
              <a:t>sanctus</a:t>
            </a:r>
            <a:r>
              <a:rPr lang="en-US" dirty="0"/>
              <a:t> </a:t>
            </a:r>
            <a:r>
              <a:rPr lang="en-US" dirty="0" err="1"/>
              <a:t>est</a:t>
            </a:r>
            <a:r>
              <a:rPr lang="en-US" dirty="0"/>
              <a:t> Lorem ipsum dolor sit amet. Lorem ipsum dolor sit amet, consetetur sadipscing elitr, sed diam nonumy eirmod </a:t>
            </a:r>
            <a:r>
              <a:rPr lang="en-US" dirty="0" err="1"/>
              <a:t>tempor</a:t>
            </a:r>
            <a:r>
              <a:rPr lang="en-US" dirty="0"/>
              <a:t> </a:t>
            </a:r>
            <a:r>
              <a:rPr lang="en-US" dirty="0" err="1"/>
              <a:t>invidunt</a:t>
            </a:r>
            <a:r>
              <a:rPr lang="en-US" dirty="0"/>
              <a:t> </a:t>
            </a:r>
            <a:r>
              <a:rPr lang="en-US" dirty="0" err="1"/>
              <a:t>ut</a:t>
            </a:r>
            <a:r>
              <a:rPr lang="en-US" dirty="0"/>
              <a:t> </a:t>
            </a:r>
            <a:r>
              <a:rPr lang="en-US" dirty="0" err="1"/>
              <a:t>labore</a:t>
            </a:r>
            <a:r>
              <a:rPr lang="en-US" dirty="0"/>
              <a:t> et dolore magna </a:t>
            </a:r>
            <a:r>
              <a:rPr lang="en-US" dirty="0" err="1"/>
              <a:t>aliquyam</a:t>
            </a:r>
            <a:r>
              <a:rPr lang="en-US" dirty="0"/>
              <a:t> </a:t>
            </a:r>
            <a:r>
              <a:rPr lang="en-US" dirty="0" err="1"/>
              <a:t>erat</a:t>
            </a:r>
            <a:r>
              <a:rPr lang="en-US" dirty="0"/>
              <a:t>, sed diam sit </a:t>
            </a:r>
            <a:r>
              <a:rPr lang="en-US" dirty="0" err="1"/>
              <a:t>voluptua</a:t>
            </a:r>
            <a:r>
              <a:rPr lang="en-US" dirty="0"/>
              <a:t>. </a:t>
            </a:r>
          </a:p>
          <a:p>
            <a:pPr lvl="0"/>
            <a:r>
              <a:rPr lang="en-US" dirty="0"/>
              <a:t>Duis </a:t>
            </a:r>
            <a:r>
              <a:rPr lang="en-US" dirty="0" err="1"/>
              <a:t>autem</a:t>
            </a:r>
            <a:r>
              <a:rPr lang="en-US" dirty="0"/>
              <a:t> vel </a:t>
            </a:r>
            <a:r>
              <a:rPr lang="en-US" dirty="0" err="1"/>
              <a:t>eum</a:t>
            </a:r>
            <a:r>
              <a:rPr lang="en-US" dirty="0"/>
              <a:t> </a:t>
            </a:r>
            <a:r>
              <a:rPr lang="en-US" dirty="0" err="1"/>
              <a:t>iriure</a:t>
            </a:r>
            <a:r>
              <a:rPr lang="en-US" dirty="0"/>
              <a:t> dolor in </a:t>
            </a:r>
            <a:r>
              <a:rPr lang="en-US" dirty="0" err="1"/>
              <a:t>hendrerit</a:t>
            </a:r>
            <a:r>
              <a:rPr lang="en-US" dirty="0"/>
              <a:t> </a:t>
            </a:r>
            <a:r>
              <a:rPr lang="en-US" dirty="0" err="1"/>
              <a:t>insed</a:t>
            </a:r>
            <a:r>
              <a:rPr lang="en-US" dirty="0"/>
              <a:t> et fugit. Duis </a:t>
            </a:r>
            <a:r>
              <a:rPr lang="en-US" dirty="0" err="1"/>
              <a:t>autem</a:t>
            </a:r>
            <a:r>
              <a:rPr lang="en-US" dirty="0"/>
              <a:t> vel </a:t>
            </a:r>
            <a:r>
              <a:rPr lang="en-US" dirty="0" err="1"/>
              <a:t>eum</a:t>
            </a:r>
            <a:r>
              <a:rPr lang="en-US" dirty="0"/>
              <a:t> </a:t>
            </a:r>
            <a:r>
              <a:rPr lang="en-US" dirty="0" err="1"/>
              <a:t>iriure</a:t>
            </a:r>
            <a:r>
              <a:rPr lang="en-US" dirty="0"/>
              <a:t> dolor. At </a:t>
            </a:r>
            <a:r>
              <a:rPr lang="en-US" dirty="0" err="1"/>
              <a:t>vero</a:t>
            </a:r>
            <a:r>
              <a:rPr lang="en-US" dirty="0"/>
              <a:t> </a:t>
            </a:r>
            <a:r>
              <a:rPr lang="en-US" dirty="0" err="1"/>
              <a:t>eos</a:t>
            </a:r>
            <a:r>
              <a:rPr lang="en-US" dirty="0"/>
              <a:t> et </a:t>
            </a:r>
            <a:r>
              <a:rPr lang="en-US" dirty="0" err="1"/>
              <a:t>accusam</a:t>
            </a:r>
            <a:r>
              <a:rPr lang="en-US" dirty="0"/>
              <a:t> et </a:t>
            </a:r>
            <a:r>
              <a:rPr lang="en-US" dirty="0" err="1"/>
              <a:t>justo</a:t>
            </a:r>
            <a:r>
              <a:rPr lang="en-US" dirty="0"/>
              <a:t> duo </a:t>
            </a:r>
            <a:r>
              <a:rPr lang="en-US" dirty="0" err="1"/>
              <a:t>dolores</a:t>
            </a:r>
            <a:r>
              <a:rPr lang="en-US" dirty="0"/>
              <a:t> et </a:t>
            </a:r>
            <a:r>
              <a:rPr lang="en-US" dirty="0" err="1"/>
              <a:t>ea</a:t>
            </a:r>
            <a:r>
              <a:rPr lang="en-US" dirty="0"/>
              <a:t> </a:t>
            </a:r>
            <a:r>
              <a:rPr lang="en-US" dirty="0" err="1"/>
              <a:t>rebum</a:t>
            </a:r>
            <a:r>
              <a:rPr lang="en-US" dirty="0"/>
              <a:t>. </a:t>
            </a:r>
          </a:p>
        </p:txBody>
      </p:sp>
      <p:sp>
        <p:nvSpPr>
          <p:cNvPr id="2" name="Footer Placeholder 1">
            <a:extLst>
              <a:ext uri="{FF2B5EF4-FFF2-40B4-BE49-F238E27FC236}">
                <a16:creationId xmlns:a16="http://schemas.microsoft.com/office/drawing/2014/main" id="{A8B97E98-CBF1-1643-AC63-563D7869E7C8}"/>
              </a:ext>
            </a:extLst>
          </p:cNvPr>
          <p:cNvSpPr>
            <a:spLocks noGrp="1"/>
          </p:cNvSpPr>
          <p:nvPr>
            <p:ph type="ftr" sz="quarter" idx="32"/>
          </p:nvPr>
        </p:nvSpPr>
        <p:spPr/>
        <p:txBody>
          <a:bodyPr/>
          <a:lstStyle/>
          <a:p>
            <a:pPr marL="179388" indent="-179388"/>
            <a:r>
              <a:rPr lang="en-US" dirty="0"/>
              <a:t>Presentation Template Title Example </a:t>
            </a:r>
          </a:p>
        </p:txBody>
      </p:sp>
      <p:sp>
        <p:nvSpPr>
          <p:cNvPr id="3" name="Slide Number Placeholder 2">
            <a:extLst>
              <a:ext uri="{FF2B5EF4-FFF2-40B4-BE49-F238E27FC236}">
                <a16:creationId xmlns:a16="http://schemas.microsoft.com/office/drawing/2014/main" id="{9D508B8F-408C-484E-927B-0EA0B2B0179B}"/>
              </a:ext>
            </a:extLst>
          </p:cNvPr>
          <p:cNvSpPr>
            <a:spLocks noGrp="1"/>
          </p:cNvSpPr>
          <p:nvPr>
            <p:ph type="sldNum" sz="quarter" idx="33"/>
          </p:nvPr>
        </p:nvSpPr>
        <p:spPr/>
        <p:txBody>
          <a:bodyPr/>
          <a:lstStyle/>
          <a:p>
            <a:fld id="{14719505-AD43-774F-936C-A3AE71DD4EEA}" type="slidenum">
              <a:rPr lang="en-GB" smtClean="0"/>
              <a:pPr/>
              <a:t>‹#›</a:t>
            </a:fld>
            <a:endParaRPr lang="en-GB" dirty="0"/>
          </a:p>
        </p:txBody>
      </p:sp>
      <p:sp>
        <p:nvSpPr>
          <p:cNvPr id="23" name="Text Placeholder 6">
            <a:extLst>
              <a:ext uri="{FF2B5EF4-FFF2-40B4-BE49-F238E27FC236}">
                <a16:creationId xmlns:a16="http://schemas.microsoft.com/office/drawing/2014/main" id="{A3B92696-2631-D449-BC47-43C46653D301}"/>
              </a:ext>
            </a:extLst>
          </p:cNvPr>
          <p:cNvSpPr>
            <a:spLocks noGrp="1"/>
          </p:cNvSpPr>
          <p:nvPr>
            <p:ph type="body" sz="quarter" idx="34" hasCustomPrompt="1"/>
          </p:nvPr>
        </p:nvSpPr>
        <p:spPr>
          <a:xfrm>
            <a:off x="518358" y="1821820"/>
            <a:ext cx="2519643" cy="285247"/>
          </a:xfrm>
          <a:prstGeom prst="rect">
            <a:avLst/>
          </a:prstGeom>
        </p:spPr>
        <p:txBody>
          <a:bodyPr>
            <a:noAutofit/>
          </a:bodyPr>
          <a:lstStyle>
            <a:lvl1pPr>
              <a:spcBef>
                <a:spcPts val="0"/>
              </a:spcBef>
              <a:defRPr sz="1600" b="1" cap="none" spc="0" baseline="0">
                <a:solidFill>
                  <a:schemeClr val="accent1"/>
                </a:solidFill>
              </a:defRPr>
            </a:lvl1pPr>
            <a:lvl2pPr>
              <a:defRPr sz="1150">
                <a:solidFill>
                  <a:schemeClr val="tx1"/>
                </a:solidFill>
              </a:defRPr>
            </a:lvl2pPr>
            <a:lvl3pPr>
              <a:defRPr sz="1150">
                <a:solidFill>
                  <a:schemeClr val="tx1"/>
                </a:solidFill>
              </a:defRPr>
            </a:lvl3pPr>
            <a:lvl4pPr>
              <a:defRPr sz="1150">
                <a:solidFill>
                  <a:schemeClr val="tx1"/>
                </a:solidFill>
              </a:defRPr>
            </a:lvl4pPr>
            <a:lvl5pPr>
              <a:defRPr sz="1150">
                <a:solidFill>
                  <a:schemeClr val="tx1"/>
                </a:solidFill>
              </a:defRPr>
            </a:lvl5pPr>
          </a:lstStyle>
          <a:p>
            <a:pPr lvl="0"/>
            <a:r>
              <a:rPr lang="en-US" dirty="0"/>
              <a:t>Subtitle</a:t>
            </a:r>
          </a:p>
        </p:txBody>
      </p:sp>
      <p:sp>
        <p:nvSpPr>
          <p:cNvPr id="19" name="Title 21">
            <a:extLst>
              <a:ext uri="{FF2B5EF4-FFF2-40B4-BE49-F238E27FC236}">
                <a16:creationId xmlns:a16="http://schemas.microsoft.com/office/drawing/2014/main" id="{DCD740F0-9E10-7F4A-A982-A6C1779A91B9}"/>
              </a:ext>
            </a:extLst>
          </p:cNvPr>
          <p:cNvSpPr>
            <a:spLocks noGrp="1"/>
          </p:cNvSpPr>
          <p:nvPr>
            <p:ph type="title" hasCustomPrompt="1"/>
          </p:nvPr>
        </p:nvSpPr>
        <p:spPr>
          <a:xfrm>
            <a:off x="506702" y="403268"/>
            <a:ext cx="10432800" cy="908101"/>
          </a:xfrm>
        </p:spPr>
        <p:txBody>
          <a:bodyPr/>
          <a:lstStyle>
            <a:lvl1pPr>
              <a:lnSpc>
                <a:spcPct val="100000"/>
              </a:lnSpc>
              <a:spcBef>
                <a:spcPts val="0"/>
              </a:spcBef>
              <a:defRPr lang="en-GB" b="0" i="0" u="none" strike="noStrike" smtClean="0">
                <a:effectLst/>
                <a:latin typeface="+mj-lt"/>
              </a:defRPr>
            </a:lvl1pPr>
          </a:lstStyle>
          <a:p>
            <a:r>
              <a:rPr lang="en-US" dirty="0"/>
              <a:t>This is a two-line page title, click to add text </a:t>
            </a:r>
            <a:br>
              <a:rPr lang="en-US" dirty="0"/>
            </a:br>
            <a:r>
              <a:rPr lang="en-US" dirty="0"/>
              <a:t>Lorem ipsum dolor sit </a:t>
            </a:r>
            <a:r>
              <a:rPr lang="en-US" dirty="0" err="1"/>
              <a:t>amet</a:t>
            </a:r>
            <a:r>
              <a:rPr lang="en-US" dirty="0"/>
              <a:t>, </a:t>
            </a:r>
            <a:r>
              <a:rPr lang="en-US" dirty="0" err="1"/>
              <a:t>consetetur</a:t>
            </a:r>
            <a:r>
              <a:rPr lang="en-US" dirty="0"/>
              <a:t> </a:t>
            </a:r>
            <a:r>
              <a:rPr lang="en-US" dirty="0" err="1"/>
              <a:t>sadipscing</a:t>
            </a:r>
            <a:r>
              <a:rPr lang="en-US" dirty="0"/>
              <a:t> </a:t>
            </a:r>
            <a:r>
              <a:rPr lang="en-US" dirty="0" err="1"/>
              <a:t>elitr</a:t>
            </a:r>
            <a:endParaRPr lang="en-US" dirty="0"/>
          </a:p>
        </p:txBody>
      </p:sp>
      <p:sp>
        <p:nvSpPr>
          <p:cNvPr id="21" name="Text Placeholder 24">
            <a:extLst>
              <a:ext uri="{FF2B5EF4-FFF2-40B4-BE49-F238E27FC236}">
                <a16:creationId xmlns:a16="http://schemas.microsoft.com/office/drawing/2014/main" id="{14DC10D9-4EA7-E843-BF73-1361CFC74A18}"/>
              </a:ext>
            </a:extLst>
          </p:cNvPr>
          <p:cNvSpPr>
            <a:spLocks noGrp="1"/>
          </p:cNvSpPr>
          <p:nvPr>
            <p:ph type="body" sz="quarter" idx="35" hasCustomPrompt="1"/>
          </p:nvPr>
        </p:nvSpPr>
        <p:spPr>
          <a:xfrm>
            <a:off x="3395584" y="2342356"/>
            <a:ext cx="2526632" cy="3641962"/>
          </a:xfrm>
          <a:prstGeom prst="rect">
            <a:avLst/>
          </a:prstGeom>
        </p:spPr>
        <p:txBody>
          <a:bodyPr vert="horz" lIns="0" tIns="0" rIns="0" bIns="0" rtlCol="0">
            <a:noAutofit/>
          </a:bodyPr>
          <a:lstStyle>
            <a:lvl1pPr>
              <a:spcBef>
                <a:spcPts val="900"/>
              </a:spcBef>
              <a:defRPr lang="en-US" sz="1400" dirty="0">
                <a:solidFill>
                  <a:schemeClr val="bg2"/>
                </a:solidFill>
              </a:defRPr>
            </a:lvl1pPr>
          </a:lstStyle>
          <a:p>
            <a:pPr lvl="0"/>
            <a:r>
              <a:rPr lang="en-US" dirty="0"/>
              <a:t>Click to add text column. At vero eos et accusam et justo duo dolores et ea </a:t>
            </a:r>
            <a:r>
              <a:rPr lang="en-US" dirty="0" err="1"/>
              <a:t>rebum</a:t>
            </a:r>
            <a:r>
              <a:rPr lang="en-US" dirty="0"/>
              <a:t>. Stet </a:t>
            </a:r>
            <a:r>
              <a:rPr lang="en-US" dirty="0" err="1"/>
              <a:t>clita</a:t>
            </a:r>
            <a:r>
              <a:rPr lang="en-US" dirty="0"/>
              <a:t> </a:t>
            </a:r>
            <a:r>
              <a:rPr lang="en-US" dirty="0" err="1"/>
              <a:t>kasd</a:t>
            </a:r>
            <a:r>
              <a:rPr lang="en-US" dirty="0"/>
              <a:t> </a:t>
            </a:r>
            <a:r>
              <a:rPr lang="en-US" dirty="0" err="1"/>
              <a:t>gubergren</a:t>
            </a:r>
            <a:r>
              <a:rPr lang="en-US" dirty="0"/>
              <a:t>, no sea </a:t>
            </a:r>
            <a:r>
              <a:rPr lang="en-US" dirty="0" err="1"/>
              <a:t>takimata</a:t>
            </a:r>
            <a:r>
              <a:rPr lang="en-US" dirty="0"/>
              <a:t> </a:t>
            </a:r>
            <a:r>
              <a:rPr lang="en-US" dirty="0" err="1"/>
              <a:t>sanctus</a:t>
            </a:r>
            <a:r>
              <a:rPr lang="en-US" dirty="0"/>
              <a:t> </a:t>
            </a:r>
            <a:r>
              <a:rPr lang="en-US" dirty="0" err="1"/>
              <a:t>est</a:t>
            </a:r>
            <a:r>
              <a:rPr lang="en-US" dirty="0"/>
              <a:t> Lorem ipsum dolor sit amet. Lorem ipsum dolor sit amet, consetetur sadipscing elitr, sed diam nonumy eirmod </a:t>
            </a:r>
            <a:r>
              <a:rPr lang="en-US" dirty="0" err="1"/>
              <a:t>tempor</a:t>
            </a:r>
            <a:r>
              <a:rPr lang="en-US" dirty="0"/>
              <a:t> </a:t>
            </a:r>
            <a:r>
              <a:rPr lang="en-US" dirty="0" err="1"/>
              <a:t>invidunt</a:t>
            </a:r>
            <a:r>
              <a:rPr lang="en-US" dirty="0"/>
              <a:t> </a:t>
            </a:r>
            <a:r>
              <a:rPr lang="en-US" dirty="0" err="1"/>
              <a:t>ut</a:t>
            </a:r>
            <a:r>
              <a:rPr lang="en-US" dirty="0"/>
              <a:t> </a:t>
            </a:r>
            <a:r>
              <a:rPr lang="en-US" dirty="0" err="1"/>
              <a:t>labore</a:t>
            </a:r>
            <a:r>
              <a:rPr lang="en-US" dirty="0"/>
              <a:t> et dolore magna </a:t>
            </a:r>
            <a:r>
              <a:rPr lang="en-US" dirty="0" err="1"/>
              <a:t>aliquyam</a:t>
            </a:r>
            <a:r>
              <a:rPr lang="en-US" dirty="0"/>
              <a:t> </a:t>
            </a:r>
            <a:r>
              <a:rPr lang="en-US" dirty="0" err="1"/>
              <a:t>erat</a:t>
            </a:r>
            <a:r>
              <a:rPr lang="en-US" dirty="0"/>
              <a:t>, sed diam sit </a:t>
            </a:r>
            <a:r>
              <a:rPr lang="en-US" dirty="0" err="1"/>
              <a:t>voluptua</a:t>
            </a:r>
            <a:r>
              <a:rPr lang="en-US" dirty="0"/>
              <a:t>. </a:t>
            </a:r>
          </a:p>
          <a:p>
            <a:pPr lvl="0"/>
            <a:r>
              <a:rPr lang="en-US" dirty="0"/>
              <a:t>Duis </a:t>
            </a:r>
            <a:r>
              <a:rPr lang="en-US" dirty="0" err="1"/>
              <a:t>autem</a:t>
            </a:r>
            <a:r>
              <a:rPr lang="en-US" dirty="0"/>
              <a:t> vel </a:t>
            </a:r>
            <a:r>
              <a:rPr lang="en-US" dirty="0" err="1"/>
              <a:t>eum</a:t>
            </a:r>
            <a:r>
              <a:rPr lang="en-US" dirty="0"/>
              <a:t> </a:t>
            </a:r>
            <a:r>
              <a:rPr lang="en-US" dirty="0" err="1"/>
              <a:t>iriure</a:t>
            </a:r>
            <a:r>
              <a:rPr lang="en-US" dirty="0"/>
              <a:t> dolor in </a:t>
            </a:r>
            <a:r>
              <a:rPr lang="en-US" dirty="0" err="1"/>
              <a:t>hendrerit</a:t>
            </a:r>
            <a:r>
              <a:rPr lang="en-US" dirty="0"/>
              <a:t> </a:t>
            </a:r>
            <a:r>
              <a:rPr lang="en-US" dirty="0" err="1"/>
              <a:t>insed</a:t>
            </a:r>
            <a:r>
              <a:rPr lang="en-US" dirty="0"/>
              <a:t> et fugit. Duis </a:t>
            </a:r>
            <a:r>
              <a:rPr lang="en-US" dirty="0" err="1"/>
              <a:t>autem</a:t>
            </a:r>
            <a:r>
              <a:rPr lang="en-US" dirty="0"/>
              <a:t> vel </a:t>
            </a:r>
            <a:r>
              <a:rPr lang="en-US" dirty="0" err="1"/>
              <a:t>eum</a:t>
            </a:r>
            <a:r>
              <a:rPr lang="en-US" dirty="0"/>
              <a:t> </a:t>
            </a:r>
            <a:r>
              <a:rPr lang="en-US" dirty="0" err="1"/>
              <a:t>iriure</a:t>
            </a:r>
            <a:r>
              <a:rPr lang="en-US" dirty="0"/>
              <a:t> dolor. At </a:t>
            </a:r>
            <a:r>
              <a:rPr lang="en-US" dirty="0" err="1"/>
              <a:t>vero</a:t>
            </a:r>
            <a:r>
              <a:rPr lang="en-US" dirty="0"/>
              <a:t> </a:t>
            </a:r>
            <a:r>
              <a:rPr lang="en-US" dirty="0" err="1"/>
              <a:t>eos</a:t>
            </a:r>
            <a:r>
              <a:rPr lang="en-US" dirty="0"/>
              <a:t> et </a:t>
            </a:r>
            <a:r>
              <a:rPr lang="en-US" dirty="0" err="1"/>
              <a:t>accusam</a:t>
            </a:r>
            <a:r>
              <a:rPr lang="en-US" dirty="0"/>
              <a:t> et </a:t>
            </a:r>
            <a:r>
              <a:rPr lang="en-US" dirty="0" err="1"/>
              <a:t>justo</a:t>
            </a:r>
            <a:r>
              <a:rPr lang="en-US" dirty="0"/>
              <a:t> duo </a:t>
            </a:r>
            <a:r>
              <a:rPr lang="en-US" dirty="0" err="1"/>
              <a:t>dolores</a:t>
            </a:r>
            <a:r>
              <a:rPr lang="en-US" dirty="0"/>
              <a:t> et </a:t>
            </a:r>
            <a:r>
              <a:rPr lang="en-US" dirty="0" err="1"/>
              <a:t>ea</a:t>
            </a:r>
            <a:r>
              <a:rPr lang="en-US" dirty="0"/>
              <a:t> </a:t>
            </a:r>
            <a:r>
              <a:rPr lang="en-US" dirty="0" err="1"/>
              <a:t>rebum</a:t>
            </a:r>
            <a:r>
              <a:rPr lang="en-US" dirty="0"/>
              <a:t>. </a:t>
            </a:r>
          </a:p>
        </p:txBody>
      </p:sp>
      <p:sp>
        <p:nvSpPr>
          <p:cNvPr id="22" name="Text Placeholder 6">
            <a:extLst>
              <a:ext uri="{FF2B5EF4-FFF2-40B4-BE49-F238E27FC236}">
                <a16:creationId xmlns:a16="http://schemas.microsoft.com/office/drawing/2014/main" id="{9DFE7A64-D7EE-ED4E-B63E-38D83B4BB829}"/>
              </a:ext>
            </a:extLst>
          </p:cNvPr>
          <p:cNvSpPr>
            <a:spLocks noGrp="1"/>
          </p:cNvSpPr>
          <p:nvPr>
            <p:ph type="body" sz="quarter" idx="36" hasCustomPrompt="1"/>
          </p:nvPr>
        </p:nvSpPr>
        <p:spPr>
          <a:xfrm>
            <a:off x="3396124" y="1821820"/>
            <a:ext cx="2519643" cy="285247"/>
          </a:xfrm>
          <a:prstGeom prst="rect">
            <a:avLst/>
          </a:prstGeom>
        </p:spPr>
        <p:txBody>
          <a:bodyPr>
            <a:noAutofit/>
          </a:bodyPr>
          <a:lstStyle>
            <a:lvl1pPr>
              <a:spcBef>
                <a:spcPts val="0"/>
              </a:spcBef>
              <a:defRPr sz="1600" b="1" cap="none" spc="0" baseline="0">
                <a:solidFill>
                  <a:schemeClr val="accent1"/>
                </a:solidFill>
              </a:defRPr>
            </a:lvl1pPr>
            <a:lvl2pPr>
              <a:defRPr sz="1150">
                <a:solidFill>
                  <a:schemeClr val="tx1"/>
                </a:solidFill>
              </a:defRPr>
            </a:lvl2pPr>
            <a:lvl3pPr>
              <a:defRPr sz="1150">
                <a:solidFill>
                  <a:schemeClr val="tx1"/>
                </a:solidFill>
              </a:defRPr>
            </a:lvl3pPr>
            <a:lvl4pPr>
              <a:defRPr sz="1150">
                <a:solidFill>
                  <a:schemeClr val="tx1"/>
                </a:solidFill>
              </a:defRPr>
            </a:lvl4pPr>
            <a:lvl5pPr>
              <a:defRPr sz="1150">
                <a:solidFill>
                  <a:schemeClr val="tx1"/>
                </a:solidFill>
              </a:defRPr>
            </a:lvl5pPr>
          </a:lstStyle>
          <a:p>
            <a:pPr lvl="0"/>
            <a:r>
              <a:rPr lang="en-US" dirty="0"/>
              <a:t>Subtitle</a:t>
            </a:r>
          </a:p>
        </p:txBody>
      </p:sp>
      <p:sp>
        <p:nvSpPr>
          <p:cNvPr id="29" name="Text Placeholder 24">
            <a:extLst>
              <a:ext uri="{FF2B5EF4-FFF2-40B4-BE49-F238E27FC236}">
                <a16:creationId xmlns:a16="http://schemas.microsoft.com/office/drawing/2014/main" id="{1C6BFCAE-BEC0-7047-889F-B0CAA6255053}"/>
              </a:ext>
            </a:extLst>
          </p:cNvPr>
          <p:cNvSpPr>
            <a:spLocks noGrp="1"/>
          </p:cNvSpPr>
          <p:nvPr>
            <p:ph type="body" sz="quarter" idx="37" hasCustomPrompt="1"/>
          </p:nvPr>
        </p:nvSpPr>
        <p:spPr>
          <a:xfrm>
            <a:off x="9150036" y="2342356"/>
            <a:ext cx="2526632" cy="3641962"/>
          </a:xfrm>
          <a:prstGeom prst="rect">
            <a:avLst/>
          </a:prstGeom>
        </p:spPr>
        <p:txBody>
          <a:bodyPr vert="horz" lIns="0" tIns="0" rIns="0" bIns="0" rtlCol="0">
            <a:noAutofit/>
          </a:bodyPr>
          <a:lstStyle>
            <a:lvl1pPr>
              <a:spcBef>
                <a:spcPts val="900"/>
              </a:spcBef>
              <a:defRPr lang="en-US" sz="1400" dirty="0">
                <a:solidFill>
                  <a:schemeClr val="bg2"/>
                </a:solidFill>
              </a:defRPr>
            </a:lvl1pPr>
          </a:lstStyle>
          <a:p>
            <a:pPr lvl="0"/>
            <a:r>
              <a:rPr lang="en-US" dirty="0"/>
              <a:t>Click to add text column. At vero eos et accusam et justo duo dolores et ea </a:t>
            </a:r>
            <a:r>
              <a:rPr lang="en-US" dirty="0" err="1"/>
              <a:t>rebum</a:t>
            </a:r>
            <a:r>
              <a:rPr lang="en-US" dirty="0"/>
              <a:t>. Stet </a:t>
            </a:r>
            <a:r>
              <a:rPr lang="en-US" dirty="0" err="1"/>
              <a:t>clita</a:t>
            </a:r>
            <a:r>
              <a:rPr lang="en-US" dirty="0"/>
              <a:t> </a:t>
            </a:r>
            <a:r>
              <a:rPr lang="en-US" dirty="0" err="1"/>
              <a:t>kasd</a:t>
            </a:r>
            <a:r>
              <a:rPr lang="en-US" dirty="0"/>
              <a:t> </a:t>
            </a:r>
            <a:r>
              <a:rPr lang="en-US" dirty="0" err="1"/>
              <a:t>gubergren</a:t>
            </a:r>
            <a:r>
              <a:rPr lang="en-US" dirty="0"/>
              <a:t>, no sea </a:t>
            </a:r>
            <a:r>
              <a:rPr lang="en-US" dirty="0" err="1"/>
              <a:t>takimata</a:t>
            </a:r>
            <a:r>
              <a:rPr lang="en-US" dirty="0"/>
              <a:t> </a:t>
            </a:r>
            <a:r>
              <a:rPr lang="en-US" dirty="0" err="1"/>
              <a:t>sanctus</a:t>
            </a:r>
            <a:r>
              <a:rPr lang="en-US" dirty="0"/>
              <a:t> </a:t>
            </a:r>
            <a:r>
              <a:rPr lang="en-US" dirty="0" err="1"/>
              <a:t>est</a:t>
            </a:r>
            <a:r>
              <a:rPr lang="en-US" dirty="0"/>
              <a:t> Lorem ipsum dolor sit amet. Lorem ipsum dolor sit amet, consetetur sadipscing elitr, sed diam nonumy eirmod </a:t>
            </a:r>
            <a:r>
              <a:rPr lang="en-US" dirty="0" err="1"/>
              <a:t>tempor</a:t>
            </a:r>
            <a:r>
              <a:rPr lang="en-US" dirty="0"/>
              <a:t> </a:t>
            </a:r>
            <a:r>
              <a:rPr lang="en-US" dirty="0" err="1"/>
              <a:t>invidunt</a:t>
            </a:r>
            <a:r>
              <a:rPr lang="en-US" dirty="0"/>
              <a:t> </a:t>
            </a:r>
            <a:r>
              <a:rPr lang="en-US" dirty="0" err="1"/>
              <a:t>ut</a:t>
            </a:r>
            <a:r>
              <a:rPr lang="en-US" dirty="0"/>
              <a:t> </a:t>
            </a:r>
            <a:r>
              <a:rPr lang="en-US" dirty="0" err="1"/>
              <a:t>labore</a:t>
            </a:r>
            <a:r>
              <a:rPr lang="en-US" dirty="0"/>
              <a:t> et dolore magna </a:t>
            </a:r>
            <a:r>
              <a:rPr lang="en-US" dirty="0" err="1"/>
              <a:t>aliquyam</a:t>
            </a:r>
            <a:r>
              <a:rPr lang="en-US" dirty="0"/>
              <a:t> </a:t>
            </a:r>
            <a:r>
              <a:rPr lang="en-US" dirty="0" err="1"/>
              <a:t>erat</a:t>
            </a:r>
            <a:r>
              <a:rPr lang="en-US" dirty="0"/>
              <a:t>, sed diam sit </a:t>
            </a:r>
            <a:r>
              <a:rPr lang="en-US" dirty="0" err="1"/>
              <a:t>voluptua</a:t>
            </a:r>
            <a:r>
              <a:rPr lang="en-US" dirty="0"/>
              <a:t>. </a:t>
            </a:r>
          </a:p>
          <a:p>
            <a:pPr lvl="0"/>
            <a:r>
              <a:rPr lang="en-US" dirty="0"/>
              <a:t>Duis </a:t>
            </a:r>
            <a:r>
              <a:rPr lang="en-US" dirty="0" err="1"/>
              <a:t>autem</a:t>
            </a:r>
            <a:r>
              <a:rPr lang="en-US" dirty="0"/>
              <a:t> vel </a:t>
            </a:r>
            <a:r>
              <a:rPr lang="en-US" dirty="0" err="1"/>
              <a:t>eum</a:t>
            </a:r>
            <a:r>
              <a:rPr lang="en-US" dirty="0"/>
              <a:t> </a:t>
            </a:r>
            <a:r>
              <a:rPr lang="en-US" dirty="0" err="1"/>
              <a:t>iriure</a:t>
            </a:r>
            <a:r>
              <a:rPr lang="en-US" dirty="0"/>
              <a:t> dolor in </a:t>
            </a:r>
            <a:r>
              <a:rPr lang="en-US" dirty="0" err="1"/>
              <a:t>hendrerit</a:t>
            </a:r>
            <a:r>
              <a:rPr lang="en-US" dirty="0"/>
              <a:t> </a:t>
            </a:r>
            <a:r>
              <a:rPr lang="en-US" dirty="0" err="1"/>
              <a:t>insed</a:t>
            </a:r>
            <a:r>
              <a:rPr lang="en-US" dirty="0"/>
              <a:t> et fugit. Duis </a:t>
            </a:r>
            <a:r>
              <a:rPr lang="en-US" dirty="0" err="1"/>
              <a:t>autem</a:t>
            </a:r>
            <a:r>
              <a:rPr lang="en-US" dirty="0"/>
              <a:t> vel </a:t>
            </a:r>
            <a:r>
              <a:rPr lang="en-US" dirty="0" err="1"/>
              <a:t>eum</a:t>
            </a:r>
            <a:r>
              <a:rPr lang="en-US" dirty="0"/>
              <a:t> </a:t>
            </a:r>
            <a:r>
              <a:rPr lang="en-US" dirty="0" err="1"/>
              <a:t>iriure</a:t>
            </a:r>
            <a:r>
              <a:rPr lang="en-US" dirty="0"/>
              <a:t> dolor. At </a:t>
            </a:r>
            <a:r>
              <a:rPr lang="en-US" dirty="0" err="1"/>
              <a:t>vero</a:t>
            </a:r>
            <a:r>
              <a:rPr lang="en-US" dirty="0"/>
              <a:t> </a:t>
            </a:r>
            <a:r>
              <a:rPr lang="en-US" dirty="0" err="1"/>
              <a:t>eos</a:t>
            </a:r>
            <a:r>
              <a:rPr lang="en-US" dirty="0"/>
              <a:t> et </a:t>
            </a:r>
            <a:r>
              <a:rPr lang="en-US" dirty="0" err="1"/>
              <a:t>accusam</a:t>
            </a:r>
            <a:r>
              <a:rPr lang="en-US" dirty="0"/>
              <a:t> et </a:t>
            </a:r>
            <a:r>
              <a:rPr lang="en-US" dirty="0" err="1"/>
              <a:t>justo</a:t>
            </a:r>
            <a:r>
              <a:rPr lang="en-US" dirty="0"/>
              <a:t> duo </a:t>
            </a:r>
            <a:r>
              <a:rPr lang="en-US" dirty="0" err="1"/>
              <a:t>dolores</a:t>
            </a:r>
            <a:r>
              <a:rPr lang="en-US" dirty="0"/>
              <a:t> et </a:t>
            </a:r>
            <a:r>
              <a:rPr lang="en-US" dirty="0" err="1"/>
              <a:t>ea</a:t>
            </a:r>
            <a:r>
              <a:rPr lang="en-US" dirty="0"/>
              <a:t> </a:t>
            </a:r>
            <a:r>
              <a:rPr lang="en-US" dirty="0" err="1"/>
              <a:t>rebum</a:t>
            </a:r>
            <a:r>
              <a:rPr lang="en-US" dirty="0"/>
              <a:t>. </a:t>
            </a:r>
          </a:p>
        </p:txBody>
      </p:sp>
      <p:sp>
        <p:nvSpPr>
          <p:cNvPr id="30" name="Text Placeholder 6">
            <a:extLst>
              <a:ext uri="{FF2B5EF4-FFF2-40B4-BE49-F238E27FC236}">
                <a16:creationId xmlns:a16="http://schemas.microsoft.com/office/drawing/2014/main" id="{CEEEA211-C4DD-1D42-8574-E500609276D5}"/>
              </a:ext>
            </a:extLst>
          </p:cNvPr>
          <p:cNvSpPr>
            <a:spLocks noGrp="1"/>
          </p:cNvSpPr>
          <p:nvPr>
            <p:ph type="body" sz="quarter" idx="38" hasCustomPrompt="1"/>
          </p:nvPr>
        </p:nvSpPr>
        <p:spPr>
          <a:xfrm>
            <a:off x="9151656" y="1821820"/>
            <a:ext cx="2524407" cy="285247"/>
          </a:xfrm>
          <a:prstGeom prst="rect">
            <a:avLst/>
          </a:prstGeom>
        </p:spPr>
        <p:txBody>
          <a:bodyPr>
            <a:noAutofit/>
          </a:bodyPr>
          <a:lstStyle>
            <a:lvl1pPr>
              <a:spcBef>
                <a:spcPts val="0"/>
              </a:spcBef>
              <a:defRPr sz="1600" b="1" cap="none" spc="0" baseline="0">
                <a:solidFill>
                  <a:schemeClr val="accent1"/>
                </a:solidFill>
              </a:defRPr>
            </a:lvl1pPr>
            <a:lvl2pPr>
              <a:defRPr sz="1150">
                <a:solidFill>
                  <a:schemeClr val="tx1"/>
                </a:solidFill>
              </a:defRPr>
            </a:lvl2pPr>
            <a:lvl3pPr>
              <a:defRPr sz="1150">
                <a:solidFill>
                  <a:schemeClr val="tx1"/>
                </a:solidFill>
              </a:defRPr>
            </a:lvl3pPr>
            <a:lvl4pPr>
              <a:defRPr sz="1150">
                <a:solidFill>
                  <a:schemeClr val="tx1"/>
                </a:solidFill>
              </a:defRPr>
            </a:lvl4pPr>
            <a:lvl5pPr>
              <a:defRPr sz="1150">
                <a:solidFill>
                  <a:schemeClr val="tx1"/>
                </a:solidFill>
              </a:defRPr>
            </a:lvl5pPr>
          </a:lstStyle>
          <a:p>
            <a:pPr lvl="0"/>
            <a:r>
              <a:rPr lang="en-US" dirty="0"/>
              <a:t>Subtitle</a:t>
            </a:r>
          </a:p>
        </p:txBody>
      </p:sp>
      <p:sp>
        <p:nvSpPr>
          <p:cNvPr id="31" name="Text Placeholder 24">
            <a:extLst>
              <a:ext uri="{FF2B5EF4-FFF2-40B4-BE49-F238E27FC236}">
                <a16:creationId xmlns:a16="http://schemas.microsoft.com/office/drawing/2014/main" id="{9F8788C4-47D5-3446-8CFF-E4D3635A084C}"/>
              </a:ext>
            </a:extLst>
          </p:cNvPr>
          <p:cNvSpPr>
            <a:spLocks noGrp="1"/>
          </p:cNvSpPr>
          <p:nvPr>
            <p:ph type="body" sz="quarter" idx="39" hasCustomPrompt="1"/>
          </p:nvPr>
        </p:nvSpPr>
        <p:spPr>
          <a:xfrm>
            <a:off x="6272810" y="2342356"/>
            <a:ext cx="2526632" cy="3641962"/>
          </a:xfrm>
          <a:prstGeom prst="rect">
            <a:avLst/>
          </a:prstGeom>
        </p:spPr>
        <p:txBody>
          <a:bodyPr vert="horz" lIns="0" tIns="0" rIns="0" bIns="0" rtlCol="0">
            <a:noAutofit/>
          </a:bodyPr>
          <a:lstStyle>
            <a:lvl1pPr>
              <a:spcBef>
                <a:spcPts val="900"/>
              </a:spcBef>
              <a:defRPr lang="en-US" sz="1400" dirty="0">
                <a:solidFill>
                  <a:schemeClr val="bg2"/>
                </a:solidFill>
              </a:defRPr>
            </a:lvl1pPr>
          </a:lstStyle>
          <a:p>
            <a:pPr lvl="0"/>
            <a:r>
              <a:rPr lang="en-US" dirty="0"/>
              <a:t>Click to add text column. At vero eos et accusam et justo duo dolores et ea </a:t>
            </a:r>
            <a:r>
              <a:rPr lang="en-US" dirty="0" err="1"/>
              <a:t>rebum</a:t>
            </a:r>
            <a:r>
              <a:rPr lang="en-US" dirty="0"/>
              <a:t>. Stet </a:t>
            </a:r>
            <a:r>
              <a:rPr lang="en-US" dirty="0" err="1"/>
              <a:t>clita</a:t>
            </a:r>
            <a:r>
              <a:rPr lang="en-US" dirty="0"/>
              <a:t> </a:t>
            </a:r>
            <a:r>
              <a:rPr lang="en-US" dirty="0" err="1"/>
              <a:t>kasd</a:t>
            </a:r>
            <a:r>
              <a:rPr lang="en-US" dirty="0"/>
              <a:t> </a:t>
            </a:r>
            <a:r>
              <a:rPr lang="en-US" dirty="0" err="1"/>
              <a:t>gubergren</a:t>
            </a:r>
            <a:r>
              <a:rPr lang="en-US" dirty="0"/>
              <a:t>, no sea </a:t>
            </a:r>
            <a:r>
              <a:rPr lang="en-US" dirty="0" err="1"/>
              <a:t>takimata</a:t>
            </a:r>
            <a:r>
              <a:rPr lang="en-US" dirty="0"/>
              <a:t> </a:t>
            </a:r>
            <a:r>
              <a:rPr lang="en-US" dirty="0" err="1"/>
              <a:t>sanctus</a:t>
            </a:r>
            <a:r>
              <a:rPr lang="en-US" dirty="0"/>
              <a:t> </a:t>
            </a:r>
            <a:r>
              <a:rPr lang="en-US" dirty="0" err="1"/>
              <a:t>est</a:t>
            </a:r>
            <a:r>
              <a:rPr lang="en-US" dirty="0"/>
              <a:t> Lorem ipsum dolor sit amet. Lorem ipsum dolor sit amet, consetetur sadipscing elitr, sed diam nonumy eirmod </a:t>
            </a:r>
            <a:r>
              <a:rPr lang="en-US" dirty="0" err="1"/>
              <a:t>tempor</a:t>
            </a:r>
            <a:r>
              <a:rPr lang="en-US" dirty="0"/>
              <a:t> </a:t>
            </a:r>
            <a:r>
              <a:rPr lang="en-US" dirty="0" err="1"/>
              <a:t>invidunt</a:t>
            </a:r>
            <a:r>
              <a:rPr lang="en-US" dirty="0"/>
              <a:t> </a:t>
            </a:r>
            <a:r>
              <a:rPr lang="en-US" dirty="0" err="1"/>
              <a:t>ut</a:t>
            </a:r>
            <a:r>
              <a:rPr lang="en-US" dirty="0"/>
              <a:t> </a:t>
            </a:r>
            <a:r>
              <a:rPr lang="en-US" dirty="0" err="1"/>
              <a:t>labore</a:t>
            </a:r>
            <a:r>
              <a:rPr lang="en-US" dirty="0"/>
              <a:t> et dolore magna </a:t>
            </a:r>
            <a:r>
              <a:rPr lang="en-US" dirty="0" err="1"/>
              <a:t>aliquyam</a:t>
            </a:r>
            <a:r>
              <a:rPr lang="en-US" dirty="0"/>
              <a:t> </a:t>
            </a:r>
            <a:r>
              <a:rPr lang="en-US" dirty="0" err="1"/>
              <a:t>erat</a:t>
            </a:r>
            <a:r>
              <a:rPr lang="en-US" dirty="0"/>
              <a:t>, sed diam sit </a:t>
            </a:r>
            <a:r>
              <a:rPr lang="en-US" dirty="0" err="1"/>
              <a:t>voluptua</a:t>
            </a:r>
            <a:r>
              <a:rPr lang="en-US" dirty="0"/>
              <a:t>. </a:t>
            </a:r>
          </a:p>
          <a:p>
            <a:pPr lvl="0"/>
            <a:r>
              <a:rPr lang="en-US" dirty="0"/>
              <a:t>Duis </a:t>
            </a:r>
            <a:r>
              <a:rPr lang="en-US" dirty="0" err="1"/>
              <a:t>autem</a:t>
            </a:r>
            <a:r>
              <a:rPr lang="en-US" dirty="0"/>
              <a:t> vel </a:t>
            </a:r>
            <a:r>
              <a:rPr lang="en-US" dirty="0" err="1"/>
              <a:t>eum</a:t>
            </a:r>
            <a:r>
              <a:rPr lang="en-US" dirty="0"/>
              <a:t> </a:t>
            </a:r>
            <a:r>
              <a:rPr lang="en-US" dirty="0" err="1"/>
              <a:t>iriure</a:t>
            </a:r>
            <a:r>
              <a:rPr lang="en-US" dirty="0"/>
              <a:t> dolor in </a:t>
            </a:r>
            <a:r>
              <a:rPr lang="en-US" dirty="0" err="1"/>
              <a:t>hendrerit</a:t>
            </a:r>
            <a:r>
              <a:rPr lang="en-US" dirty="0"/>
              <a:t> </a:t>
            </a:r>
            <a:r>
              <a:rPr lang="en-US" dirty="0" err="1"/>
              <a:t>insed</a:t>
            </a:r>
            <a:r>
              <a:rPr lang="en-US" dirty="0"/>
              <a:t> et fugit. Duis </a:t>
            </a:r>
            <a:r>
              <a:rPr lang="en-US" dirty="0" err="1"/>
              <a:t>autem</a:t>
            </a:r>
            <a:r>
              <a:rPr lang="en-US" dirty="0"/>
              <a:t> vel </a:t>
            </a:r>
            <a:r>
              <a:rPr lang="en-US" dirty="0" err="1"/>
              <a:t>eum</a:t>
            </a:r>
            <a:r>
              <a:rPr lang="en-US" dirty="0"/>
              <a:t> </a:t>
            </a:r>
            <a:r>
              <a:rPr lang="en-US" dirty="0" err="1"/>
              <a:t>iriure</a:t>
            </a:r>
            <a:r>
              <a:rPr lang="en-US" dirty="0"/>
              <a:t> dolor. At </a:t>
            </a:r>
            <a:r>
              <a:rPr lang="en-US" dirty="0" err="1"/>
              <a:t>vero</a:t>
            </a:r>
            <a:r>
              <a:rPr lang="en-US" dirty="0"/>
              <a:t> </a:t>
            </a:r>
            <a:r>
              <a:rPr lang="en-US" dirty="0" err="1"/>
              <a:t>eos</a:t>
            </a:r>
            <a:r>
              <a:rPr lang="en-US" dirty="0"/>
              <a:t> et </a:t>
            </a:r>
            <a:r>
              <a:rPr lang="en-US" dirty="0" err="1"/>
              <a:t>accusam</a:t>
            </a:r>
            <a:r>
              <a:rPr lang="en-US" dirty="0"/>
              <a:t> et </a:t>
            </a:r>
            <a:r>
              <a:rPr lang="en-US" dirty="0" err="1"/>
              <a:t>justo</a:t>
            </a:r>
            <a:r>
              <a:rPr lang="en-US" dirty="0"/>
              <a:t> duo </a:t>
            </a:r>
            <a:r>
              <a:rPr lang="en-US" dirty="0" err="1"/>
              <a:t>dolores</a:t>
            </a:r>
            <a:r>
              <a:rPr lang="en-US" dirty="0"/>
              <a:t> et </a:t>
            </a:r>
            <a:r>
              <a:rPr lang="en-US" dirty="0" err="1"/>
              <a:t>ea</a:t>
            </a:r>
            <a:r>
              <a:rPr lang="en-US" dirty="0"/>
              <a:t> </a:t>
            </a:r>
            <a:r>
              <a:rPr lang="en-US" dirty="0" err="1"/>
              <a:t>rebum</a:t>
            </a:r>
            <a:r>
              <a:rPr lang="en-US" dirty="0"/>
              <a:t>. </a:t>
            </a:r>
          </a:p>
        </p:txBody>
      </p:sp>
      <p:sp>
        <p:nvSpPr>
          <p:cNvPr id="32" name="Text Placeholder 6">
            <a:extLst>
              <a:ext uri="{FF2B5EF4-FFF2-40B4-BE49-F238E27FC236}">
                <a16:creationId xmlns:a16="http://schemas.microsoft.com/office/drawing/2014/main" id="{ACFD254F-F902-C440-92E0-30AB823E8781}"/>
              </a:ext>
            </a:extLst>
          </p:cNvPr>
          <p:cNvSpPr>
            <a:spLocks noGrp="1"/>
          </p:cNvSpPr>
          <p:nvPr>
            <p:ph type="body" sz="quarter" idx="40" hasCustomPrompt="1"/>
          </p:nvPr>
        </p:nvSpPr>
        <p:spPr>
          <a:xfrm>
            <a:off x="6273890" y="1821820"/>
            <a:ext cx="2519643" cy="285247"/>
          </a:xfrm>
          <a:prstGeom prst="rect">
            <a:avLst/>
          </a:prstGeom>
        </p:spPr>
        <p:txBody>
          <a:bodyPr>
            <a:noAutofit/>
          </a:bodyPr>
          <a:lstStyle>
            <a:lvl1pPr>
              <a:spcBef>
                <a:spcPts val="0"/>
              </a:spcBef>
              <a:defRPr sz="1600" b="1" cap="none" spc="0" baseline="0">
                <a:solidFill>
                  <a:schemeClr val="accent1"/>
                </a:solidFill>
              </a:defRPr>
            </a:lvl1pPr>
            <a:lvl2pPr>
              <a:defRPr sz="1150">
                <a:solidFill>
                  <a:schemeClr val="tx1"/>
                </a:solidFill>
              </a:defRPr>
            </a:lvl2pPr>
            <a:lvl3pPr>
              <a:defRPr sz="1150">
                <a:solidFill>
                  <a:schemeClr val="tx1"/>
                </a:solidFill>
              </a:defRPr>
            </a:lvl3pPr>
            <a:lvl4pPr>
              <a:defRPr sz="1150">
                <a:solidFill>
                  <a:schemeClr val="tx1"/>
                </a:solidFill>
              </a:defRPr>
            </a:lvl4pPr>
            <a:lvl5pPr>
              <a:defRPr sz="1150">
                <a:solidFill>
                  <a:schemeClr val="tx1"/>
                </a:solidFill>
              </a:defRPr>
            </a:lvl5pPr>
          </a:lstStyle>
          <a:p>
            <a:pPr lvl="0"/>
            <a:r>
              <a:rPr lang="en-US" dirty="0"/>
              <a:t>Subtitle</a:t>
            </a:r>
          </a:p>
        </p:txBody>
      </p:sp>
      <p:sp>
        <p:nvSpPr>
          <p:cNvPr id="16" name="Freeform 5">
            <a:extLst>
              <a:ext uri="{FF2B5EF4-FFF2-40B4-BE49-F238E27FC236}">
                <a16:creationId xmlns:a16="http://schemas.microsoft.com/office/drawing/2014/main" id="{0BB94C3C-2168-40AF-82B3-622EF039E6F4}"/>
              </a:ext>
            </a:extLst>
          </p:cNvPr>
          <p:cNvSpPr>
            <a:spLocks noEditPoints="1"/>
          </p:cNvSpPr>
          <p:nvPr userDrawn="1"/>
        </p:nvSpPr>
        <p:spPr bwMode="auto">
          <a:xfrm>
            <a:off x="11265933" y="514352"/>
            <a:ext cx="410130" cy="409891"/>
          </a:xfrm>
          <a:custGeom>
            <a:avLst/>
            <a:gdLst>
              <a:gd name="T0" fmla="*/ 2386 w 5760"/>
              <a:gd name="T1" fmla="*/ 3095 h 5760"/>
              <a:gd name="T2" fmla="*/ 1754 w 5760"/>
              <a:gd name="T3" fmla="*/ 4131 h 5760"/>
              <a:gd name="T4" fmla="*/ 2386 w 5760"/>
              <a:gd name="T5" fmla="*/ 3095 h 5760"/>
              <a:gd name="T6" fmla="*/ 2480 w 5760"/>
              <a:gd name="T7" fmla="*/ 1601 h 5760"/>
              <a:gd name="T8" fmla="*/ 2019 w 5760"/>
              <a:gd name="T9" fmla="*/ 2248 h 5760"/>
              <a:gd name="T10" fmla="*/ 2480 w 5760"/>
              <a:gd name="T11" fmla="*/ 1601 h 5760"/>
              <a:gd name="T12" fmla="*/ 3894 w 5760"/>
              <a:gd name="T13" fmla="*/ 1634 h 5760"/>
              <a:gd name="T14" fmla="*/ 3527 w 5760"/>
              <a:gd name="T15" fmla="*/ 2129 h 5760"/>
              <a:gd name="T16" fmla="*/ 3894 w 5760"/>
              <a:gd name="T17" fmla="*/ 1634 h 5760"/>
              <a:gd name="T18" fmla="*/ 4482 w 5760"/>
              <a:gd name="T19" fmla="*/ 3645 h 5760"/>
              <a:gd name="T20" fmla="*/ 2889 w 5760"/>
              <a:gd name="T21" fmla="*/ 3501 h 5760"/>
              <a:gd name="T22" fmla="*/ 3375 w 5760"/>
              <a:gd name="T23" fmla="*/ 2488 h 5760"/>
              <a:gd name="T24" fmla="*/ 2536 w 5760"/>
              <a:gd name="T25" fmla="*/ 3678 h 5760"/>
              <a:gd name="T26" fmla="*/ 1293 w 5760"/>
              <a:gd name="T27" fmla="*/ 3916 h 5760"/>
              <a:gd name="T28" fmla="*/ 2417 w 5760"/>
              <a:gd name="T29" fmla="*/ 2830 h 5760"/>
              <a:gd name="T30" fmla="*/ 2121 w 5760"/>
              <a:gd name="T31" fmla="*/ 2791 h 5760"/>
              <a:gd name="T32" fmla="*/ 1387 w 5760"/>
              <a:gd name="T33" fmla="*/ 2065 h 5760"/>
              <a:gd name="T34" fmla="*/ 1643 w 5760"/>
              <a:gd name="T35" fmla="*/ 1794 h 5760"/>
              <a:gd name="T36" fmla="*/ 1779 w 5760"/>
              <a:gd name="T37" fmla="*/ 2272 h 5760"/>
              <a:gd name="T38" fmla="*/ 2712 w 5760"/>
              <a:gd name="T39" fmla="*/ 1579 h 5760"/>
              <a:gd name="T40" fmla="*/ 2170 w 5760"/>
              <a:gd name="T41" fmla="*/ 2592 h 5760"/>
              <a:gd name="T42" fmla="*/ 2817 w 5760"/>
              <a:gd name="T43" fmla="*/ 1985 h 5760"/>
              <a:gd name="T44" fmla="*/ 2688 w 5760"/>
              <a:gd name="T45" fmla="*/ 2463 h 5760"/>
              <a:gd name="T46" fmla="*/ 3295 w 5760"/>
              <a:gd name="T47" fmla="*/ 2297 h 5760"/>
              <a:gd name="T48" fmla="*/ 3853 w 5760"/>
              <a:gd name="T49" fmla="*/ 1322 h 5760"/>
              <a:gd name="T50" fmla="*/ 3574 w 5760"/>
              <a:gd name="T51" fmla="*/ 2352 h 5760"/>
              <a:gd name="T52" fmla="*/ 3900 w 5760"/>
              <a:gd name="T53" fmla="*/ 2471 h 5760"/>
              <a:gd name="T54" fmla="*/ 3861 w 5760"/>
              <a:gd name="T55" fmla="*/ 2728 h 5760"/>
              <a:gd name="T56" fmla="*/ 3182 w 5760"/>
              <a:gd name="T57" fmla="*/ 3468 h 5760"/>
              <a:gd name="T58" fmla="*/ 4203 w 5760"/>
              <a:gd name="T59" fmla="*/ 3645 h 5760"/>
              <a:gd name="T60" fmla="*/ 3750 w 5760"/>
              <a:gd name="T61" fmla="*/ 3429 h 5760"/>
              <a:gd name="T62" fmla="*/ 3750 w 5760"/>
              <a:gd name="T63" fmla="*/ 3813 h 5760"/>
              <a:gd name="T64" fmla="*/ 3949 w 5760"/>
              <a:gd name="T65" fmla="*/ 3015 h 5760"/>
              <a:gd name="T66" fmla="*/ 4482 w 5760"/>
              <a:gd name="T67" fmla="*/ 3645 h 5760"/>
              <a:gd name="T68" fmla="*/ 5449 w 5760"/>
              <a:gd name="T69" fmla="*/ 2880 h 5760"/>
              <a:gd name="T70" fmla="*/ 3406 w 5760"/>
              <a:gd name="T71" fmla="*/ 621 h 5760"/>
              <a:gd name="T72" fmla="*/ 2513 w 5760"/>
              <a:gd name="T73" fmla="*/ 693 h 5760"/>
              <a:gd name="T74" fmla="*/ 3685 w 5760"/>
              <a:gd name="T75" fmla="*/ 469 h 5760"/>
              <a:gd name="T76" fmla="*/ 2880 w 5760"/>
              <a:gd name="T77" fmla="*/ 309 h 5760"/>
              <a:gd name="T78" fmla="*/ 622 w 5760"/>
              <a:gd name="T79" fmla="*/ 2352 h 5760"/>
              <a:gd name="T80" fmla="*/ 694 w 5760"/>
              <a:gd name="T81" fmla="*/ 3247 h 5760"/>
              <a:gd name="T82" fmla="*/ 462 w 5760"/>
              <a:gd name="T83" fmla="*/ 2073 h 5760"/>
              <a:gd name="T84" fmla="*/ 310 w 5760"/>
              <a:gd name="T85" fmla="*/ 2880 h 5760"/>
              <a:gd name="T86" fmla="*/ 2353 w 5760"/>
              <a:gd name="T87" fmla="*/ 5144 h 5760"/>
              <a:gd name="T88" fmla="*/ 3248 w 5760"/>
              <a:gd name="T89" fmla="*/ 5072 h 5760"/>
              <a:gd name="T90" fmla="*/ 2074 w 5760"/>
              <a:gd name="T91" fmla="*/ 5296 h 5760"/>
              <a:gd name="T92" fmla="*/ 2880 w 5760"/>
              <a:gd name="T93" fmla="*/ 5448 h 5760"/>
              <a:gd name="T94" fmla="*/ 5137 w 5760"/>
              <a:gd name="T95" fmla="*/ 3413 h 5760"/>
              <a:gd name="T96" fmla="*/ 5065 w 5760"/>
              <a:gd name="T97" fmla="*/ 2512 h 5760"/>
              <a:gd name="T98" fmla="*/ 5297 w 5760"/>
              <a:gd name="T99" fmla="*/ 3692 h 5760"/>
              <a:gd name="T100" fmla="*/ 5449 w 5760"/>
              <a:gd name="T101" fmla="*/ 2880 h 5760"/>
              <a:gd name="T102" fmla="*/ 5623 w 5760"/>
              <a:gd name="T103" fmla="*/ 2880 h 5760"/>
              <a:gd name="T104" fmla="*/ 2880 w 5760"/>
              <a:gd name="T105" fmla="*/ 5622 h 5760"/>
              <a:gd name="T106" fmla="*/ 2880 w 5760"/>
              <a:gd name="T107" fmla="*/ 135 h 5760"/>
              <a:gd name="T108" fmla="*/ 5623 w 5760"/>
              <a:gd name="T109" fmla="*/ 2880 h 5760"/>
              <a:gd name="T110" fmla="*/ 5760 w 5760"/>
              <a:gd name="T111" fmla="*/ 2880 h 5760"/>
              <a:gd name="T112" fmla="*/ 0 w 5760"/>
              <a:gd name="T113" fmla="*/ 2880 h 5760"/>
              <a:gd name="T114" fmla="*/ 5760 w 5760"/>
              <a:gd name="T115" fmla="*/ 2880 h 57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5760" h="5760">
                <a:moveTo>
                  <a:pt x="2386" y="3095"/>
                </a:moveTo>
                <a:lnTo>
                  <a:pt x="2386" y="3095"/>
                </a:lnTo>
                <a:cubicBezTo>
                  <a:pt x="2027" y="3269"/>
                  <a:pt x="1572" y="3581"/>
                  <a:pt x="1572" y="3924"/>
                </a:cubicBezTo>
                <a:cubicBezTo>
                  <a:pt x="1572" y="4051"/>
                  <a:pt x="1635" y="4131"/>
                  <a:pt x="1754" y="4131"/>
                </a:cubicBezTo>
                <a:cubicBezTo>
                  <a:pt x="2105" y="4131"/>
                  <a:pt x="2320" y="3573"/>
                  <a:pt x="2386" y="3095"/>
                </a:cubicBezTo>
                <a:lnTo>
                  <a:pt x="2386" y="3095"/>
                </a:lnTo>
                <a:close/>
                <a:moveTo>
                  <a:pt x="2480" y="1601"/>
                </a:moveTo>
                <a:lnTo>
                  <a:pt x="2480" y="1601"/>
                </a:lnTo>
                <a:cubicBezTo>
                  <a:pt x="2480" y="1563"/>
                  <a:pt x="2458" y="1546"/>
                  <a:pt x="2425" y="1546"/>
                </a:cubicBezTo>
                <a:cubicBezTo>
                  <a:pt x="2257" y="1546"/>
                  <a:pt x="2019" y="1985"/>
                  <a:pt x="2019" y="2248"/>
                </a:cubicBezTo>
                <a:cubicBezTo>
                  <a:pt x="2281" y="2104"/>
                  <a:pt x="2480" y="1778"/>
                  <a:pt x="2480" y="1601"/>
                </a:cubicBezTo>
                <a:lnTo>
                  <a:pt x="2480" y="1601"/>
                </a:lnTo>
                <a:close/>
                <a:moveTo>
                  <a:pt x="3894" y="1634"/>
                </a:moveTo>
                <a:lnTo>
                  <a:pt x="3894" y="1634"/>
                </a:lnTo>
                <a:cubicBezTo>
                  <a:pt x="3894" y="1595"/>
                  <a:pt x="3885" y="1546"/>
                  <a:pt x="3836" y="1546"/>
                </a:cubicBezTo>
                <a:cubicBezTo>
                  <a:pt x="3717" y="1546"/>
                  <a:pt x="3527" y="1803"/>
                  <a:pt x="3527" y="2129"/>
                </a:cubicBezTo>
                <a:cubicBezTo>
                  <a:pt x="3765" y="1921"/>
                  <a:pt x="3894" y="1745"/>
                  <a:pt x="3894" y="1634"/>
                </a:cubicBezTo>
                <a:lnTo>
                  <a:pt x="3894" y="1634"/>
                </a:lnTo>
                <a:close/>
                <a:moveTo>
                  <a:pt x="4482" y="3645"/>
                </a:moveTo>
                <a:lnTo>
                  <a:pt x="4482" y="3645"/>
                </a:lnTo>
                <a:cubicBezTo>
                  <a:pt x="4482" y="4004"/>
                  <a:pt x="4173" y="4379"/>
                  <a:pt x="3717" y="4379"/>
                </a:cubicBezTo>
                <a:cubicBezTo>
                  <a:pt x="3168" y="4379"/>
                  <a:pt x="2889" y="3916"/>
                  <a:pt x="2889" y="3501"/>
                </a:cubicBezTo>
                <a:cubicBezTo>
                  <a:pt x="2889" y="2919"/>
                  <a:pt x="3287" y="2672"/>
                  <a:pt x="3455" y="2584"/>
                </a:cubicBezTo>
                <a:cubicBezTo>
                  <a:pt x="3422" y="2559"/>
                  <a:pt x="3397" y="2529"/>
                  <a:pt x="3375" y="2488"/>
                </a:cubicBezTo>
                <a:cubicBezTo>
                  <a:pt x="3182" y="2623"/>
                  <a:pt x="3008" y="2744"/>
                  <a:pt x="2640" y="2951"/>
                </a:cubicBezTo>
                <a:cubicBezTo>
                  <a:pt x="2624" y="3206"/>
                  <a:pt x="2601" y="3485"/>
                  <a:pt x="2536" y="3678"/>
                </a:cubicBezTo>
                <a:cubicBezTo>
                  <a:pt x="2400" y="4084"/>
                  <a:pt x="2121" y="4379"/>
                  <a:pt x="1754" y="4379"/>
                </a:cubicBezTo>
                <a:cubicBezTo>
                  <a:pt x="1444" y="4379"/>
                  <a:pt x="1293" y="4155"/>
                  <a:pt x="1293" y="3916"/>
                </a:cubicBezTo>
                <a:cubicBezTo>
                  <a:pt x="1293" y="3741"/>
                  <a:pt x="1395" y="3518"/>
                  <a:pt x="1580" y="3349"/>
                </a:cubicBezTo>
                <a:cubicBezTo>
                  <a:pt x="1812" y="3142"/>
                  <a:pt x="2066" y="3015"/>
                  <a:pt x="2417" y="2830"/>
                </a:cubicBezTo>
                <a:cubicBezTo>
                  <a:pt x="2425" y="2783"/>
                  <a:pt x="2433" y="2736"/>
                  <a:pt x="2442" y="2678"/>
                </a:cubicBezTo>
                <a:cubicBezTo>
                  <a:pt x="2353" y="2758"/>
                  <a:pt x="2226" y="2791"/>
                  <a:pt x="2121" y="2791"/>
                </a:cubicBezTo>
                <a:cubicBezTo>
                  <a:pt x="1955" y="2791"/>
                  <a:pt x="1818" y="2648"/>
                  <a:pt x="1787" y="2496"/>
                </a:cubicBezTo>
                <a:cubicBezTo>
                  <a:pt x="1563" y="2480"/>
                  <a:pt x="1395" y="2320"/>
                  <a:pt x="1387" y="2065"/>
                </a:cubicBezTo>
                <a:cubicBezTo>
                  <a:pt x="1387" y="1882"/>
                  <a:pt x="1459" y="1723"/>
                  <a:pt x="1580" y="1723"/>
                </a:cubicBezTo>
                <a:cubicBezTo>
                  <a:pt x="1627" y="1723"/>
                  <a:pt x="1643" y="1762"/>
                  <a:pt x="1643" y="1794"/>
                </a:cubicBezTo>
                <a:cubicBezTo>
                  <a:pt x="1643" y="1825"/>
                  <a:pt x="1602" y="1930"/>
                  <a:pt x="1602" y="2032"/>
                </a:cubicBezTo>
                <a:cubicBezTo>
                  <a:pt x="1602" y="2137"/>
                  <a:pt x="1652" y="2272"/>
                  <a:pt x="1779" y="2272"/>
                </a:cubicBezTo>
                <a:cubicBezTo>
                  <a:pt x="1779" y="1858"/>
                  <a:pt x="2082" y="1322"/>
                  <a:pt x="2442" y="1322"/>
                </a:cubicBezTo>
                <a:cubicBezTo>
                  <a:pt x="2680" y="1322"/>
                  <a:pt x="2712" y="1499"/>
                  <a:pt x="2712" y="1579"/>
                </a:cubicBezTo>
                <a:cubicBezTo>
                  <a:pt x="2712" y="1954"/>
                  <a:pt x="2337" y="2369"/>
                  <a:pt x="2033" y="2471"/>
                </a:cubicBezTo>
                <a:cubicBezTo>
                  <a:pt x="2042" y="2504"/>
                  <a:pt x="2074" y="2592"/>
                  <a:pt x="2170" y="2592"/>
                </a:cubicBezTo>
                <a:cubicBezTo>
                  <a:pt x="2290" y="2592"/>
                  <a:pt x="2433" y="2480"/>
                  <a:pt x="2505" y="2391"/>
                </a:cubicBezTo>
                <a:cubicBezTo>
                  <a:pt x="2536" y="2225"/>
                  <a:pt x="2657" y="1985"/>
                  <a:pt x="2817" y="1985"/>
                </a:cubicBezTo>
                <a:cubicBezTo>
                  <a:pt x="2880" y="1985"/>
                  <a:pt x="2911" y="2032"/>
                  <a:pt x="2911" y="2090"/>
                </a:cubicBezTo>
                <a:cubicBezTo>
                  <a:pt x="2911" y="2209"/>
                  <a:pt x="2784" y="2361"/>
                  <a:pt x="2688" y="2463"/>
                </a:cubicBezTo>
                <a:cubicBezTo>
                  <a:pt x="2673" y="2543"/>
                  <a:pt x="2665" y="2631"/>
                  <a:pt x="2665" y="2703"/>
                </a:cubicBezTo>
                <a:cubicBezTo>
                  <a:pt x="2944" y="2535"/>
                  <a:pt x="3088" y="2449"/>
                  <a:pt x="3295" y="2297"/>
                </a:cubicBezTo>
                <a:cubicBezTo>
                  <a:pt x="3279" y="2242"/>
                  <a:pt x="3279" y="2176"/>
                  <a:pt x="3279" y="2112"/>
                </a:cubicBezTo>
                <a:cubicBezTo>
                  <a:pt x="3279" y="1739"/>
                  <a:pt x="3527" y="1322"/>
                  <a:pt x="3853" y="1322"/>
                </a:cubicBezTo>
                <a:cubicBezTo>
                  <a:pt x="4037" y="1322"/>
                  <a:pt x="4131" y="1452"/>
                  <a:pt x="4131" y="1595"/>
                </a:cubicBezTo>
                <a:cubicBezTo>
                  <a:pt x="4131" y="1866"/>
                  <a:pt x="3900" y="2104"/>
                  <a:pt x="3574" y="2352"/>
                </a:cubicBezTo>
                <a:cubicBezTo>
                  <a:pt x="3599" y="2416"/>
                  <a:pt x="3637" y="2471"/>
                  <a:pt x="3701" y="2504"/>
                </a:cubicBezTo>
                <a:cubicBezTo>
                  <a:pt x="3709" y="2488"/>
                  <a:pt x="3813" y="2471"/>
                  <a:pt x="3900" y="2471"/>
                </a:cubicBezTo>
                <a:cubicBezTo>
                  <a:pt x="3996" y="2471"/>
                  <a:pt x="4131" y="2496"/>
                  <a:pt x="4131" y="2592"/>
                </a:cubicBezTo>
                <a:cubicBezTo>
                  <a:pt x="4131" y="2703"/>
                  <a:pt x="3980" y="2728"/>
                  <a:pt x="3861" y="2728"/>
                </a:cubicBezTo>
                <a:cubicBezTo>
                  <a:pt x="3797" y="2736"/>
                  <a:pt x="3693" y="2711"/>
                  <a:pt x="3693" y="2711"/>
                </a:cubicBezTo>
                <a:cubicBezTo>
                  <a:pt x="3518" y="2758"/>
                  <a:pt x="3182" y="2959"/>
                  <a:pt x="3182" y="3468"/>
                </a:cubicBezTo>
                <a:cubicBezTo>
                  <a:pt x="3182" y="3813"/>
                  <a:pt x="3397" y="4131"/>
                  <a:pt x="3734" y="4131"/>
                </a:cubicBezTo>
                <a:cubicBezTo>
                  <a:pt x="3988" y="4131"/>
                  <a:pt x="4195" y="3940"/>
                  <a:pt x="4203" y="3645"/>
                </a:cubicBezTo>
                <a:cubicBezTo>
                  <a:pt x="4204" y="3454"/>
                  <a:pt x="4123" y="3253"/>
                  <a:pt x="3933" y="3253"/>
                </a:cubicBezTo>
                <a:cubicBezTo>
                  <a:pt x="3836" y="3253"/>
                  <a:pt x="3750" y="3325"/>
                  <a:pt x="3750" y="3429"/>
                </a:cubicBezTo>
                <a:cubicBezTo>
                  <a:pt x="3742" y="3589"/>
                  <a:pt x="3861" y="3606"/>
                  <a:pt x="3861" y="3708"/>
                </a:cubicBezTo>
                <a:cubicBezTo>
                  <a:pt x="3861" y="3780"/>
                  <a:pt x="3806" y="3813"/>
                  <a:pt x="3750" y="3813"/>
                </a:cubicBezTo>
                <a:cubicBezTo>
                  <a:pt x="3590" y="3813"/>
                  <a:pt x="3469" y="3653"/>
                  <a:pt x="3469" y="3454"/>
                </a:cubicBezTo>
                <a:cubicBezTo>
                  <a:pt x="3469" y="3214"/>
                  <a:pt x="3678" y="3015"/>
                  <a:pt x="3949" y="3015"/>
                </a:cubicBezTo>
                <a:cubicBezTo>
                  <a:pt x="4300" y="3015"/>
                  <a:pt x="4482" y="3319"/>
                  <a:pt x="4482" y="3645"/>
                </a:cubicBezTo>
                <a:lnTo>
                  <a:pt x="4482" y="3645"/>
                </a:lnTo>
                <a:close/>
                <a:moveTo>
                  <a:pt x="5449" y="2880"/>
                </a:moveTo>
                <a:lnTo>
                  <a:pt x="5449" y="2880"/>
                </a:lnTo>
                <a:cubicBezTo>
                  <a:pt x="5449" y="1969"/>
                  <a:pt x="4985" y="1027"/>
                  <a:pt x="3988" y="726"/>
                </a:cubicBezTo>
                <a:cubicBezTo>
                  <a:pt x="3781" y="662"/>
                  <a:pt x="3607" y="621"/>
                  <a:pt x="3406" y="621"/>
                </a:cubicBezTo>
                <a:cubicBezTo>
                  <a:pt x="2944" y="621"/>
                  <a:pt x="2928" y="884"/>
                  <a:pt x="2712" y="884"/>
                </a:cubicBezTo>
                <a:cubicBezTo>
                  <a:pt x="2593" y="884"/>
                  <a:pt x="2513" y="798"/>
                  <a:pt x="2513" y="693"/>
                </a:cubicBezTo>
                <a:cubicBezTo>
                  <a:pt x="2513" y="510"/>
                  <a:pt x="2729" y="367"/>
                  <a:pt x="3071" y="367"/>
                </a:cubicBezTo>
                <a:cubicBezTo>
                  <a:pt x="3391" y="367"/>
                  <a:pt x="3637" y="447"/>
                  <a:pt x="3685" y="469"/>
                </a:cubicBezTo>
                <a:lnTo>
                  <a:pt x="3693" y="447"/>
                </a:lnTo>
                <a:cubicBezTo>
                  <a:pt x="3607" y="414"/>
                  <a:pt x="3303" y="309"/>
                  <a:pt x="2880" y="309"/>
                </a:cubicBezTo>
                <a:cubicBezTo>
                  <a:pt x="1961" y="309"/>
                  <a:pt x="1028" y="781"/>
                  <a:pt x="727" y="1770"/>
                </a:cubicBezTo>
                <a:cubicBezTo>
                  <a:pt x="663" y="1977"/>
                  <a:pt x="622" y="2154"/>
                  <a:pt x="622" y="2352"/>
                </a:cubicBezTo>
                <a:cubicBezTo>
                  <a:pt x="622" y="2816"/>
                  <a:pt x="885" y="2838"/>
                  <a:pt x="885" y="3054"/>
                </a:cubicBezTo>
                <a:cubicBezTo>
                  <a:pt x="885" y="3167"/>
                  <a:pt x="798" y="3247"/>
                  <a:pt x="694" y="3247"/>
                </a:cubicBezTo>
                <a:cubicBezTo>
                  <a:pt x="511" y="3247"/>
                  <a:pt x="368" y="3037"/>
                  <a:pt x="368" y="2687"/>
                </a:cubicBezTo>
                <a:cubicBezTo>
                  <a:pt x="368" y="2369"/>
                  <a:pt x="448" y="2121"/>
                  <a:pt x="462" y="2073"/>
                </a:cubicBezTo>
                <a:lnTo>
                  <a:pt x="440" y="2065"/>
                </a:lnTo>
                <a:cubicBezTo>
                  <a:pt x="415" y="2161"/>
                  <a:pt x="310" y="2457"/>
                  <a:pt x="310" y="2880"/>
                </a:cubicBezTo>
                <a:cubicBezTo>
                  <a:pt x="310" y="3805"/>
                  <a:pt x="782" y="4738"/>
                  <a:pt x="1771" y="5041"/>
                </a:cubicBezTo>
                <a:cubicBezTo>
                  <a:pt x="1978" y="5105"/>
                  <a:pt x="2154" y="5144"/>
                  <a:pt x="2353" y="5144"/>
                </a:cubicBezTo>
                <a:cubicBezTo>
                  <a:pt x="2817" y="5144"/>
                  <a:pt x="2831" y="4873"/>
                  <a:pt x="3047" y="4873"/>
                </a:cubicBezTo>
                <a:cubicBezTo>
                  <a:pt x="3160" y="4873"/>
                  <a:pt x="3248" y="4961"/>
                  <a:pt x="3248" y="5072"/>
                </a:cubicBezTo>
                <a:cubicBezTo>
                  <a:pt x="3248" y="5249"/>
                  <a:pt x="3038" y="5392"/>
                  <a:pt x="2688" y="5392"/>
                </a:cubicBezTo>
                <a:cubicBezTo>
                  <a:pt x="2370" y="5392"/>
                  <a:pt x="2113" y="5312"/>
                  <a:pt x="2074" y="5296"/>
                </a:cubicBezTo>
                <a:lnTo>
                  <a:pt x="2066" y="5320"/>
                </a:lnTo>
                <a:cubicBezTo>
                  <a:pt x="2154" y="5359"/>
                  <a:pt x="2458" y="5448"/>
                  <a:pt x="2880" y="5448"/>
                </a:cubicBezTo>
                <a:cubicBezTo>
                  <a:pt x="3797" y="5448"/>
                  <a:pt x="4739" y="4984"/>
                  <a:pt x="5034" y="3987"/>
                </a:cubicBezTo>
                <a:cubicBezTo>
                  <a:pt x="5098" y="3788"/>
                  <a:pt x="5137" y="3606"/>
                  <a:pt x="5137" y="3413"/>
                </a:cubicBezTo>
                <a:cubicBezTo>
                  <a:pt x="5137" y="2943"/>
                  <a:pt x="4874" y="2927"/>
                  <a:pt x="4874" y="2711"/>
                </a:cubicBezTo>
                <a:cubicBezTo>
                  <a:pt x="4874" y="2592"/>
                  <a:pt x="4954" y="2512"/>
                  <a:pt x="5065" y="2512"/>
                </a:cubicBezTo>
                <a:cubicBezTo>
                  <a:pt x="5250" y="2512"/>
                  <a:pt x="5393" y="2728"/>
                  <a:pt x="5393" y="3079"/>
                </a:cubicBezTo>
                <a:cubicBezTo>
                  <a:pt x="5393" y="3390"/>
                  <a:pt x="5313" y="3637"/>
                  <a:pt x="5297" y="3692"/>
                </a:cubicBezTo>
                <a:lnTo>
                  <a:pt x="5322" y="3700"/>
                </a:lnTo>
                <a:cubicBezTo>
                  <a:pt x="5352" y="3606"/>
                  <a:pt x="5449" y="3310"/>
                  <a:pt x="5449" y="2880"/>
                </a:cubicBezTo>
                <a:lnTo>
                  <a:pt x="5449" y="2880"/>
                </a:lnTo>
                <a:close/>
                <a:moveTo>
                  <a:pt x="5623" y="2880"/>
                </a:moveTo>
                <a:lnTo>
                  <a:pt x="5623" y="2880"/>
                </a:lnTo>
                <a:cubicBezTo>
                  <a:pt x="5623" y="4395"/>
                  <a:pt x="4396" y="5622"/>
                  <a:pt x="2880" y="5622"/>
                </a:cubicBezTo>
                <a:cubicBezTo>
                  <a:pt x="1364" y="5622"/>
                  <a:pt x="136" y="4395"/>
                  <a:pt x="136" y="2880"/>
                </a:cubicBezTo>
                <a:cubicBezTo>
                  <a:pt x="136" y="1363"/>
                  <a:pt x="1364" y="135"/>
                  <a:pt x="2880" y="135"/>
                </a:cubicBezTo>
                <a:cubicBezTo>
                  <a:pt x="4396" y="135"/>
                  <a:pt x="5623" y="1372"/>
                  <a:pt x="5623" y="2880"/>
                </a:cubicBezTo>
                <a:lnTo>
                  <a:pt x="5623" y="2880"/>
                </a:lnTo>
                <a:close/>
                <a:moveTo>
                  <a:pt x="5760" y="2880"/>
                </a:moveTo>
                <a:lnTo>
                  <a:pt x="5760" y="2880"/>
                </a:lnTo>
                <a:cubicBezTo>
                  <a:pt x="5760" y="1292"/>
                  <a:pt x="4468" y="0"/>
                  <a:pt x="2880" y="0"/>
                </a:cubicBezTo>
                <a:cubicBezTo>
                  <a:pt x="1293" y="0"/>
                  <a:pt x="0" y="1292"/>
                  <a:pt x="0" y="2880"/>
                </a:cubicBezTo>
                <a:cubicBezTo>
                  <a:pt x="0" y="4473"/>
                  <a:pt x="1293" y="5760"/>
                  <a:pt x="2880" y="5760"/>
                </a:cubicBezTo>
                <a:cubicBezTo>
                  <a:pt x="4468" y="5760"/>
                  <a:pt x="5760" y="4473"/>
                  <a:pt x="5760" y="2880"/>
                </a:cubicBezTo>
                <a:close/>
              </a:path>
            </a:pathLst>
          </a:custGeom>
          <a:solidFill>
            <a:srgbClr val="005EB8"/>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Tree>
    <p:extLst>
      <p:ext uri="{BB962C8B-B14F-4D97-AF65-F5344CB8AC3E}">
        <p14:creationId xmlns:p14="http://schemas.microsoft.com/office/powerpoint/2010/main" val="3091236225"/>
      </p:ext>
    </p:extLst>
  </p:cSld>
  <p:clrMapOvr>
    <a:overrideClrMapping bg1="lt1" tx1="dk1" bg2="lt2" tx2="dk2" accent1="accent1" accent2="accent2" accent3="accent3" accent4="accent4" accent5="accent5" accent6="accent6" hlink="hlink" folHlink="folHlink"/>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Bullet points - 2 column slide">
    <p:bg>
      <p:bgRef idx="1001">
        <a:schemeClr val="bg1"/>
      </p:bgRef>
    </p:bg>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532973A4-71C3-2A43-BF49-5748E4F41144}"/>
              </a:ext>
            </a:extLst>
          </p:cNvPr>
          <p:cNvSpPr>
            <a:spLocks noGrp="1"/>
          </p:cNvSpPr>
          <p:nvPr>
            <p:ph type="ftr" sz="quarter" idx="21"/>
          </p:nvPr>
        </p:nvSpPr>
        <p:spPr/>
        <p:txBody>
          <a:bodyPr/>
          <a:lstStyle/>
          <a:p>
            <a:pPr marL="179388" indent="-179388"/>
            <a:r>
              <a:rPr lang="en-US" dirty="0"/>
              <a:t>Presentation Template Title Example </a:t>
            </a:r>
          </a:p>
        </p:txBody>
      </p:sp>
      <p:sp>
        <p:nvSpPr>
          <p:cNvPr id="3" name="Slide Number Placeholder 2">
            <a:extLst>
              <a:ext uri="{FF2B5EF4-FFF2-40B4-BE49-F238E27FC236}">
                <a16:creationId xmlns:a16="http://schemas.microsoft.com/office/drawing/2014/main" id="{8039EEE9-16B0-E64C-AF8E-E2978231F6C0}"/>
              </a:ext>
            </a:extLst>
          </p:cNvPr>
          <p:cNvSpPr>
            <a:spLocks noGrp="1"/>
          </p:cNvSpPr>
          <p:nvPr>
            <p:ph type="sldNum" sz="quarter" idx="22"/>
          </p:nvPr>
        </p:nvSpPr>
        <p:spPr/>
        <p:txBody>
          <a:bodyPr/>
          <a:lstStyle/>
          <a:p>
            <a:fld id="{14719505-AD43-774F-936C-A3AE71DD4EEA}" type="slidenum">
              <a:rPr lang="en-GB" smtClean="0"/>
              <a:pPr/>
              <a:t>‹#›</a:t>
            </a:fld>
            <a:endParaRPr lang="en-GB" dirty="0"/>
          </a:p>
        </p:txBody>
      </p:sp>
      <p:sp>
        <p:nvSpPr>
          <p:cNvPr id="17" name="Title 21">
            <a:extLst>
              <a:ext uri="{FF2B5EF4-FFF2-40B4-BE49-F238E27FC236}">
                <a16:creationId xmlns:a16="http://schemas.microsoft.com/office/drawing/2014/main" id="{8C548396-AAC7-FD46-865F-F57E02581BAF}"/>
              </a:ext>
            </a:extLst>
          </p:cNvPr>
          <p:cNvSpPr>
            <a:spLocks noGrp="1"/>
          </p:cNvSpPr>
          <p:nvPr>
            <p:ph type="title" hasCustomPrompt="1"/>
          </p:nvPr>
        </p:nvSpPr>
        <p:spPr>
          <a:xfrm>
            <a:off x="506702" y="403268"/>
            <a:ext cx="10432800" cy="908101"/>
          </a:xfrm>
        </p:spPr>
        <p:txBody>
          <a:bodyPr/>
          <a:lstStyle>
            <a:lvl1pPr>
              <a:lnSpc>
                <a:spcPct val="100000"/>
              </a:lnSpc>
              <a:spcBef>
                <a:spcPts val="0"/>
              </a:spcBef>
              <a:defRPr lang="en-GB" b="0" i="0" u="none" strike="noStrike" smtClean="0">
                <a:effectLst/>
                <a:latin typeface="+mj-lt"/>
              </a:defRPr>
            </a:lvl1pPr>
          </a:lstStyle>
          <a:p>
            <a:r>
              <a:rPr lang="en-US" dirty="0"/>
              <a:t>This is a two-line page title, click to add text </a:t>
            </a:r>
            <a:br>
              <a:rPr lang="en-US" dirty="0"/>
            </a:br>
            <a:r>
              <a:rPr lang="en-US" dirty="0"/>
              <a:t>Lorem ipsum dolor sit </a:t>
            </a:r>
            <a:r>
              <a:rPr lang="en-US" dirty="0" err="1"/>
              <a:t>amet</a:t>
            </a:r>
            <a:r>
              <a:rPr lang="en-US" dirty="0"/>
              <a:t>, </a:t>
            </a:r>
            <a:r>
              <a:rPr lang="en-US" dirty="0" err="1"/>
              <a:t>consetetur</a:t>
            </a:r>
            <a:r>
              <a:rPr lang="en-US" dirty="0"/>
              <a:t> </a:t>
            </a:r>
            <a:r>
              <a:rPr lang="en-US" dirty="0" err="1"/>
              <a:t>sadipscing</a:t>
            </a:r>
            <a:r>
              <a:rPr lang="en-US" dirty="0"/>
              <a:t> </a:t>
            </a:r>
            <a:r>
              <a:rPr lang="en-US" dirty="0" err="1"/>
              <a:t>elitr</a:t>
            </a:r>
            <a:endParaRPr lang="en-US" dirty="0"/>
          </a:p>
        </p:txBody>
      </p:sp>
      <p:sp>
        <p:nvSpPr>
          <p:cNvPr id="19" name="Text Placeholder 8">
            <a:extLst>
              <a:ext uri="{FF2B5EF4-FFF2-40B4-BE49-F238E27FC236}">
                <a16:creationId xmlns:a16="http://schemas.microsoft.com/office/drawing/2014/main" id="{581B1F80-9239-A646-9D55-06779B823652}"/>
              </a:ext>
            </a:extLst>
          </p:cNvPr>
          <p:cNvSpPr>
            <a:spLocks noGrp="1"/>
          </p:cNvSpPr>
          <p:nvPr>
            <p:ph type="body" sz="quarter" idx="50"/>
          </p:nvPr>
        </p:nvSpPr>
        <p:spPr>
          <a:xfrm>
            <a:off x="518414" y="2318108"/>
            <a:ext cx="5400675" cy="3645054"/>
          </a:xfrm>
        </p:spPr>
        <p:txBody>
          <a:bodyPr/>
          <a:lstStyle>
            <a:lvl1pPr>
              <a:spcBef>
                <a:spcPts val="600"/>
              </a:spcBef>
              <a:defRPr/>
            </a:lvl1pPr>
            <a:lvl2pPr>
              <a:spcBef>
                <a:spcPts val="600"/>
              </a:spcBef>
              <a:defRPr sz="1800"/>
            </a:lvl2pPr>
            <a:lvl3pPr marL="352425" indent="-130175">
              <a:spcBef>
                <a:spcPts val="400"/>
              </a:spcBef>
              <a:defRPr sz="1600"/>
            </a:lvl3pPr>
            <a:lvl4pPr marL="523875" indent="-120650">
              <a:spcBef>
                <a:spcPts val="300"/>
              </a:spcBef>
              <a:defRPr/>
            </a:lvl4pPr>
            <a:lvl5pPr marL="668338" indent="-115888">
              <a:spcBef>
                <a:spcPts val="200"/>
              </a:spcBef>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1" name="Text Placeholder 8">
            <a:extLst>
              <a:ext uri="{FF2B5EF4-FFF2-40B4-BE49-F238E27FC236}">
                <a16:creationId xmlns:a16="http://schemas.microsoft.com/office/drawing/2014/main" id="{63C1943C-A020-7040-9469-18C8CA39D8BE}"/>
              </a:ext>
            </a:extLst>
          </p:cNvPr>
          <p:cNvSpPr>
            <a:spLocks noGrp="1"/>
          </p:cNvSpPr>
          <p:nvPr>
            <p:ph type="body" sz="quarter" idx="51"/>
          </p:nvPr>
        </p:nvSpPr>
        <p:spPr>
          <a:xfrm>
            <a:off x="6279442" y="2318108"/>
            <a:ext cx="5400675" cy="3645054"/>
          </a:xfrm>
        </p:spPr>
        <p:txBody>
          <a:bodyPr/>
          <a:lstStyle>
            <a:lvl1pPr>
              <a:spcBef>
                <a:spcPts val="600"/>
              </a:spcBef>
              <a:defRPr lang="en-GB" dirty="0"/>
            </a:lvl1pPr>
            <a:lvl2pPr>
              <a:spcBef>
                <a:spcPts val="600"/>
              </a:spcBef>
              <a:defRPr lang="en-GB" dirty="0"/>
            </a:lvl2pPr>
            <a:lvl3pPr marL="352425" indent="-130175">
              <a:spcBef>
                <a:spcPts val="400"/>
              </a:spcBef>
              <a:defRPr lang="en-GB" dirty="0"/>
            </a:lvl3pPr>
            <a:lvl4pPr marL="523875" indent="-120650">
              <a:spcBef>
                <a:spcPts val="300"/>
              </a:spcBef>
              <a:defRPr lang="en-GB" dirty="0"/>
            </a:lvl4pPr>
            <a:lvl5pPr marL="668338" indent="-115888">
              <a:spcBef>
                <a:spcPts val="200"/>
              </a:spcBef>
              <a:defRPr lang="en-US" dirty="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3" name="Text Placeholder 6">
            <a:extLst>
              <a:ext uri="{FF2B5EF4-FFF2-40B4-BE49-F238E27FC236}">
                <a16:creationId xmlns:a16="http://schemas.microsoft.com/office/drawing/2014/main" id="{DD1FF68C-C63D-9049-856E-8DE70527D45B}"/>
              </a:ext>
            </a:extLst>
          </p:cNvPr>
          <p:cNvSpPr>
            <a:spLocks noGrp="1"/>
          </p:cNvSpPr>
          <p:nvPr>
            <p:ph type="body" sz="quarter" idx="52" hasCustomPrompt="1"/>
          </p:nvPr>
        </p:nvSpPr>
        <p:spPr>
          <a:xfrm>
            <a:off x="6279442" y="1806647"/>
            <a:ext cx="5399903" cy="260350"/>
          </a:xfrm>
          <a:prstGeom prst="rect">
            <a:avLst/>
          </a:prstGeom>
        </p:spPr>
        <p:txBody>
          <a:bodyPr>
            <a:noAutofit/>
          </a:bodyPr>
          <a:lstStyle>
            <a:lvl1pPr>
              <a:lnSpc>
                <a:spcPct val="100000"/>
              </a:lnSpc>
              <a:spcBef>
                <a:spcPts val="0"/>
              </a:spcBef>
              <a:defRPr sz="2000" b="1" cap="none" spc="0" baseline="0">
                <a:solidFill>
                  <a:schemeClr val="accent1"/>
                </a:solidFill>
              </a:defRPr>
            </a:lvl1pPr>
            <a:lvl2pPr>
              <a:defRPr sz="1150">
                <a:solidFill>
                  <a:schemeClr val="tx1"/>
                </a:solidFill>
              </a:defRPr>
            </a:lvl2pPr>
            <a:lvl3pPr>
              <a:defRPr sz="1150">
                <a:solidFill>
                  <a:schemeClr val="tx1"/>
                </a:solidFill>
              </a:defRPr>
            </a:lvl3pPr>
            <a:lvl4pPr>
              <a:defRPr sz="1150">
                <a:solidFill>
                  <a:schemeClr val="tx1"/>
                </a:solidFill>
              </a:defRPr>
            </a:lvl4pPr>
            <a:lvl5pPr>
              <a:defRPr sz="1150">
                <a:solidFill>
                  <a:schemeClr val="tx1"/>
                </a:solidFill>
              </a:defRPr>
            </a:lvl5pPr>
          </a:lstStyle>
          <a:p>
            <a:pPr lvl="0"/>
            <a:r>
              <a:rPr lang="en-US" dirty="0"/>
              <a:t>Subtitle</a:t>
            </a:r>
          </a:p>
        </p:txBody>
      </p:sp>
      <p:sp>
        <p:nvSpPr>
          <p:cNvPr id="24" name="Text Placeholder 6">
            <a:extLst>
              <a:ext uri="{FF2B5EF4-FFF2-40B4-BE49-F238E27FC236}">
                <a16:creationId xmlns:a16="http://schemas.microsoft.com/office/drawing/2014/main" id="{A79E41C9-D150-CF4D-83DC-664D90A1706D}"/>
              </a:ext>
            </a:extLst>
          </p:cNvPr>
          <p:cNvSpPr>
            <a:spLocks noGrp="1"/>
          </p:cNvSpPr>
          <p:nvPr>
            <p:ph type="body" sz="quarter" idx="53" hasCustomPrompt="1"/>
          </p:nvPr>
        </p:nvSpPr>
        <p:spPr>
          <a:xfrm>
            <a:off x="518414" y="1806647"/>
            <a:ext cx="5399903" cy="260350"/>
          </a:xfrm>
          <a:prstGeom prst="rect">
            <a:avLst/>
          </a:prstGeom>
        </p:spPr>
        <p:txBody>
          <a:bodyPr>
            <a:noAutofit/>
          </a:bodyPr>
          <a:lstStyle>
            <a:lvl1pPr>
              <a:lnSpc>
                <a:spcPct val="100000"/>
              </a:lnSpc>
              <a:spcBef>
                <a:spcPts val="0"/>
              </a:spcBef>
              <a:defRPr sz="2000" b="1" cap="none" spc="0" baseline="0">
                <a:solidFill>
                  <a:schemeClr val="accent1"/>
                </a:solidFill>
              </a:defRPr>
            </a:lvl1pPr>
            <a:lvl2pPr>
              <a:defRPr sz="1150">
                <a:solidFill>
                  <a:schemeClr val="tx1"/>
                </a:solidFill>
              </a:defRPr>
            </a:lvl2pPr>
            <a:lvl3pPr>
              <a:defRPr sz="1150">
                <a:solidFill>
                  <a:schemeClr val="tx1"/>
                </a:solidFill>
              </a:defRPr>
            </a:lvl3pPr>
            <a:lvl4pPr>
              <a:defRPr sz="1150">
                <a:solidFill>
                  <a:schemeClr val="tx1"/>
                </a:solidFill>
              </a:defRPr>
            </a:lvl4pPr>
            <a:lvl5pPr>
              <a:defRPr sz="1150">
                <a:solidFill>
                  <a:schemeClr val="tx1"/>
                </a:solidFill>
              </a:defRPr>
            </a:lvl5pPr>
          </a:lstStyle>
          <a:p>
            <a:pPr lvl="0"/>
            <a:r>
              <a:rPr lang="en-US" dirty="0"/>
              <a:t>Subtitle</a:t>
            </a:r>
          </a:p>
        </p:txBody>
      </p:sp>
      <p:sp>
        <p:nvSpPr>
          <p:cNvPr id="11" name="Freeform 5">
            <a:extLst>
              <a:ext uri="{FF2B5EF4-FFF2-40B4-BE49-F238E27FC236}">
                <a16:creationId xmlns:a16="http://schemas.microsoft.com/office/drawing/2014/main" id="{983C791C-FB3C-4A9E-AD6A-E0A2BB11F72C}"/>
              </a:ext>
            </a:extLst>
          </p:cNvPr>
          <p:cNvSpPr>
            <a:spLocks noEditPoints="1"/>
          </p:cNvSpPr>
          <p:nvPr userDrawn="1"/>
        </p:nvSpPr>
        <p:spPr bwMode="auto">
          <a:xfrm>
            <a:off x="11265933" y="514352"/>
            <a:ext cx="410130" cy="409891"/>
          </a:xfrm>
          <a:custGeom>
            <a:avLst/>
            <a:gdLst>
              <a:gd name="T0" fmla="*/ 2386 w 5760"/>
              <a:gd name="T1" fmla="*/ 3095 h 5760"/>
              <a:gd name="T2" fmla="*/ 1754 w 5760"/>
              <a:gd name="T3" fmla="*/ 4131 h 5760"/>
              <a:gd name="T4" fmla="*/ 2386 w 5760"/>
              <a:gd name="T5" fmla="*/ 3095 h 5760"/>
              <a:gd name="T6" fmla="*/ 2480 w 5760"/>
              <a:gd name="T7" fmla="*/ 1601 h 5760"/>
              <a:gd name="T8" fmla="*/ 2019 w 5760"/>
              <a:gd name="T9" fmla="*/ 2248 h 5760"/>
              <a:gd name="T10" fmla="*/ 2480 w 5760"/>
              <a:gd name="T11" fmla="*/ 1601 h 5760"/>
              <a:gd name="T12" fmla="*/ 3894 w 5760"/>
              <a:gd name="T13" fmla="*/ 1634 h 5760"/>
              <a:gd name="T14" fmla="*/ 3527 w 5760"/>
              <a:gd name="T15" fmla="*/ 2129 h 5760"/>
              <a:gd name="T16" fmla="*/ 3894 w 5760"/>
              <a:gd name="T17" fmla="*/ 1634 h 5760"/>
              <a:gd name="T18" fmla="*/ 4482 w 5760"/>
              <a:gd name="T19" fmla="*/ 3645 h 5760"/>
              <a:gd name="T20" fmla="*/ 2889 w 5760"/>
              <a:gd name="T21" fmla="*/ 3501 h 5760"/>
              <a:gd name="T22" fmla="*/ 3375 w 5760"/>
              <a:gd name="T23" fmla="*/ 2488 h 5760"/>
              <a:gd name="T24" fmla="*/ 2536 w 5760"/>
              <a:gd name="T25" fmla="*/ 3678 h 5760"/>
              <a:gd name="T26" fmla="*/ 1293 w 5760"/>
              <a:gd name="T27" fmla="*/ 3916 h 5760"/>
              <a:gd name="T28" fmla="*/ 2417 w 5760"/>
              <a:gd name="T29" fmla="*/ 2830 h 5760"/>
              <a:gd name="T30" fmla="*/ 2121 w 5760"/>
              <a:gd name="T31" fmla="*/ 2791 h 5760"/>
              <a:gd name="T32" fmla="*/ 1387 w 5760"/>
              <a:gd name="T33" fmla="*/ 2065 h 5760"/>
              <a:gd name="T34" fmla="*/ 1643 w 5760"/>
              <a:gd name="T35" fmla="*/ 1794 h 5760"/>
              <a:gd name="T36" fmla="*/ 1779 w 5760"/>
              <a:gd name="T37" fmla="*/ 2272 h 5760"/>
              <a:gd name="T38" fmla="*/ 2712 w 5760"/>
              <a:gd name="T39" fmla="*/ 1579 h 5760"/>
              <a:gd name="T40" fmla="*/ 2170 w 5760"/>
              <a:gd name="T41" fmla="*/ 2592 h 5760"/>
              <a:gd name="T42" fmla="*/ 2817 w 5760"/>
              <a:gd name="T43" fmla="*/ 1985 h 5760"/>
              <a:gd name="T44" fmla="*/ 2688 w 5760"/>
              <a:gd name="T45" fmla="*/ 2463 h 5760"/>
              <a:gd name="T46" fmla="*/ 3295 w 5760"/>
              <a:gd name="T47" fmla="*/ 2297 h 5760"/>
              <a:gd name="T48" fmla="*/ 3853 w 5760"/>
              <a:gd name="T49" fmla="*/ 1322 h 5760"/>
              <a:gd name="T50" fmla="*/ 3574 w 5760"/>
              <a:gd name="T51" fmla="*/ 2352 h 5760"/>
              <a:gd name="T52" fmla="*/ 3900 w 5760"/>
              <a:gd name="T53" fmla="*/ 2471 h 5760"/>
              <a:gd name="T54" fmla="*/ 3861 w 5760"/>
              <a:gd name="T55" fmla="*/ 2728 h 5760"/>
              <a:gd name="T56" fmla="*/ 3182 w 5760"/>
              <a:gd name="T57" fmla="*/ 3468 h 5760"/>
              <a:gd name="T58" fmla="*/ 4203 w 5760"/>
              <a:gd name="T59" fmla="*/ 3645 h 5760"/>
              <a:gd name="T60" fmla="*/ 3750 w 5760"/>
              <a:gd name="T61" fmla="*/ 3429 h 5760"/>
              <a:gd name="T62" fmla="*/ 3750 w 5760"/>
              <a:gd name="T63" fmla="*/ 3813 h 5760"/>
              <a:gd name="T64" fmla="*/ 3949 w 5760"/>
              <a:gd name="T65" fmla="*/ 3015 h 5760"/>
              <a:gd name="T66" fmla="*/ 4482 w 5760"/>
              <a:gd name="T67" fmla="*/ 3645 h 5760"/>
              <a:gd name="T68" fmla="*/ 5449 w 5760"/>
              <a:gd name="T69" fmla="*/ 2880 h 5760"/>
              <a:gd name="T70" fmla="*/ 3406 w 5760"/>
              <a:gd name="T71" fmla="*/ 621 h 5760"/>
              <a:gd name="T72" fmla="*/ 2513 w 5760"/>
              <a:gd name="T73" fmla="*/ 693 h 5760"/>
              <a:gd name="T74" fmla="*/ 3685 w 5760"/>
              <a:gd name="T75" fmla="*/ 469 h 5760"/>
              <a:gd name="T76" fmla="*/ 2880 w 5760"/>
              <a:gd name="T77" fmla="*/ 309 h 5760"/>
              <a:gd name="T78" fmla="*/ 622 w 5760"/>
              <a:gd name="T79" fmla="*/ 2352 h 5760"/>
              <a:gd name="T80" fmla="*/ 694 w 5760"/>
              <a:gd name="T81" fmla="*/ 3247 h 5760"/>
              <a:gd name="T82" fmla="*/ 462 w 5760"/>
              <a:gd name="T83" fmla="*/ 2073 h 5760"/>
              <a:gd name="T84" fmla="*/ 310 w 5760"/>
              <a:gd name="T85" fmla="*/ 2880 h 5760"/>
              <a:gd name="T86" fmla="*/ 2353 w 5760"/>
              <a:gd name="T87" fmla="*/ 5144 h 5760"/>
              <a:gd name="T88" fmla="*/ 3248 w 5760"/>
              <a:gd name="T89" fmla="*/ 5072 h 5760"/>
              <a:gd name="T90" fmla="*/ 2074 w 5760"/>
              <a:gd name="T91" fmla="*/ 5296 h 5760"/>
              <a:gd name="T92" fmla="*/ 2880 w 5760"/>
              <a:gd name="T93" fmla="*/ 5448 h 5760"/>
              <a:gd name="T94" fmla="*/ 5137 w 5760"/>
              <a:gd name="T95" fmla="*/ 3413 h 5760"/>
              <a:gd name="T96" fmla="*/ 5065 w 5760"/>
              <a:gd name="T97" fmla="*/ 2512 h 5760"/>
              <a:gd name="T98" fmla="*/ 5297 w 5760"/>
              <a:gd name="T99" fmla="*/ 3692 h 5760"/>
              <a:gd name="T100" fmla="*/ 5449 w 5760"/>
              <a:gd name="T101" fmla="*/ 2880 h 5760"/>
              <a:gd name="T102" fmla="*/ 5623 w 5760"/>
              <a:gd name="T103" fmla="*/ 2880 h 5760"/>
              <a:gd name="T104" fmla="*/ 2880 w 5760"/>
              <a:gd name="T105" fmla="*/ 5622 h 5760"/>
              <a:gd name="T106" fmla="*/ 2880 w 5760"/>
              <a:gd name="T107" fmla="*/ 135 h 5760"/>
              <a:gd name="T108" fmla="*/ 5623 w 5760"/>
              <a:gd name="T109" fmla="*/ 2880 h 5760"/>
              <a:gd name="T110" fmla="*/ 5760 w 5760"/>
              <a:gd name="T111" fmla="*/ 2880 h 5760"/>
              <a:gd name="T112" fmla="*/ 0 w 5760"/>
              <a:gd name="T113" fmla="*/ 2880 h 5760"/>
              <a:gd name="T114" fmla="*/ 5760 w 5760"/>
              <a:gd name="T115" fmla="*/ 2880 h 57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5760" h="5760">
                <a:moveTo>
                  <a:pt x="2386" y="3095"/>
                </a:moveTo>
                <a:lnTo>
                  <a:pt x="2386" y="3095"/>
                </a:lnTo>
                <a:cubicBezTo>
                  <a:pt x="2027" y="3269"/>
                  <a:pt x="1572" y="3581"/>
                  <a:pt x="1572" y="3924"/>
                </a:cubicBezTo>
                <a:cubicBezTo>
                  <a:pt x="1572" y="4051"/>
                  <a:pt x="1635" y="4131"/>
                  <a:pt x="1754" y="4131"/>
                </a:cubicBezTo>
                <a:cubicBezTo>
                  <a:pt x="2105" y="4131"/>
                  <a:pt x="2320" y="3573"/>
                  <a:pt x="2386" y="3095"/>
                </a:cubicBezTo>
                <a:lnTo>
                  <a:pt x="2386" y="3095"/>
                </a:lnTo>
                <a:close/>
                <a:moveTo>
                  <a:pt x="2480" y="1601"/>
                </a:moveTo>
                <a:lnTo>
                  <a:pt x="2480" y="1601"/>
                </a:lnTo>
                <a:cubicBezTo>
                  <a:pt x="2480" y="1563"/>
                  <a:pt x="2458" y="1546"/>
                  <a:pt x="2425" y="1546"/>
                </a:cubicBezTo>
                <a:cubicBezTo>
                  <a:pt x="2257" y="1546"/>
                  <a:pt x="2019" y="1985"/>
                  <a:pt x="2019" y="2248"/>
                </a:cubicBezTo>
                <a:cubicBezTo>
                  <a:pt x="2281" y="2104"/>
                  <a:pt x="2480" y="1778"/>
                  <a:pt x="2480" y="1601"/>
                </a:cubicBezTo>
                <a:lnTo>
                  <a:pt x="2480" y="1601"/>
                </a:lnTo>
                <a:close/>
                <a:moveTo>
                  <a:pt x="3894" y="1634"/>
                </a:moveTo>
                <a:lnTo>
                  <a:pt x="3894" y="1634"/>
                </a:lnTo>
                <a:cubicBezTo>
                  <a:pt x="3894" y="1595"/>
                  <a:pt x="3885" y="1546"/>
                  <a:pt x="3836" y="1546"/>
                </a:cubicBezTo>
                <a:cubicBezTo>
                  <a:pt x="3717" y="1546"/>
                  <a:pt x="3527" y="1803"/>
                  <a:pt x="3527" y="2129"/>
                </a:cubicBezTo>
                <a:cubicBezTo>
                  <a:pt x="3765" y="1921"/>
                  <a:pt x="3894" y="1745"/>
                  <a:pt x="3894" y="1634"/>
                </a:cubicBezTo>
                <a:lnTo>
                  <a:pt x="3894" y="1634"/>
                </a:lnTo>
                <a:close/>
                <a:moveTo>
                  <a:pt x="4482" y="3645"/>
                </a:moveTo>
                <a:lnTo>
                  <a:pt x="4482" y="3645"/>
                </a:lnTo>
                <a:cubicBezTo>
                  <a:pt x="4482" y="4004"/>
                  <a:pt x="4173" y="4379"/>
                  <a:pt x="3717" y="4379"/>
                </a:cubicBezTo>
                <a:cubicBezTo>
                  <a:pt x="3168" y="4379"/>
                  <a:pt x="2889" y="3916"/>
                  <a:pt x="2889" y="3501"/>
                </a:cubicBezTo>
                <a:cubicBezTo>
                  <a:pt x="2889" y="2919"/>
                  <a:pt x="3287" y="2672"/>
                  <a:pt x="3455" y="2584"/>
                </a:cubicBezTo>
                <a:cubicBezTo>
                  <a:pt x="3422" y="2559"/>
                  <a:pt x="3397" y="2529"/>
                  <a:pt x="3375" y="2488"/>
                </a:cubicBezTo>
                <a:cubicBezTo>
                  <a:pt x="3182" y="2623"/>
                  <a:pt x="3008" y="2744"/>
                  <a:pt x="2640" y="2951"/>
                </a:cubicBezTo>
                <a:cubicBezTo>
                  <a:pt x="2624" y="3206"/>
                  <a:pt x="2601" y="3485"/>
                  <a:pt x="2536" y="3678"/>
                </a:cubicBezTo>
                <a:cubicBezTo>
                  <a:pt x="2400" y="4084"/>
                  <a:pt x="2121" y="4379"/>
                  <a:pt x="1754" y="4379"/>
                </a:cubicBezTo>
                <a:cubicBezTo>
                  <a:pt x="1444" y="4379"/>
                  <a:pt x="1293" y="4155"/>
                  <a:pt x="1293" y="3916"/>
                </a:cubicBezTo>
                <a:cubicBezTo>
                  <a:pt x="1293" y="3741"/>
                  <a:pt x="1395" y="3518"/>
                  <a:pt x="1580" y="3349"/>
                </a:cubicBezTo>
                <a:cubicBezTo>
                  <a:pt x="1812" y="3142"/>
                  <a:pt x="2066" y="3015"/>
                  <a:pt x="2417" y="2830"/>
                </a:cubicBezTo>
                <a:cubicBezTo>
                  <a:pt x="2425" y="2783"/>
                  <a:pt x="2433" y="2736"/>
                  <a:pt x="2442" y="2678"/>
                </a:cubicBezTo>
                <a:cubicBezTo>
                  <a:pt x="2353" y="2758"/>
                  <a:pt x="2226" y="2791"/>
                  <a:pt x="2121" y="2791"/>
                </a:cubicBezTo>
                <a:cubicBezTo>
                  <a:pt x="1955" y="2791"/>
                  <a:pt x="1818" y="2648"/>
                  <a:pt x="1787" y="2496"/>
                </a:cubicBezTo>
                <a:cubicBezTo>
                  <a:pt x="1563" y="2480"/>
                  <a:pt x="1395" y="2320"/>
                  <a:pt x="1387" y="2065"/>
                </a:cubicBezTo>
                <a:cubicBezTo>
                  <a:pt x="1387" y="1882"/>
                  <a:pt x="1459" y="1723"/>
                  <a:pt x="1580" y="1723"/>
                </a:cubicBezTo>
                <a:cubicBezTo>
                  <a:pt x="1627" y="1723"/>
                  <a:pt x="1643" y="1762"/>
                  <a:pt x="1643" y="1794"/>
                </a:cubicBezTo>
                <a:cubicBezTo>
                  <a:pt x="1643" y="1825"/>
                  <a:pt x="1602" y="1930"/>
                  <a:pt x="1602" y="2032"/>
                </a:cubicBezTo>
                <a:cubicBezTo>
                  <a:pt x="1602" y="2137"/>
                  <a:pt x="1652" y="2272"/>
                  <a:pt x="1779" y="2272"/>
                </a:cubicBezTo>
                <a:cubicBezTo>
                  <a:pt x="1779" y="1858"/>
                  <a:pt x="2082" y="1322"/>
                  <a:pt x="2442" y="1322"/>
                </a:cubicBezTo>
                <a:cubicBezTo>
                  <a:pt x="2680" y="1322"/>
                  <a:pt x="2712" y="1499"/>
                  <a:pt x="2712" y="1579"/>
                </a:cubicBezTo>
                <a:cubicBezTo>
                  <a:pt x="2712" y="1954"/>
                  <a:pt x="2337" y="2369"/>
                  <a:pt x="2033" y="2471"/>
                </a:cubicBezTo>
                <a:cubicBezTo>
                  <a:pt x="2042" y="2504"/>
                  <a:pt x="2074" y="2592"/>
                  <a:pt x="2170" y="2592"/>
                </a:cubicBezTo>
                <a:cubicBezTo>
                  <a:pt x="2290" y="2592"/>
                  <a:pt x="2433" y="2480"/>
                  <a:pt x="2505" y="2391"/>
                </a:cubicBezTo>
                <a:cubicBezTo>
                  <a:pt x="2536" y="2225"/>
                  <a:pt x="2657" y="1985"/>
                  <a:pt x="2817" y="1985"/>
                </a:cubicBezTo>
                <a:cubicBezTo>
                  <a:pt x="2880" y="1985"/>
                  <a:pt x="2911" y="2032"/>
                  <a:pt x="2911" y="2090"/>
                </a:cubicBezTo>
                <a:cubicBezTo>
                  <a:pt x="2911" y="2209"/>
                  <a:pt x="2784" y="2361"/>
                  <a:pt x="2688" y="2463"/>
                </a:cubicBezTo>
                <a:cubicBezTo>
                  <a:pt x="2673" y="2543"/>
                  <a:pt x="2665" y="2631"/>
                  <a:pt x="2665" y="2703"/>
                </a:cubicBezTo>
                <a:cubicBezTo>
                  <a:pt x="2944" y="2535"/>
                  <a:pt x="3088" y="2449"/>
                  <a:pt x="3295" y="2297"/>
                </a:cubicBezTo>
                <a:cubicBezTo>
                  <a:pt x="3279" y="2242"/>
                  <a:pt x="3279" y="2176"/>
                  <a:pt x="3279" y="2112"/>
                </a:cubicBezTo>
                <a:cubicBezTo>
                  <a:pt x="3279" y="1739"/>
                  <a:pt x="3527" y="1322"/>
                  <a:pt x="3853" y="1322"/>
                </a:cubicBezTo>
                <a:cubicBezTo>
                  <a:pt x="4037" y="1322"/>
                  <a:pt x="4131" y="1452"/>
                  <a:pt x="4131" y="1595"/>
                </a:cubicBezTo>
                <a:cubicBezTo>
                  <a:pt x="4131" y="1866"/>
                  <a:pt x="3900" y="2104"/>
                  <a:pt x="3574" y="2352"/>
                </a:cubicBezTo>
                <a:cubicBezTo>
                  <a:pt x="3599" y="2416"/>
                  <a:pt x="3637" y="2471"/>
                  <a:pt x="3701" y="2504"/>
                </a:cubicBezTo>
                <a:cubicBezTo>
                  <a:pt x="3709" y="2488"/>
                  <a:pt x="3813" y="2471"/>
                  <a:pt x="3900" y="2471"/>
                </a:cubicBezTo>
                <a:cubicBezTo>
                  <a:pt x="3996" y="2471"/>
                  <a:pt x="4131" y="2496"/>
                  <a:pt x="4131" y="2592"/>
                </a:cubicBezTo>
                <a:cubicBezTo>
                  <a:pt x="4131" y="2703"/>
                  <a:pt x="3980" y="2728"/>
                  <a:pt x="3861" y="2728"/>
                </a:cubicBezTo>
                <a:cubicBezTo>
                  <a:pt x="3797" y="2736"/>
                  <a:pt x="3693" y="2711"/>
                  <a:pt x="3693" y="2711"/>
                </a:cubicBezTo>
                <a:cubicBezTo>
                  <a:pt x="3518" y="2758"/>
                  <a:pt x="3182" y="2959"/>
                  <a:pt x="3182" y="3468"/>
                </a:cubicBezTo>
                <a:cubicBezTo>
                  <a:pt x="3182" y="3813"/>
                  <a:pt x="3397" y="4131"/>
                  <a:pt x="3734" y="4131"/>
                </a:cubicBezTo>
                <a:cubicBezTo>
                  <a:pt x="3988" y="4131"/>
                  <a:pt x="4195" y="3940"/>
                  <a:pt x="4203" y="3645"/>
                </a:cubicBezTo>
                <a:cubicBezTo>
                  <a:pt x="4204" y="3454"/>
                  <a:pt x="4123" y="3253"/>
                  <a:pt x="3933" y="3253"/>
                </a:cubicBezTo>
                <a:cubicBezTo>
                  <a:pt x="3836" y="3253"/>
                  <a:pt x="3750" y="3325"/>
                  <a:pt x="3750" y="3429"/>
                </a:cubicBezTo>
                <a:cubicBezTo>
                  <a:pt x="3742" y="3589"/>
                  <a:pt x="3861" y="3606"/>
                  <a:pt x="3861" y="3708"/>
                </a:cubicBezTo>
                <a:cubicBezTo>
                  <a:pt x="3861" y="3780"/>
                  <a:pt x="3806" y="3813"/>
                  <a:pt x="3750" y="3813"/>
                </a:cubicBezTo>
                <a:cubicBezTo>
                  <a:pt x="3590" y="3813"/>
                  <a:pt x="3469" y="3653"/>
                  <a:pt x="3469" y="3454"/>
                </a:cubicBezTo>
                <a:cubicBezTo>
                  <a:pt x="3469" y="3214"/>
                  <a:pt x="3678" y="3015"/>
                  <a:pt x="3949" y="3015"/>
                </a:cubicBezTo>
                <a:cubicBezTo>
                  <a:pt x="4300" y="3015"/>
                  <a:pt x="4482" y="3319"/>
                  <a:pt x="4482" y="3645"/>
                </a:cubicBezTo>
                <a:lnTo>
                  <a:pt x="4482" y="3645"/>
                </a:lnTo>
                <a:close/>
                <a:moveTo>
                  <a:pt x="5449" y="2880"/>
                </a:moveTo>
                <a:lnTo>
                  <a:pt x="5449" y="2880"/>
                </a:lnTo>
                <a:cubicBezTo>
                  <a:pt x="5449" y="1969"/>
                  <a:pt x="4985" y="1027"/>
                  <a:pt x="3988" y="726"/>
                </a:cubicBezTo>
                <a:cubicBezTo>
                  <a:pt x="3781" y="662"/>
                  <a:pt x="3607" y="621"/>
                  <a:pt x="3406" y="621"/>
                </a:cubicBezTo>
                <a:cubicBezTo>
                  <a:pt x="2944" y="621"/>
                  <a:pt x="2928" y="884"/>
                  <a:pt x="2712" y="884"/>
                </a:cubicBezTo>
                <a:cubicBezTo>
                  <a:pt x="2593" y="884"/>
                  <a:pt x="2513" y="798"/>
                  <a:pt x="2513" y="693"/>
                </a:cubicBezTo>
                <a:cubicBezTo>
                  <a:pt x="2513" y="510"/>
                  <a:pt x="2729" y="367"/>
                  <a:pt x="3071" y="367"/>
                </a:cubicBezTo>
                <a:cubicBezTo>
                  <a:pt x="3391" y="367"/>
                  <a:pt x="3637" y="447"/>
                  <a:pt x="3685" y="469"/>
                </a:cubicBezTo>
                <a:lnTo>
                  <a:pt x="3693" y="447"/>
                </a:lnTo>
                <a:cubicBezTo>
                  <a:pt x="3607" y="414"/>
                  <a:pt x="3303" y="309"/>
                  <a:pt x="2880" y="309"/>
                </a:cubicBezTo>
                <a:cubicBezTo>
                  <a:pt x="1961" y="309"/>
                  <a:pt x="1028" y="781"/>
                  <a:pt x="727" y="1770"/>
                </a:cubicBezTo>
                <a:cubicBezTo>
                  <a:pt x="663" y="1977"/>
                  <a:pt x="622" y="2154"/>
                  <a:pt x="622" y="2352"/>
                </a:cubicBezTo>
                <a:cubicBezTo>
                  <a:pt x="622" y="2816"/>
                  <a:pt x="885" y="2838"/>
                  <a:pt x="885" y="3054"/>
                </a:cubicBezTo>
                <a:cubicBezTo>
                  <a:pt x="885" y="3167"/>
                  <a:pt x="798" y="3247"/>
                  <a:pt x="694" y="3247"/>
                </a:cubicBezTo>
                <a:cubicBezTo>
                  <a:pt x="511" y="3247"/>
                  <a:pt x="368" y="3037"/>
                  <a:pt x="368" y="2687"/>
                </a:cubicBezTo>
                <a:cubicBezTo>
                  <a:pt x="368" y="2369"/>
                  <a:pt x="448" y="2121"/>
                  <a:pt x="462" y="2073"/>
                </a:cubicBezTo>
                <a:lnTo>
                  <a:pt x="440" y="2065"/>
                </a:lnTo>
                <a:cubicBezTo>
                  <a:pt x="415" y="2161"/>
                  <a:pt x="310" y="2457"/>
                  <a:pt x="310" y="2880"/>
                </a:cubicBezTo>
                <a:cubicBezTo>
                  <a:pt x="310" y="3805"/>
                  <a:pt x="782" y="4738"/>
                  <a:pt x="1771" y="5041"/>
                </a:cubicBezTo>
                <a:cubicBezTo>
                  <a:pt x="1978" y="5105"/>
                  <a:pt x="2154" y="5144"/>
                  <a:pt x="2353" y="5144"/>
                </a:cubicBezTo>
                <a:cubicBezTo>
                  <a:pt x="2817" y="5144"/>
                  <a:pt x="2831" y="4873"/>
                  <a:pt x="3047" y="4873"/>
                </a:cubicBezTo>
                <a:cubicBezTo>
                  <a:pt x="3160" y="4873"/>
                  <a:pt x="3248" y="4961"/>
                  <a:pt x="3248" y="5072"/>
                </a:cubicBezTo>
                <a:cubicBezTo>
                  <a:pt x="3248" y="5249"/>
                  <a:pt x="3038" y="5392"/>
                  <a:pt x="2688" y="5392"/>
                </a:cubicBezTo>
                <a:cubicBezTo>
                  <a:pt x="2370" y="5392"/>
                  <a:pt x="2113" y="5312"/>
                  <a:pt x="2074" y="5296"/>
                </a:cubicBezTo>
                <a:lnTo>
                  <a:pt x="2066" y="5320"/>
                </a:lnTo>
                <a:cubicBezTo>
                  <a:pt x="2154" y="5359"/>
                  <a:pt x="2458" y="5448"/>
                  <a:pt x="2880" y="5448"/>
                </a:cubicBezTo>
                <a:cubicBezTo>
                  <a:pt x="3797" y="5448"/>
                  <a:pt x="4739" y="4984"/>
                  <a:pt x="5034" y="3987"/>
                </a:cubicBezTo>
                <a:cubicBezTo>
                  <a:pt x="5098" y="3788"/>
                  <a:pt x="5137" y="3606"/>
                  <a:pt x="5137" y="3413"/>
                </a:cubicBezTo>
                <a:cubicBezTo>
                  <a:pt x="5137" y="2943"/>
                  <a:pt x="4874" y="2927"/>
                  <a:pt x="4874" y="2711"/>
                </a:cubicBezTo>
                <a:cubicBezTo>
                  <a:pt x="4874" y="2592"/>
                  <a:pt x="4954" y="2512"/>
                  <a:pt x="5065" y="2512"/>
                </a:cubicBezTo>
                <a:cubicBezTo>
                  <a:pt x="5250" y="2512"/>
                  <a:pt x="5393" y="2728"/>
                  <a:pt x="5393" y="3079"/>
                </a:cubicBezTo>
                <a:cubicBezTo>
                  <a:pt x="5393" y="3390"/>
                  <a:pt x="5313" y="3637"/>
                  <a:pt x="5297" y="3692"/>
                </a:cubicBezTo>
                <a:lnTo>
                  <a:pt x="5322" y="3700"/>
                </a:lnTo>
                <a:cubicBezTo>
                  <a:pt x="5352" y="3606"/>
                  <a:pt x="5449" y="3310"/>
                  <a:pt x="5449" y="2880"/>
                </a:cubicBezTo>
                <a:lnTo>
                  <a:pt x="5449" y="2880"/>
                </a:lnTo>
                <a:close/>
                <a:moveTo>
                  <a:pt x="5623" y="2880"/>
                </a:moveTo>
                <a:lnTo>
                  <a:pt x="5623" y="2880"/>
                </a:lnTo>
                <a:cubicBezTo>
                  <a:pt x="5623" y="4395"/>
                  <a:pt x="4396" y="5622"/>
                  <a:pt x="2880" y="5622"/>
                </a:cubicBezTo>
                <a:cubicBezTo>
                  <a:pt x="1364" y="5622"/>
                  <a:pt x="136" y="4395"/>
                  <a:pt x="136" y="2880"/>
                </a:cubicBezTo>
                <a:cubicBezTo>
                  <a:pt x="136" y="1363"/>
                  <a:pt x="1364" y="135"/>
                  <a:pt x="2880" y="135"/>
                </a:cubicBezTo>
                <a:cubicBezTo>
                  <a:pt x="4396" y="135"/>
                  <a:pt x="5623" y="1372"/>
                  <a:pt x="5623" y="2880"/>
                </a:cubicBezTo>
                <a:lnTo>
                  <a:pt x="5623" y="2880"/>
                </a:lnTo>
                <a:close/>
                <a:moveTo>
                  <a:pt x="5760" y="2880"/>
                </a:moveTo>
                <a:lnTo>
                  <a:pt x="5760" y="2880"/>
                </a:lnTo>
                <a:cubicBezTo>
                  <a:pt x="5760" y="1292"/>
                  <a:pt x="4468" y="0"/>
                  <a:pt x="2880" y="0"/>
                </a:cubicBezTo>
                <a:cubicBezTo>
                  <a:pt x="1293" y="0"/>
                  <a:pt x="0" y="1292"/>
                  <a:pt x="0" y="2880"/>
                </a:cubicBezTo>
                <a:cubicBezTo>
                  <a:pt x="0" y="4473"/>
                  <a:pt x="1293" y="5760"/>
                  <a:pt x="2880" y="5760"/>
                </a:cubicBezTo>
                <a:cubicBezTo>
                  <a:pt x="4468" y="5760"/>
                  <a:pt x="5760" y="4473"/>
                  <a:pt x="5760" y="2880"/>
                </a:cubicBezTo>
                <a:close/>
              </a:path>
            </a:pathLst>
          </a:custGeom>
          <a:solidFill>
            <a:srgbClr val="005EB8"/>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Tree>
    <p:extLst>
      <p:ext uri="{BB962C8B-B14F-4D97-AF65-F5344CB8AC3E}">
        <p14:creationId xmlns:p14="http://schemas.microsoft.com/office/powerpoint/2010/main" val="1049243794"/>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pos="4488">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Bullet points - 3 column slide">
    <p:bg>
      <p:bgRef idx="1001">
        <a:schemeClr val="bg1"/>
      </p:bgRef>
    </p:bg>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532973A4-71C3-2A43-BF49-5748E4F41144}"/>
              </a:ext>
            </a:extLst>
          </p:cNvPr>
          <p:cNvSpPr>
            <a:spLocks noGrp="1"/>
          </p:cNvSpPr>
          <p:nvPr>
            <p:ph type="ftr" sz="quarter" idx="21"/>
          </p:nvPr>
        </p:nvSpPr>
        <p:spPr/>
        <p:txBody>
          <a:bodyPr/>
          <a:lstStyle/>
          <a:p>
            <a:pPr marL="179388" indent="-179388"/>
            <a:r>
              <a:rPr lang="en-US" dirty="0"/>
              <a:t>Presentation Template Title Example </a:t>
            </a:r>
          </a:p>
        </p:txBody>
      </p:sp>
      <p:sp>
        <p:nvSpPr>
          <p:cNvPr id="3" name="Slide Number Placeholder 2">
            <a:extLst>
              <a:ext uri="{FF2B5EF4-FFF2-40B4-BE49-F238E27FC236}">
                <a16:creationId xmlns:a16="http://schemas.microsoft.com/office/drawing/2014/main" id="{8039EEE9-16B0-E64C-AF8E-E2978231F6C0}"/>
              </a:ext>
            </a:extLst>
          </p:cNvPr>
          <p:cNvSpPr>
            <a:spLocks noGrp="1"/>
          </p:cNvSpPr>
          <p:nvPr>
            <p:ph type="sldNum" sz="quarter" idx="22"/>
          </p:nvPr>
        </p:nvSpPr>
        <p:spPr/>
        <p:txBody>
          <a:bodyPr/>
          <a:lstStyle/>
          <a:p>
            <a:fld id="{14719505-AD43-774F-936C-A3AE71DD4EEA}" type="slidenum">
              <a:rPr lang="en-GB" smtClean="0"/>
              <a:pPr/>
              <a:t>‹#›</a:t>
            </a:fld>
            <a:endParaRPr lang="en-GB" dirty="0"/>
          </a:p>
        </p:txBody>
      </p:sp>
      <p:sp>
        <p:nvSpPr>
          <p:cNvPr id="14" name="Text Placeholder 6">
            <a:extLst>
              <a:ext uri="{FF2B5EF4-FFF2-40B4-BE49-F238E27FC236}">
                <a16:creationId xmlns:a16="http://schemas.microsoft.com/office/drawing/2014/main" id="{A1352098-F173-BC43-8638-790CED78A198}"/>
              </a:ext>
            </a:extLst>
          </p:cNvPr>
          <p:cNvSpPr>
            <a:spLocks noGrp="1"/>
          </p:cNvSpPr>
          <p:nvPr>
            <p:ph type="body" sz="quarter" idx="32" hasCustomPrompt="1"/>
          </p:nvPr>
        </p:nvSpPr>
        <p:spPr>
          <a:xfrm>
            <a:off x="518358" y="1805912"/>
            <a:ext cx="3469826" cy="260350"/>
          </a:xfrm>
          <a:prstGeom prst="rect">
            <a:avLst/>
          </a:prstGeom>
        </p:spPr>
        <p:txBody>
          <a:bodyPr>
            <a:noAutofit/>
          </a:bodyPr>
          <a:lstStyle>
            <a:lvl1pPr>
              <a:lnSpc>
                <a:spcPct val="100000"/>
              </a:lnSpc>
              <a:spcBef>
                <a:spcPts val="0"/>
              </a:spcBef>
              <a:defRPr sz="2000" b="1" cap="none" spc="0" baseline="0">
                <a:solidFill>
                  <a:schemeClr val="accent1"/>
                </a:solidFill>
              </a:defRPr>
            </a:lvl1pPr>
            <a:lvl2pPr>
              <a:defRPr sz="1150">
                <a:solidFill>
                  <a:schemeClr val="tx1"/>
                </a:solidFill>
              </a:defRPr>
            </a:lvl2pPr>
            <a:lvl3pPr>
              <a:defRPr sz="1150">
                <a:solidFill>
                  <a:schemeClr val="tx1"/>
                </a:solidFill>
              </a:defRPr>
            </a:lvl3pPr>
            <a:lvl4pPr>
              <a:defRPr sz="1150">
                <a:solidFill>
                  <a:schemeClr val="tx1"/>
                </a:solidFill>
              </a:defRPr>
            </a:lvl4pPr>
            <a:lvl5pPr>
              <a:defRPr sz="1150">
                <a:solidFill>
                  <a:schemeClr val="tx1"/>
                </a:solidFill>
              </a:defRPr>
            </a:lvl5pPr>
          </a:lstStyle>
          <a:p>
            <a:pPr lvl="0"/>
            <a:r>
              <a:rPr lang="en-US" dirty="0"/>
              <a:t>Subtitle</a:t>
            </a:r>
          </a:p>
        </p:txBody>
      </p:sp>
      <p:sp>
        <p:nvSpPr>
          <p:cNvPr id="21" name="Text Placeholder 6">
            <a:extLst>
              <a:ext uri="{FF2B5EF4-FFF2-40B4-BE49-F238E27FC236}">
                <a16:creationId xmlns:a16="http://schemas.microsoft.com/office/drawing/2014/main" id="{93FC9D80-E5D6-C244-A30D-9C1ACFD29EDB}"/>
              </a:ext>
            </a:extLst>
          </p:cNvPr>
          <p:cNvSpPr>
            <a:spLocks noGrp="1"/>
          </p:cNvSpPr>
          <p:nvPr>
            <p:ph type="body" sz="quarter" idx="33" hasCustomPrompt="1"/>
          </p:nvPr>
        </p:nvSpPr>
        <p:spPr>
          <a:xfrm>
            <a:off x="4361803" y="1805912"/>
            <a:ext cx="3469826" cy="260350"/>
          </a:xfrm>
          <a:prstGeom prst="rect">
            <a:avLst/>
          </a:prstGeom>
        </p:spPr>
        <p:txBody>
          <a:bodyPr>
            <a:noAutofit/>
          </a:bodyPr>
          <a:lstStyle>
            <a:lvl1pPr>
              <a:lnSpc>
                <a:spcPct val="100000"/>
              </a:lnSpc>
              <a:spcBef>
                <a:spcPts val="0"/>
              </a:spcBef>
              <a:defRPr sz="2000" b="1" cap="none" spc="0" baseline="0">
                <a:solidFill>
                  <a:schemeClr val="accent1"/>
                </a:solidFill>
              </a:defRPr>
            </a:lvl1pPr>
            <a:lvl2pPr>
              <a:defRPr sz="1150">
                <a:solidFill>
                  <a:schemeClr val="tx1"/>
                </a:solidFill>
              </a:defRPr>
            </a:lvl2pPr>
            <a:lvl3pPr>
              <a:defRPr sz="1150">
                <a:solidFill>
                  <a:schemeClr val="tx1"/>
                </a:solidFill>
              </a:defRPr>
            </a:lvl3pPr>
            <a:lvl4pPr>
              <a:defRPr sz="1150">
                <a:solidFill>
                  <a:schemeClr val="tx1"/>
                </a:solidFill>
              </a:defRPr>
            </a:lvl4pPr>
            <a:lvl5pPr>
              <a:defRPr sz="1150">
                <a:solidFill>
                  <a:schemeClr val="tx1"/>
                </a:solidFill>
              </a:defRPr>
            </a:lvl5pPr>
          </a:lstStyle>
          <a:p>
            <a:pPr lvl="0"/>
            <a:r>
              <a:rPr lang="en-US" dirty="0"/>
              <a:t>Subtitle</a:t>
            </a:r>
          </a:p>
        </p:txBody>
      </p:sp>
      <p:sp>
        <p:nvSpPr>
          <p:cNvPr id="22" name="Text Placeholder 6">
            <a:extLst>
              <a:ext uri="{FF2B5EF4-FFF2-40B4-BE49-F238E27FC236}">
                <a16:creationId xmlns:a16="http://schemas.microsoft.com/office/drawing/2014/main" id="{FDB7C47A-5879-344B-A29D-C9896BAEDD42}"/>
              </a:ext>
            </a:extLst>
          </p:cNvPr>
          <p:cNvSpPr>
            <a:spLocks noGrp="1"/>
          </p:cNvSpPr>
          <p:nvPr>
            <p:ph type="body" sz="quarter" idx="34" hasCustomPrompt="1"/>
          </p:nvPr>
        </p:nvSpPr>
        <p:spPr>
          <a:xfrm>
            <a:off x="8205248" y="1805912"/>
            <a:ext cx="3469826" cy="260350"/>
          </a:xfrm>
          <a:prstGeom prst="rect">
            <a:avLst/>
          </a:prstGeom>
        </p:spPr>
        <p:txBody>
          <a:bodyPr>
            <a:noAutofit/>
          </a:bodyPr>
          <a:lstStyle>
            <a:lvl1pPr>
              <a:lnSpc>
                <a:spcPct val="100000"/>
              </a:lnSpc>
              <a:spcBef>
                <a:spcPts val="0"/>
              </a:spcBef>
              <a:defRPr sz="2000" b="1" cap="none" spc="0" baseline="0">
                <a:solidFill>
                  <a:schemeClr val="accent1"/>
                </a:solidFill>
              </a:defRPr>
            </a:lvl1pPr>
            <a:lvl2pPr>
              <a:defRPr sz="1150">
                <a:solidFill>
                  <a:schemeClr val="tx1"/>
                </a:solidFill>
              </a:defRPr>
            </a:lvl2pPr>
            <a:lvl3pPr>
              <a:defRPr sz="1150">
                <a:solidFill>
                  <a:schemeClr val="tx1"/>
                </a:solidFill>
              </a:defRPr>
            </a:lvl3pPr>
            <a:lvl4pPr>
              <a:defRPr sz="1150">
                <a:solidFill>
                  <a:schemeClr val="tx1"/>
                </a:solidFill>
              </a:defRPr>
            </a:lvl4pPr>
            <a:lvl5pPr>
              <a:defRPr sz="1150">
                <a:solidFill>
                  <a:schemeClr val="tx1"/>
                </a:solidFill>
              </a:defRPr>
            </a:lvl5pPr>
          </a:lstStyle>
          <a:p>
            <a:pPr lvl="0"/>
            <a:r>
              <a:rPr lang="en-US" dirty="0"/>
              <a:t>Subtitle</a:t>
            </a:r>
          </a:p>
        </p:txBody>
      </p:sp>
      <p:sp>
        <p:nvSpPr>
          <p:cNvPr id="17" name="Title 21">
            <a:extLst>
              <a:ext uri="{FF2B5EF4-FFF2-40B4-BE49-F238E27FC236}">
                <a16:creationId xmlns:a16="http://schemas.microsoft.com/office/drawing/2014/main" id="{C64EC6AB-6BA8-044F-B8A5-F994CBBC2F63}"/>
              </a:ext>
            </a:extLst>
          </p:cNvPr>
          <p:cNvSpPr>
            <a:spLocks noGrp="1"/>
          </p:cNvSpPr>
          <p:nvPr>
            <p:ph type="title" hasCustomPrompt="1"/>
          </p:nvPr>
        </p:nvSpPr>
        <p:spPr>
          <a:xfrm>
            <a:off x="506702" y="403268"/>
            <a:ext cx="10432800" cy="908101"/>
          </a:xfrm>
        </p:spPr>
        <p:txBody>
          <a:bodyPr/>
          <a:lstStyle>
            <a:lvl1pPr>
              <a:lnSpc>
                <a:spcPct val="100000"/>
              </a:lnSpc>
              <a:spcBef>
                <a:spcPts val="0"/>
              </a:spcBef>
              <a:defRPr lang="en-GB" b="0" i="0" u="none" strike="noStrike" smtClean="0">
                <a:effectLst/>
                <a:latin typeface="+mj-lt"/>
              </a:defRPr>
            </a:lvl1pPr>
          </a:lstStyle>
          <a:p>
            <a:r>
              <a:rPr lang="en-US" dirty="0"/>
              <a:t>This is a two-line page title, click to add text </a:t>
            </a:r>
            <a:br>
              <a:rPr lang="en-US" dirty="0"/>
            </a:br>
            <a:r>
              <a:rPr lang="en-US" dirty="0"/>
              <a:t>Lorem ipsum dolor sit </a:t>
            </a:r>
            <a:r>
              <a:rPr lang="en-US" dirty="0" err="1"/>
              <a:t>amet</a:t>
            </a:r>
            <a:r>
              <a:rPr lang="en-US" dirty="0"/>
              <a:t>, </a:t>
            </a:r>
            <a:r>
              <a:rPr lang="en-US" dirty="0" err="1"/>
              <a:t>consetetur</a:t>
            </a:r>
            <a:r>
              <a:rPr lang="en-US" dirty="0"/>
              <a:t> </a:t>
            </a:r>
            <a:r>
              <a:rPr lang="en-US" dirty="0" err="1"/>
              <a:t>sadipscing</a:t>
            </a:r>
            <a:r>
              <a:rPr lang="en-US" dirty="0"/>
              <a:t> </a:t>
            </a:r>
            <a:r>
              <a:rPr lang="en-US" dirty="0" err="1"/>
              <a:t>elitr</a:t>
            </a:r>
            <a:endParaRPr lang="en-US" dirty="0"/>
          </a:p>
        </p:txBody>
      </p:sp>
      <p:sp>
        <p:nvSpPr>
          <p:cNvPr id="18" name="Text Placeholder 6">
            <a:extLst>
              <a:ext uri="{FF2B5EF4-FFF2-40B4-BE49-F238E27FC236}">
                <a16:creationId xmlns:a16="http://schemas.microsoft.com/office/drawing/2014/main" id="{C7F49EC6-F759-8742-9442-74CDC955A215}"/>
              </a:ext>
            </a:extLst>
          </p:cNvPr>
          <p:cNvSpPr>
            <a:spLocks noGrp="1"/>
          </p:cNvSpPr>
          <p:nvPr>
            <p:ph type="body" sz="quarter" idx="43"/>
          </p:nvPr>
        </p:nvSpPr>
        <p:spPr>
          <a:xfrm>
            <a:off x="517796" y="2318108"/>
            <a:ext cx="3470275" cy="3644875"/>
          </a:xfrm>
        </p:spPr>
        <p:txBody>
          <a:bodyPr/>
          <a:lstStyle>
            <a:lvl1pPr>
              <a:spcBef>
                <a:spcPts val="600"/>
              </a:spcBef>
              <a:defRPr/>
            </a:lvl1pPr>
            <a:lvl2pPr>
              <a:spcBef>
                <a:spcPts val="600"/>
              </a:spcBef>
              <a:defRPr/>
            </a:lvl2pPr>
            <a:lvl3pPr marL="352425" indent="-139700">
              <a:spcBef>
                <a:spcPts val="400"/>
              </a:spcBef>
              <a:defRPr/>
            </a:lvl3pPr>
            <a:lvl4pPr marL="501650" indent="-111125">
              <a:spcBef>
                <a:spcPts val="300"/>
              </a:spcBef>
              <a:defRPr sz="1400"/>
            </a:lvl4pPr>
            <a:lvl5pPr marL="654050" indent="-120650">
              <a:spcBef>
                <a:spcPts val="300"/>
              </a:spcBef>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Text Placeholder 6">
            <a:extLst>
              <a:ext uri="{FF2B5EF4-FFF2-40B4-BE49-F238E27FC236}">
                <a16:creationId xmlns:a16="http://schemas.microsoft.com/office/drawing/2014/main" id="{3FA9B4EB-573B-42DE-A500-B1EA3235F705}"/>
              </a:ext>
            </a:extLst>
          </p:cNvPr>
          <p:cNvSpPr>
            <a:spLocks noGrp="1"/>
          </p:cNvSpPr>
          <p:nvPr>
            <p:ph type="body" sz="quarter" idx="44"/>
          </p:nvPr>
        </p:nvSpPr>
        <p:spPr>
          <a:xfrm>
            <a:off x="4360862" y="2318108"/>
            <a:ext cx="3470275" cy="3644875"/>
          </a:xfrm>
        </p:spPr>
        <p:txBody>
          <a:bodyPr/>
          <a:lstStyle>
            <a:lvl1pPr>
              <a:spcBef>
                <a:spcPts val="600"/>
              </a:spcBef>
              <a:defRPr/>
            </a:lvl1pPr>
            <a:lvl2pPr>
              <a:spcBef>
                <a:spcPts val="600"/>
              </a:spcBef>
              <a:defRPr/>
            </a:lvl2pPr>
            <a:lvl3pPr marL="352425" indent="-139700">
              <a:spcBef>
                <a:spcPts val="400"/>
              </a:spcBef>
              <a:defRPr/>
            </a:lvl3pPr>
            <a:lvl4pPr marL="501650" indent="-111125">
              <a:spcBef>
                <a:spcPts val="300"/>
              </a:spcBef>
              <a:defRPr sz="1400"/>
            </a:lvl4pPr>
            <a:lvl5pPr marL="654050" indent="-120650">
              <a:spcBef>
                <a:spcPts val="300"/>
              </a:spcBef>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5" name="Text Placeholder 6">
            <a:extLst>
              <a:ext uri="{FF2B5EF4-FFF2-40B4-BE49-F238E27FC236}">
                <a16:creationId xmlns:a16="http://schemas.microsoft.com/office/drawing/2014/main" id="{4F254D60-3542-4E15-BE1B-7285BA724782}"/>
              </a:ext>
            </a:extLst>
          </p:cNvPr>
          <p:cNvSpPr>
            <a:spLocks noGrp="1"/>
          </p:cNvSpPr>
          <p:nvPr>
            <p:ph type="body" sz="quarter" idx="45"/>
          </p:nvPr>
        </p:nvSpPr>
        <p:spPr>
          <a:xfrm>
            <a:off x="8203928" y="2318108"/>
            <a:ext cx="3470275" cy="3644875"/>
          </a:xfrm>
        </p:spPr>
        <p:txBody>
          <a:bodyPr/>
          <a:lstStyle>
            <a:lvl1pPr>
              <a:spcBef>
                <a:spcPts val="600"/>
              </a:spcBef>
              <a:defRPr/>
            </a:lvl1pPr>
            <a:lvl2pPr>
              <a:spcBef>
                <a:spcPts val="600"/>
              </a:spcBef>
              <a:defRPr/>
            </a:lvl2pPr>
            <a:lvl3pPr marL="352425" indent="-139700">
              <a:spcBef>
                <a:spcPts val="400"/>
              </a:spcBef>
              <a:defRPr/>
            </a:lvl3pPr>
            <a:lvl4pPr marL="501650" indent="-111125">
              <a:spcBef>
                <a:spcPts val="300"/>
              </a:spcBef>
              <a:defRPr sz="1400"/>
            </a:lvl4pPr>
            <a:lvl5pPr marL="654050" indent="-120650">
              <a:spcBef>
                <a:spcPts val="300"/>
              </a:spcBef>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6" name="Freeform 5">
            <a:extLst>
              <a:ext uri="{FF2B5EF4-FFF2-40B4-BE49-F238E27FC236}">
                <a16:creationId xmlns:a16="http://schemas.microsoft.com/office/drawing/2014/main" id="{4077E8A2-BDDC-40B6-AD7D-50BDC068BB23}"/>
              </a:ext>
            </a:extLst>
          </p:cNvPr>
          <p:cNvSpPr>
            <a:spLocks noEditPoints="1"/>
          </p:cNvSpPr>
          <p:nvPr userDrawn="1"/>
        </p:nvSpPr>
        <p:spPr bwMode="auto">
          <a:xfrm>
            <a:off x="11265933" y="514352"/>
            <a:ext cx="410130" cy="409891"/>
          </a:xfrm>
          <a:custGeom>
            <a:avLst/>
            <a:gdLst>
              <a:gd name="T0" fmla="*/ 2386 w 5760"/>
              <a:gd name="T1" fmla="*/ 3095 h 5760"/>
              <a:gd name="T2" fmla="*/ 1754 w 5760"/>
              <a:gd name="T3" fmla="*/ 4131 h 5760"/>
              <a:gd name="T4" fmla="*/ 2386 w 5760"/>
              <a:gd name="T5" fmla="*/ 3095 h 5760"/>
              <a:gd name="T6" fmla="*/ 2480 w 5760"/>
              <a:gd name="T7" fmla="*/ 1601 h 5760"/>
              <a:gd name="T8" fmla="*/ 2019 w 5760"/>
              <a:gd name="T9" fmla="*/ 2248 h 5760"/>
              <a:gd name="T10" fmla="*/ 2480 w 5760"/>
              <a:gd name="T11" fmla="*/ 1601 h 5760"/>
              <a:gd name="T12" fmla="*/ 3894 w 5760"/>
              <a:gd name="T13" fmla="*/ 1634 h 5760"/>
              <a:gd name="T14" fmla="*/ 3527 w 5760"/>
              <a:gd name="T15" fmla="*/ 2129 h 5760"/>
              <a:gd name="T16" fmla="*/ 3894 w 5760"/>
              <a:gd name="T17" fmla="*/ 1634 h 5760"/>
              <a:gd name="T18" fmla="*/ 4482 w 5760"/>
              <a:gd name="T19" fmla="*/ 3645 h 5760"/>
              <a:gd name="T20" fmla="*/ 2889 w 5760"/>
              <a:gd name="T21" fmla="*/ 3501 h 5760"/>
              <a:gd name="T22" fmla="*/ 3375 w 5760"/>
              <a:gd name="T23" fmla="*/ 2488 h 5760"/>
              <a:gd name="T24" fmla="*/ 2536 w 5760"/>
              <a:gd name="T25" fmla="*/ 3678 h 5760"/>
              <a:gd name="T26" fmla="*/ 1293 w 5760"/>
              <a:gd name="T27" fmla="*/ 3916 h 5760"/>
              <a:gd name="T28" fmla="*/ 2417 w 5760"/>
              <a:gd name="T29" fmla="*/ 2830 h 5760"/>
              <a:gd name="T30" fmla="*/ 2121 w 5760"/>
              <a:gd name="T31" fmla="*/ 2791 h 5760"/>
              <a:gd name="T32" fmla="*/ 1387 w 5760"/>
              <a:gd name="T33" fmla="*/ 2065 h 5760"/>
              <a:gd name="T34" fmla="*/ 1643 w 5760"/>
              <a:gd name="T35" fmla="*/ 1794 h 5760"/>
              <a:gd name="T36" fmla="*/ 1779 w 5760"/>
              <a:gd name="T37" fmla="*/ 2272 h 5760"/>
              <a:gd name="T38" fmla="*/ 2712 w 5760"/>
              <a:gd name="T39" fmla="*/ 1579 h 5760"/>
              <a:gd name="T40" fmla="*/ 2170 w 5760"/>
              <a:gd name="T41" fmla="*/ 2592 h 5760"/>
              <a:gd name="T42" fmla="*/ 2817 w 5760"/>
              <a:gd name="T43" fmla="*/ 1985 h 5760"/>
              <a:gd name="T44" fmla="*/ 2688 w 5760"/>
              <a:gd name="T45" fmla="*/ 2463 h 5760"/>
              <a:gd name="T46" fmla="*/ 3295 w 5760"/>
              <a:gd name="T47" fmla="*/ 2297 h 5760"/>
              <a:gd name="T48" fmla="*/ 3853 w 5760"/>
              <a:gd name="T49" fmla="*/ 1322 h 5760"/>
              <a:gd name="T50" fmla="*/ 3574 w 5760"/>
              <a:gd name="T51" fmla="*/ 2352 h 5760"/>
              <a:gd name="T52" fmla="*/ 3900 w 5760"/>
              <a:gd name="T53" fmla="*/ 2471 h 5760"/>
              <a:gd name="T54" fmla="*/ 3861 w 5760"/>
              <a:gd name="T55" fmla="*/ 2728 h 5760"/>
              <a:gd name="T56" fmla="*/ 3182 w 5760"/>
              <a:gd name="T57" fmla="*/ 3468 h 5760"/>
              <a:gd name="T58" fmla="*/ 4203 w 5760"/>
              <a:gd name="T59" fmla="*/ 3645 h 5760"/>
              <a:gd name="T60" fmla="*/ 3750 w 5760"/>
              <a:gd name="T61" fmla="*/ 3429 h 5760"/>
              <a:gd name="T62" fmla="*/ 3750 w 5760"/>
              <a:gd name="T63" fmla="*/ 3813 h 5760"/>
              <a:gd name="T64" fmla="*/ 3949 w 5760"/>
              <a:gd name="T65" fmla="*/ 3015 h 5760"/>
              <a:gd name="T66" fmla="*/ 4482 w 5760"/>
              <a:gd name="T67" fmla="*/ 3645 h 5760"/>
              <a:gd name="T68" fmla="*/ 5449 w 5760"/>
              <a:gd name="T69" fmla="*/ 2880 h 5760"/>
              <a:gd name="T70" fmla="*/ 3406 w 5760"/>
              <a:gd name="T71" fmla="*/ 621 h 5760"/>
              <a:gd name="T72" fmla="*/ 2513 w 5760"/>
              <a:gd name="T73" fmla="*/ 693 h 5760"/>
              <a:gd name="T74" fmla="*/ 3685 w 5760"/>
              <a:gd name="T75" fmla="*/ 469 h 5760"/>
              <a:gd name="T76" fmla="*/ 2880 w 5760"/>
              <a:gd name="T77" fmla="*/ 309 h 5760"/>
              <a:gd name="T78" fmla="*/ 622 w 5760"/>
              <a:gd name="T79" fmla="*/ 2352 h 5760"/>
              <a:gd name="T80" fmla="*/ 694 w 5760"/>
              <a:gd name="T81" fmla="*/ 3247 h 5760"/>
              <a:gd name="T82" fmla="*/ 462 w 5760"/>
              <a:gd name="T83" fmla="*/ 2073 h 5760"/>
              <a:gd name="T84" fmla="*/ 310 w 5760"/>
              <a:gd name="T85" fmla="*/ 2880 h 5760"/>
              <a:gd name="T86" fmla="*/ 2353 w 5760"/>
              <a:gd name="T87" fmla="*/ 5144 h 5760"/>
              <a:gd name="T88" fmla="*/ 3248 w 5760"/>
              <a:gd name="T89" fmla="*/ 5072 h 5760"/>
              <a:gd name="T90" fmla="*/ 2074 w 5760"/>
              <a:gd name="T91" fmla="*/ 5296 h 5760"/>
              <a:gd name="T92" fmla="*/ 2880 w 5760"/>
              <a:gd name="T93" fmla="*/ 5448 h 5760"/>
              <a:gd name="T94" fmla="*/ 5137 w 5760"/>
              <a:gd name="T95" fmla="*/ 3413 h 5760"/>
              <a:gd name="T96" fmla="*/ 5065 w 5760"/>
              <a:gd name="T97" fmla="*/ 2512 h 5760"/>
              <a:gd name="T98" fmla="*/ 5297 w 5760"/>
              <a:gd name="T99" fmla="*/ 3692 h 5760"/>
              <a:gd name="T100" fmla="*/ 5449 w 5760"/>
              <a:gd name="T101" fmla="*/ 2880 h 5760"/>
              <a:gd name="T102" fmla="*/ 5623 w 5760"/>
              <a:gd name="T103" fmla="*/ 2880 h 5760"/>
              <a:gd name="T104" fmla="*/ 2880 w 5760"/>
              <a:gd name="T105" fmla="*/ 5622 h 5760"/>
              <a:gd name="T106" fmla="*/ 2880 w 5760"/>
              <a:gd name="T107" fmla="*/ 135 h 5760"/>
              <a:gd name="T108" fmla="*/ 5623 w 5760"/>
              <a:gd name="T109" fmla="*/ 2880 h 5760"/>
              <a:gd name="T110" fmla="*/ 5760 w 5760"/>
              <a:gd name="T111" fmla="*/ 2880 h 5760"/>
              <a:gd name="T112" fmla="*/ 0 w 5760"/>
              <a:gd name="T113" fmla="*/ 2880 h 5760"/>
              <a:gd name="T114" fmla="*/ 5760 w 5760"/>
              <a:gd name="T115" fmla="*/ 2880 h 57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5760" h="5760">
                <a:moveTo>
                  <a:pt x="2386" y="3095"/>
                </a:moveTo>
                <a:lnTo>
                  <a:pt x="2386" y="3095"/>
                </a:lnTo>
                <a:cubicBezTo>
                  <a:pt x="2027" y="3269"/>
                  <a:pt x="1572" y="3581"/>
                  <a:pt x="1572" y="3924"/>
                </a:cubicBezTo>
                <a:cubicBezTo>
                  <a:pt x="1572" y="4051"/>
                  <a:pt x="1635" y="4131"/>
                  <a:pt x="1754" y="4131"/>
                </a:cubicBezTo>
                <a:cubicBezTo>
                  <a:pt x="2105" y="4131"/>
                  <a:pt x="2320" y="3573"/>
                  <a:pt x="2386" y="3095"/>
                </a:cubicBezTo>
                <a:lnTo>
                  <a:pt x="2386" y="3095"/>
                </a:lnTo>
                <a:close/>
                <a:moveTo>
                  <a:pt x="2480" y="1601"/>
                </a:moveTo>
                <a:lnTo>
                  <a:pt x="2480" y="1601"/>
                </a:lnTo>
                <a:cubicBezTo>
                  <a:pt x="2480" y="1563"/>
                  <a:pt x="2458" y="1546"/>
                  <a:pt x="2425" y="1546"/>
                </a:cubicBezTo>
                <a:cubicBezTo>
                  <a:pt x="2257" y="1546"/>
                  <a:pt x="2019" y="1985"/>
                  <a:pt x="2019" y="2248"/>
                </a:cubicBezTo>
                <a:cubicBezTo>
                  <a:pt x="2281" y="2104"/>
                  <a:pt x="2480" y="1778"/>
                  <a:pt x="2480" y="1601"/>
                </a:cubicBezTo>
                <a:lnTo>
                  <a:pt x="2480" y="1601"/>
                </a:lnTo>
                <a:close/>
                <a:moveTo>
                  <a:pt x="3894" y="1634"/>
                </a:moveTo>
                <a:lnTo>
                  <a:pt x="3894" y="1634"/>
                </a:lnTo>
                <a:cubicBezTo>
                  <a:pt x="3894" y="1595"/>
                  <a:pt x="3885" y="1546"/>
                  <a:pt x="3836" y="1546"/>
                </a:cubicBezTo>
                <a:cubicBezTo>
                  <a:pt x="3717" y="1546"/>
                  <a:pt x="3527" y="1803"/>
                  <a:pt x="3527" y="2129"/>
                </a:cubicBezTo>
                <a:cubicBezTo>
                  <a:pt x="3765" y="1921"/>
                  <a:pt x="3894" y="1745"/>
                  <a:pt x="3894" y="1634"/>
                </a:cubicBezTo>
                <a:lnTo>
                  <a:pt x="3894" y="1634"/>
                </a:lnTo>
                <a:close/>
                <a:moveTo>
                  <a:pt x="4482" y="3645"/>
                </a:moveTo>
                <a:lnTo>
                  <a:pt x="4482" y="3645"/>
                </a:lnTo>
                <a:cubicBezTo>
                  <a:pt x="4482" y="4004"/>
                  <a:pt x="4173" y="4379"/>
                  <a:pt x="3717" y="4379"/>
                </a:cubicBezTo>
                <a:cubicBezTo>
                  <a:pt x="3168" y="4379"/>
                  <a:pt x="2889" y="3916"/>
                  <a:pt x="2889" y="3501"/>
                </a:cubicBezTo>
                <a:cubicBezTo>
                  <a:pt x="2889" y="2919"/>
                  <a:pt x="3287" y="2672"/>
                  <a:pt x="3455" y="2584"/>
                </a:cubicBezTo>
                <a:cubicBezTo>
                  <a:pt x="3422" y="2559"/>
                  <a:pt x="3397" y="2529"/>
                  <a:pt x="3375" y="2488"/>
                </a:cubicBezTo>
                <a:cubicBezTo>
                  <a:pt x="3182" y="2623"/>
                  <a:pt x="3008" y="2744"/>
                  <a:pt x="2640" y="2951"/>
                </a:cubicBezTo>
                <a:cubicBezTo>
                  <a:pt x="2624" y="3206"/>
                  <a:pt x="2601" y="3485"/>
                  <a:pt x="2536" y="3678"/>
                </a:cubicBezTo>
                <a:cubicBezTo>
                  <a:pt x="2400" y="4084"/>
                  <a:pt x="2121" y="4379"/>
                  <a:pt x="1754" y="4379"/>
                </a:cubicBezTo>
                <a:cubicBezTo>
                  <a:pt x="1444" y="4379"/>
                  <a:pt x="1293" y="4155"/>
                  <a:pt x="1293" y="3916"/>
                </a:cubicBezTo>
                <a:cubicBezTo>
                  <a:pt x="1293" y="3741"/>
                  <a:pt x="1395" y="3518"/>
                  <a:pt x="1580" y="3349"/>
                </a:cubicBezTo>
                <a:cubicBezTo>
                  <a:pt x="1812" y="3142"/>
                  <a:pt x="2066" y="3015"/>
                  <a:pt x="2417" y="2830"/>
                </a:cubicBezTo>
                <a:cubicBezTo>
                  <a:pt x="2425" y="2783"/>
                  <a:pt x="2433" y="2736"/>
                  <a:pt x="2442" y="2678"/>
                </a:cubicBezTo>
                <a:cubicBezTo>
                  <a:pt x="2353" y="2758"/>
                  <a:pt x="2226" y="2791"/>
                  <a:pt x="2121" y="2791"/>
                </a:cubicBezTo>
                <a:cubicBezTo>
                  <a:pt x="1955" y="2791"/>
                  <a:pt x="1818" y="2648"/>
                  <a:pt x="1787" y="2496"/>
                </a:cubicBezTo>
                <a:cubicBezTo>
                  <a:pt x="1563" y="2480"/>
                  <a:pt x="1395" y="2320"/>
                  <a:pt x="1387" y="2065"/>
                </a:cubicBezTo>
                <a:cubicBezTo>
                  <a:pt x="1387" y="1882"/>
                  <a:pt x="1459" y="1723"/>
                  <a:pt x="1580" y="1723"/>
                </a:cubicBezTo>
                <a:cubicBezTo>
                  <a:pt x="1627" y="1723"/>
                  <a:pt x="1643" y="1762"/>
                  <a:pt x="1643" y="1794"/>
                </a:cubicBezTo>
                <a:cubicBezTo>
                  <a:pt x="1643" y="1825"/>
                  <a:pt x="1602" y="1930"/>
                  <a:pt x="1602" y="2032"/>
                </a:cubicBezTo>
                <a:cubicBezTo>
                  <a:pt x="1602" y="2137"/>
                  <a:pt x="1652" y="2272"/>
                  <a:pt x="1779" y="2272"/>
                </a:cubicBezTo>
                <a:cubicBezTo>
                  <a:pt x="1779" y="1858"/>
                  <a:pt x="2082" y="1322"/>
                  <a:pt x="2442" y="1322"/>
                </a:cubicBezTo>
                <a:cubicBezTo>
                  <a:pt x="2680" y="1322"/>
                  <a:pt x="2712" y="1499"/>
                  <a:pt x="2712" y="1579"/>
                </a:cubicBezTo>
                <a:cubicBezTo>
                  <a:pt x="2712" y="1954"/>
                  <a:pt x="2337" y="2369"/>
                  <a:pt x="2033" y="2471"/>
                </a:cubicBezTo>
                <a:cubicBezTo>
                  <a:pt x="2042" y="2504"/>
                  <a:pt x="2074" y="2592"/>
                  <a:pt x="2170" y="2592"/>
                </a:cubicBezTo>
                <a:cubicBezTo>
                  <a:pt x="2290" y="2592"/>
                  <a:pt x="2433" y="2480"/>
                  <a:pt x="2505" y="2391"/>
                </a:cubicBezTo>
                <a:cubicBezTo>
                  <a:pt x="2536" y="2225"/>
                  <a:pt x="2657" y="1985"/>
                  <a:pt x="2817" y="1985"/>
                </a:cubicBezTo>
                <a:cubicBezTo>
                  <a:pt x="2880" y="1985"/>
                  <a:pt x="2911" y="2032"/>
                  <a:pt x="2911" y="2090"/>
                </a:cubicBezTo>
                <a:cubicBezTo>
                  <a:pt x="2911" y="2209"/>
                  <a:pt x="2784" y="2361"/>
                  <a:pt x="2688" y="2463"/>
                </a:cubicBezTo>
                <a:cubicBezTo>
                  <a:pt x="2673" y="2543"/>
                  <a:pt x="2665" y="2631"/>
                  <a:pt x="2665" y="2703"/>
                </a:cubicBezTo>
                <a:cubicBezTo>
                  <a:pt x="2944" y="2535"/>
                  <a:pt x="3088" y="2449"/>
                  <a:pt x="3295" y="2297"/>
                </a:cubicBezTo>
                <a:cubicBezTo>
                  <a:pt x="3279" y="2242"/>
                  <a:pt x="3279" y="2176"/>
                  <a:pt x="3279" y="2112"/>
                </a:cubicBezTo>
                <a:cubicBezTo>
                  <a:pt x="3279" y="1739"/>
                  <a:pt x="3527" y="1322"/>
                  <a:pt x="3853" y="1322"/>
                </a:cubicBezTo>
                <a:cubicBezTo>
                  <a:pt x="4037" y="1322"/>
                  <a:pt x="4131" y="1452"/>
                  <a:pt x="4131" y="1595"/>
                </a:cubicBezTo>
                <a:cubicBezTo>
                  <a:pt x="4131" y="1866"/>
                  <a:pt x="3900" y="2104"/>
                  <a:pt x="3574" y="2352"/>
                </a:cubicBezTo>
                <a:cubicBezTo>
                  <a:pt x="3599" y="2416"/>
                  <a:pt x="3637" y="2471"/>
                  <a:pt x="3701" y="2504"/>
                </a:cubicBezTo>
                <a:cubicBezTo>
                  <a:pt x="3709" y="2488"/>
                  <a:pt x="3813" y="2471"/>
                  <a:pt x="3900" y="2471"/>
                </a:cubicBezTo>
                <a:cubicBezTo>
                  <a:pt x="3996" y="2471"/>
                  <a:pt x="4131" y="2496"/>
                  <a:pt x="4131" y="2592"/>
                </a:cubicBezTo>
                <a:cubicBezTo>
                  <a:pt x="4131" y="2703"/>
                  <a:pt x="3980" y="2728"/>
                  <a:pt x="3861" y="2728"/>
                </a:cubicBezTo>
                <a:cubicBezTo>
                  <a:pt x="3797" y="2736"/>
                  <a:pt x="3693" y="2711"/>
                  <a:pt x="3693" y="2711"/>
                </a:cubicBezTo>
                <a:cubicBezTo>
                  <a:pt x="3518" y="2758"/>
                  <a:pt x="3182" y="2959"/>
                  <a:pt x="3182" y="3468"/>
                </a:cubicBezTo>
                <a:cubicBezTo>
                  <a:pt x="3182" y="3813"/>
                  <a:pt x="3397" y="4131"/>
                  <a:pt x="3734" y="4131"/>
                </a:cubicBezTo>
                <a:cubicBezTo>
                  <a:pt x="3988" y="4131"/>
                  <a:pt x="4195" y="3940"/>
                  <a:pt x="4203" y="3645"/>
                </a:cubicBezTo>
                <a:cubicBezTo>
                  <a:pt x="4204" y="3454"/>
                  <a:pt x="4123" y="3253"/>
                  <a:pt x="3933" y="3253"/>
                </a:cubicBezTo>
                <a:cubicBezTo>
                  <a:pt x="3836" y="3253"/>
                  <a:pt x="3750" y="3325"/>
                  <a:pt x="3750" y="3429"/>
                </a:cubicBezTo>
                <a:cubicBezTo>
                  <a:pt x="3742" y="3589"/>
                  <a:pt x="3861" y="3606"/>
                  <a:pt x="3861" y="3708"/>
                </a:cubicBezTo>
                <a:cubicBezTo>
                  <a:pt x="3861" y="3780"/>
                  <a:pt x="3806" y="3813"/>
                  <a:pt x="3750" y="3813"/>
                </a:cubicBezTo>
                <a:cubicBezTo>
                  <a:pt x="3590" y="3813"/>
                  <a:pt x="3469" y="3653"/>
                  <a:pt x="3469" y="3454"/>
                </a:cubicBezTo>
                <a:cubicBezTo>
                  <a:pt x="3469" y="3214"/>
                  <a:pt x="3678" y="3015"/>
                  <a:pt x="3949" y="3015"/>
                </a:cubicBezTo>
                <a:cubicBezTo>
                  <a:pt x="4300" y="3015"/>
                  <a:pt x="4482" y="3319"/>
                  <a:pt x="4482" y="3645"/>
                </a:cubicBezTo>
                <a:lnTo>
                  <a:pt x="4482" y="3645"/>
                </a:lnTo>
                <a:close/>
                <a:moveTo>
                  <a:pt x="5449" y="2880"/>
                </a:moveTo>
                <a:lnTo>
                  <a:pt x="5449" y="2880"/>
                </a:lnTo>
                <a:cubicBezTo>
                  <a:pt x="5449" y="1969"/>
                  <a:pt x="4985" y="1027"/>
                  <a:pt x="3988" y="726"/>
                </a:cubicBezTo>
                <a:cubicBezTo>
                  <a:pt x="3781" y="662"/>
                  <a:pt x="3607" y="621"/>
                  <a:pt x="3406" y="621"/>
                </a:cubicBezTo>
                <a:cubicBezTo>
                  <a:pt x="2944" y="621"/>
                  <a:pt x="2928" y="884"/>
                  <a:pt x="2712" y="884"/>
                </a:cubicBezTo>
                <a:cubicBezTo>
                  <a:pt x="2593" y="884"/>
                  <a:pt x="2513" y="798"/>
                  <a:pt x="2513" y="693"/>
                </a:cubicBezTo>
                <a:cubicBezTo>
                  <a:pt x="2513" y="510"/>
                  <a:pt x="2729" y="367"/>
                  <a:pt x="3071" y="367"/>
                </a:cubicBezTo>
                <a:cubicBezTo>
                  <a:pt x="3391" y="367"/>
                  <a:pt x="3637" y="447"/>
                  <a:pt x="3685" y="469"/>
                </a:cubicBezTo>
                <a:lnTo>
                  <a:pt x="3693" y="447"/>
                </a:lnTo>
                <a:cubicBezTo>
                  <a:pt x="3607" y="414"/>
                  <a:pt x="3303" y="309"/>
                  <a:pt x="2880" y="309"/>
                </a:cubicBezTo>
                <a:cubicBezTo>
                  <a:pt x="1961" y="309"/>
                  <a:pt x="1028" y="781"/>
                  <a:pt x="727" y="1770"/>
                </a:cubicBezTo>
                <a:cubicBezTo>
                  <a:pt x="663" y="1977"/>
                  <a:pt x="622" y="2154"/>
                  <a:pt x="622" y="2352"/>
                </a:cubicBezTo>
                <a:cubicBezTo>
                  <a:pt x="622" y="2816"/>
                  <a:pt x="885" y="2838"/>
                  <a:pt x="885" y="3054"/>
                </a:cubicBezTo>
                <a:cubicBezTo>
                  <a:pt x="885" y="3167"/>
                  <a:pt x="798" y="3247"/>
                  <a:pt x="694" y="3247"/>
                </a:cubicBezTo>
                <a:cubicBezTo>
                  <a:pt x="511" y="3247"/>
                  <a:pt x="368" y="3037"/>
                  <a:pt x="368" y="2687"/>
                </a:cubicBezTo>
                <a:cubicBezTo>
                  <a:pt x="368" y="2369"/>
                  <a:pt x="448" y="2121"/>
                  <a:pt x="462" y="2073"/>
                </a:cubicBezTo>
                <a:lnTo>
                  <a:pt x="440" y="2065"/>
                </a:lnTo>
                <a:cubicBezTo>
                  <a:pt x="415" y="2161"/>
                  <a:pt x="310" y="2457"/>
                  <a:pt x="310" y="2880"/>
                </a:cubicBezTo>
                <a:cubicBezTo>
                  <a:pt x="310" y="3805"/>
                  <a:pt x="782" y="4738"/>
                  <a:pt x="1771" y="5041"/>
                </a:cubicBezTo>
                <a:cubicBezTo>
                  <a:pt x="1978" y="5105"/>
                  <a:pt x="2154" y="5144"/>
                  <a:pt x="2353" y="5144"/>
                </a:cubicBezTo>
                <a:cubicBezTo>
                  <a:pt x="2817" y="5144"/>
                  <a:pt x="2831" y="4873"/>
                  <a:pt x="3047" y="4873"/>
                </a:cubicBezTo>
                <a:cubicBezTo>
                  <a:pt x="3160" y="4873"/>
                  <a:pt x="3248" y="4961"/>
                  <a:pt x="3248" y="5072"/>
                </a:cubicBezTo>
                <a:cubicBezTo>
                  <a:pt x="3248" y="5249"/>
                  <a:pt x="3038" y="5392"/>
                  <a:pt x="2688" y="5392"/>
                </a:cubicBezTo>
                <a:cubicBezTo>
                  <a:pt x="2370" y="5392"/>
                  <a:pt x="2113" y="5312"/>
                  <a:pt x="2074" y="5296"/>
                </a:cubicBezTo>
                <a:lnTo>
                  <a:pt x="2066" y="5320"/>
                </a:lnTo>
                <a:cubicBezTo>
                  <a:pt x="2154" y="5359"/>
                  <a:pt x="2458" y="5448"/>
                  <a:pt x="2880" y="5448"/>
                </a:cubicBezTo>
                <a:cubicBezTo>
                  <a:pt x="3797" y="5448"/>
                  <a:pt x="4739" y="4984"/>
                  <a:pt x="5034" y="3987"/>
                </a:cubicBezTo>
                <a:cubicBezTo>
                  <a:pt x="5098" y="3788"/>
                  <a:pt x="5137" y="3606"/>
                  <a:pt x="5137" y="3413"/>
                </a:cubicBezTo>
                <a:cubicBezTo>
                  <a:pt x="5137" y="2943"/>
                  <a:pt x="4874" y="2927"/>
                  <a:pt x="4874" y="2711"/>
                </a:cubicBezTo>
                <a:cubicBezTo>
                  <a:pt x="4874" y="2592"/>
                  <a:pt x="4954" y="2512"/>
                  <a:pt x="5065" y="2512"/>
                </a:cubicBezTo>
                <a:cubicBezTo>
                  <a:pt x="5250" y="2512"/>
                  <a:pt x="5393" y="2728"/>
                  <a:pt x="5393" y="3079"/>
                </a:cubicBezTo>
                <a:cubicBezTo>
                  <a:pt x="5393" y="3390"/>
                  <a:pt x="5313" y="3637"/>
                  <a:pt x="5297" y="3692"/>
                </a:cubicBezTo>
                <a:lnTo>
                  <a:pt x="5322" y="3700"/>
                </a:lnTo>
                <a:cubicBezTo>
                  <a:pt x="5352" y="3606"/>
                  <a:pt x="5449" y="3310"/>
                  <a:pt x="5449" y="2880"/>
                </a:cubicBezTo>
                <a:lnTo>
                  <a:pt x="5449" y="2880"/>
                </a:lnTo>
                <a:close/>
                <a:moveTo>
                  <a:pt x="5623" y="2880"/>
                </a:moveTo>
                <a:lnTo>
                  <a:pt x="5623" y="2880"/>
                </a:lnTo>
                <a:cubicBezTo>
                  <a:pt x="5623" y="4395"/>
                  <a:pt x="4396" y="5622"/>
                  <a:pt x="2880" y="5622"/>
                </a:cubicBezTo>
                <a:cubicBezTo>
                  <a:pt x="1364" y="5622"/>
                  <a:pt x="136" y="4395"/>
                  <a:pt x="136" y="2880"/>
                </a:cubicBezTo>
                <a:cubicBezTo>
                  <a:pt x="136" y="1363"/>
                  <a:pt x="1364" y="135"/>
                  <a:pt x="2880" y="135"/>
                </a:cubicBezTo>
                <a:cubicBezTo>
                  <a:pt x="4396" y="135"/>
                  <a:pt x="5623" y="1372"/>
                  <a:pt x="5623" y="2880"/>
                </a:cubicBezTo>
                <a:lnTo>
                  <a:pt x="5623" y="2880"/>
                </a:lnTo>
                <a:close/>
                <a:moveTo>
                  <a:pt x="5760" y="2880"/>
                </a:moveTo>
                <a:lnTo>
                  <a:pt x="5760" y="2880"/>
                </a:lnTo>
                <a:cubicBezTo>
                  <a:pt x="5760" y="1292"/>
                  <a:pt x="4468" y="0"/>
                  <a:pt x="2880" y="0"/>
                </a:cubicBezTo>
                <a:cubicBezTo>
                  <a:pt x="1293" y="0"/>
                  <a:pt x="0" y="1292"/>
                  <a:pt x="0" y="2880"/>
                </a:cubicBezTo>
                <a:cubicBezTo>
                  <a:pt x="0" y="4473"/>
                  <a:pt x="1293" y="5760"/>
                  <a:pt x="2880" y="5760"/>
                </a:cubicBezTo>
                <a:cubicBezTo>
                  <a:pt x="4468" y="5760"/>
                  <a:pt x="5760" y="4473"/>
                  <a:pt x="5760" y="2880"/>
                </a:cubicBezTo>
                <a:close/>
              </a:path>
            </a:pathLst>
          </a:custGeom>
          <a:solidFill>
            <a:srgbClr val="005EB8"/>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Tree>
    <p:extLst>
      <p:ext uri="{BB962C8B-B14F-4D97-AF65-F5344CB8AC3E}">
        <p14:creationId xmlns:p14="http://schemas.microsoft.com/office/powerpoint/2010/main" val="2484722717"/>
      </p:ext>
    </p:extLst>
  </p:cSld>
  <p:clrMapOvr>
    <a:overrideClrMapping bg1="lt1" tx1="dk1" bg2="lt2" tx2="dk2" accent1="accent1" accent2="accent2" accent3="accent3" accent4="accent4" accent5="accent5" accent6="accent6" hlink="hlink" folHlink="folHlink"/>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1_Bullet points - 3 column slide">
    <p:bg>
      <p:bgPr>
        <a:solidFill>
          <a:schemeClr val="tx1"/>
        </a:solidFill>
        <a:effectLst/>
      </p:bgPr>
    </p:bg>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532973A4-71C3-2A43-BF49-5748E4F41144}"/>
              </a:ext>
            </a:extLst>
          </p:cNvPr>
          <p:cNvSpPr>
            <a:spLocks noGrp="1"/>
          </p:cNvSpPr>
          <p:nvPr>
            <p:ph type="ftr" sz="quarter" idx="21"/>
          </p:nvPr>
        </p:nvSpPr>
        <p:spPr/>
        <p:txBody>
          <a:bodyPr/>
          <a:lstStyle>
            <a:lvl1pPr>
              <a:defRPr>
                <a:solidFill>
                  <a:schemeClr val="bg1"/>
                </a:solidFill>
              </a:defRPr>
            </a:lvl1pPr>
          </a:lstStyle>
          <a:p>
            <a:pPr marL="179388" indent="-179388"/>
            <a:r>
              <a:rPr lang="en-US" dirty="0"/>
              <a:t>Presentation Template Title Example </a:t>
            </a:r>
          </a:p>
        </p:txBody>
      </p:sp>
      <p:sp>
        <p:nvSpPr>
          <p:cNvPr id="3" name="Slide Number Placeholder 2">
            <a:extLst>
              <a:ext uri="{FF2B5EF4-FFF2-40B4-BE49-F238E27FC236}">
                <a16:creationId xmlns:a16="http://schemas.microsoft.com/office/drawing/2014/main" id="{8039EEE9-16B0-E64C-AF8E-E2978231F6C0}"/>
              </a:ext>
            </a:extLst>
          </p:cNvPr>
          <p:cNvSpPr>
            <a:spLocks noGrp="1"/>
          </p:cNvSpPr>
          <p:nvPr>
            <p:ph type="sldNum" sz="quarter" idx="22"/>
          </p:nvPr>
        </p:nvSpPr>
        <p:spPr/>
        <p:txBody>
          <a:bodyPr/>
          <a:lstStyle>
            <a:lvl1pPr>
              <a:defRPr>
                <a:solidFill>
                  <a:schemeClr val="bg1"/>
                </a:solidFill>
              </a:defRPr>
            </a:lvl1pPr>
          </a:lstStyle>
          <a:p>
            <a:fld id="{14719505-AD43-774F-936C-A3AE71DD4EEA}" type="slidenum">
              <a:rPr lang="en-GB" smtClean="0"/>
              <a:pPr/>
              <a:t>‹#›</a:t>
            </a:fld>
            <a:endParaRPr lang="en-GB" dirty="0"/>
          </a:p>
        </p:txBody>
      </p:sp>
      <p:sp>
        <p:nvSpPr>
          <p:cNvPr id="14" name="Text Placeholder 6">
            <a:extLst>
              <a:ext uri="{FF2B5EF4-FFF2-40B4-BE49-F238E27FC236}">
                <a16:creationId xmlns:a16="http://schemas.microsoft.com/office/drawing/2014/main" id="{A1352098-F173-BC43-8638-790CED78A198}"/>
              </a:ext>
            </a:extLst>
          </p:cNvPr>
          <p:cNvSpPr>
            <a:spLocks noGrp="1"/>
          </p:cNvSpPr>
          <p:nvPr>
            <p:ph type="body" sz="quarter" idx="32" hasCustomPrompt="1"/>
          </p:nvPr>
        </p:nvSpPr>
        <p:spPr>
          <a:xfrm>
            <a:off x="518358" y="1805912"/>
            <a:ext cx="3469826" cy="260350"/>
          </a:xfrm>
          <a:prstGeom prst="rect">
            <a:avLst/>
          </a:prstGeom>
        </p:spPr>
        <p:txBody>
          <a:bodyPr>
            <a:noAutofit/>
          </a:bodyPr>
          <a:lstStyle>
            <a:lvl1pPr>
              <a:lnSpc>
                <a:spcPct val="100000"/>
              </a:lnSpc>
              <a:spcBef>
                <a:spcPts val="0"/>
              </a:spcBef>
              <a:defRPr sz="2000" b="1" cap="none" spc="0" baseline="0">
                <a:solidFill>
                  <a:schemeClr val="bg1"/>
                </a:solidFill>
              </a:defRPr>
            </a:lvl1pPr>
            <a:lvl2pPr>
              <a:defRPr sz="1150">
                <a:solidFill>
                  <a:schemeClr val="tx1"/>
                </a:solidFill>
              </a:defRPr>
            </a:lvl2pPr>
            <a:lvl3pPr>
              <a:defRPr sz="1150">
                <a:solidFill>
                  <a:schemeClr val="tx1"/>
                </a:solidFill>
              </a:defRPr>
            </a:lvl3pPr>
            <a:lvl4pPr>
              <a:defRPr sz="1150">
                <a:solidFill>
                  <a:schemeClr val="tx1"/>
                </a:solidFill>
              </a:defRPr>
            </a:lvl4pPr>
            <a:lvl5pPr>
              <a:defRPr sz="1150">
                <a:solidFill>
                  <a:schemeClr val="tx1"/>
                </a:solidFill>
              </a:defRPr>
            </a:lvl5pPr>
          </a:lstStyle>
          <a:p>
            <a:pPr lvl="0"/>
            <a:r>
              <a:rPr lang="en-US" dirty="0"/>
              <a:t>Subtitle</a:t>
            </a:r>
          </a:p>
        </p:txBody>
      </p:sp>
      <p:sp>
        <p:nvSpPr>
          <p:cNvPr id="21" name="Text Placeholder 6">
            <a:extLst>
              <a:ext uri="{FF2B5EF4-FFF2-40B4-BE49-F238E27FC236}">
                <a16:creationId xmlns:a16="http://schemas.microsoft.com/office/drawing/2014/main" id="{93FC9D80-E5D6-C244-A30D-9C1ACFD29EDB}"/>
              </a:ext>
            </a:extLst>
          </p:cNvPr>
          <p:cNvSpPr>
            <a:spLocks noGrp="1"/>
          </p:cNvSpPr>
          <p:nvPr>
            <p:ph type="body" sz="quarter" idx="33" hasCustomPrompt="1"/>
          </p:nvPr>
        </p:nvSpPr>
        <p:spPr>
          <a:xfrm>
            <a:off x="4361803" y="1805912"/>
            <a:ext cx="3469826" cy="260350"/>
          </a:xfrm>
          <a:prstGeom prst="rect">
            <a:avLst/>
          </a:prstGeom>
        </p:spPr>
        <p:txBody>
          <a:bodyPr>
            <a:noAutofit/>
          </a:bodyPr>
          <a:lstStyle>
            <a:lvl1pPr>
              <a:lnSpc>
                <a:spcPct val="100000"/>
              </a:lnSpc>
              <a:spcBef>
                <a:spcPts val="0"/>
              </a:spcBef>
              <a:defRPr sz="2000" b="1" cap="none" spc="0" baseline="0">
                <a:solidFill>
                  <a:schemeClr val="bg1"/>
                </a:solidFill>
              </a:defRPr>
            </a:lvl1pPr>
            <a:lvl2pPr>
              <a:defRPr sz="1150">
                <a:solidFill>
                  <a:schemeClr val="tx1"/>
                </a:solidFill>
              </a:defRPr>
            </a:lvl2pPr>
            <a:lvl3pPr>
              <a:defRPr sz="1150">
                <a:solidFill>
                  <a:schemeClr val="tx1"/>
                </a:solidFill>
              </a:defRPr>
            </a:lvl3pPr>
            <a:lvl4pPr>
              <a:defRPr sz="1150">
                <a:solidFill>
                  <a:schemeClr val="tx1"/>
                </a:solidFill>
              </a:defRPr>
            </a:lvl4pPr>
            <a:lvl5pPr>
              <a:defRPr sz="1150">
                <a:solidFill>
                  <a:schemeClr val="tx1"/>
                </a:solidFill>
              </a:defRPr>
            </a:lvl5pPr>
          </a:lstStyle>
          <a:p>
            <a:pPr lvl="0"/>
            <a:r>
              <a:rPr lang="en-US" dirty="0"/>
              <a:t>Subtitle</a:t>
            </a:r>
          </a:p>
        </p:txBody>
      </p:sp>
      <p:sp>
        <p:nvSpPr>
          <p:cNvPr id="22" name="Text Placeholder 6">
            <a:extLst>
              <a:ext uri="{FF2B5EF4-FFF2-40B4-BE49-F238E27FC236}">
                <a16:creationId xmlns:a16="http://schemas.microsoft.com/office/drawing/2014/main" id="{FDB7C47A-5879-344B-A29D-C9896BAEDD42}"/>
              </a:ext>
            </a:extLst>
          </p:cNvPr>
          <p:cNvSpPr>
            <a:spLocks noGrp="1"/>
          </p:cNvSpPr>
          <p:nvPr>
            <p:ph type="body" sz="quarter" idx="34" hasCustomPrompt="1"/>
          </p:nvPr>
        </p:nvSpPr>
        <p:spPr>
          <a:xfrm>
            <a:off x="8205248" y="1805912"/>
            <a:ext cx="3469826" cy="260350"/>
          </a:xfrm>
          <a:prstGeom prst="rect">
            <a:avLst/>
          </a:prstGeom>
        </p:spPr>
        <p:txBody>
          <a:bodyPr>
            <a:noAutofit/>
          </a:bodyPr>
          <a:lstStyle>
            <a:lvl1pPr>
              <a:lnSpc>
                <a:spcPct val="100000"/>
              </a:lnSpc>
              <a:spcBef>
                <a:spcPts val="0"/>
              </a:spcBef>
              <a:defRPr sz="2000" b="1" cap="none" spc="0" baseline="0">
                <a:solidFill>
                  <a:schemeClr val="bg1"/>
                </a:solidFill>
              </a:defRPr>
            </a:lvl1pPr>
            <a:lvl2pPr>
              <a:defRPr sz="1150">
                <a:solidFill>
                  <a:schemeClr val="tx1"/>
                </a:solidFill>
              </a:defRPr>
            </a:lvl2pPr>
            <a:lvl3pPr>
              <a:defRPr sz="1150">
                <a:solidFill>
                  <a:schemeClr val="tx1"/>
                </a:solidFill>
              </a:defRPr>
            </a:lvl3pPr>
            <a:lvl4pPr>
              <a:defRPr sz="1150">
                <a:solidFill>
                  <a:schemeClr val="tx1"/>
                </a:solidFill>
              </a:defRPr>
            </a:lvl4pPr>
            <a:lvl5pPr>
              <a:defRPr sz="1150">
                <a:solidFill>
                  <a:schemeClr val="tx1"/>
                </a:solidFill>
              </a:defRPr>
            </a:lvl5pPr>
          </a:lstStyle>
          <a:p>
            <a:pPr lvl="0"/>
            <a:r>
              <a:rPr lang="en-US" dirty="0"/>
              <a:t>Subtitle</a:t>
            </a:r>
          </a:p>
        </p:txBody>
      </p:sp>
      <p:sp>
        <p:nvSpPr>
          <p:cNvPr id="17" name="Title 21">
            <a:extLst>
              <a:ext uri="{FF2B5EF4-FFF2-40B4-BE49-F238E27FC236}">
                <a16:creationId xmlns:a16="http://schemas.microsoft.com/office/drawing/2014/main" id="{C64EC6AB-6BA8-044F-B8A5-F994CBBC2F63}"/>
              </a:ext>
            </a:extLst>
          </p:cNvPr>
          <p:cNvSpPr>
            <a:spLocks noGrp="1"/>
          </p:cNvSpPr>
          <p:nvPr>
            <p:ph type="title" hasCustomPrompt="1"/>
          </p:nvPr>
        </p:nvSpPr>
        <p:spPr>
          <a:xfrm>
            <a:off x="506702" y="403268"/>
            <a:ext cx="10432800" cy="908101"/>
          </a:xfrm>
        </p:spPr>
        <p:txBody>
          <a:bodyPr/>
          <a:lstStyle>
            <a:lvl1pPr>
              <a:lnSpc>
                <a:spcPct val="100000"/>
              </a:lnSpc>
              <a:spcBef>
                <a:spcPts val="0"/>
              </a:spcBef>
              <a:defRPr lang="en-GB" b="0" i="0" u="none" strike="noStrike" smtClean="0">
                <a:solidFill>
                  <a:schemeClr val="bg1"/>
                </a:solidFill>
                <a:effectLst/>
                <a:latin typeface="+mj-lt"/>
              </a:defRPr>
            </a:lvl1pPr>
          </a:lstStyle>
          <a:p>
            <a:r>
              <a:rPr lang="en-US" dirty="0"/>
              <a:t>This is a two-line page title, click to add text </a:t>
            </a:r>
            <a:br>
              <a:rPr lang="en-US" dirty="0"/>
            </a:br>
            <a:r>
              <a:rPr lang="en-US" dirty="0"/>
              <a:t>Lorem ipsum dolor sit </a:t>
            </a:r>
            <a:r>
              <a:rPr lang="en-US" dirty="0" err="1"/>
              <a:t>amet</a:t>
            </a:r>
            <a:r>
              <a:rPr lang="en-US" dirty="0"/>
              <a:t>, </a:t>
            </a:r>
            <a:r>
              <a:rPr lang="en-US" dirty="0" err="1"/>
              <a:t>consetetur</a:t>
            </a:r>
            <a:r>
              <a:rPr lang="en-US" dirty="0"/>
              <a:t> </a:t>
            </a:r>
            <a:r>
              <a:rPr lang="en-US" dirty="0" err="1"/>
              <a:t>sadipscing</a:t>
            </a:r>
            <a:r>
              <a:rPr lang="en-US" dirty="0"/>
              <a:t> </a:t>
            </a:r>
            <a:r>
              <a:rPr lang="en-US" dirty="0" err="1"/>
              <a:t>elitr</a:t>
            </a:r>
            <a:endParaRPr lang="en-US" dirty="0"/>
          </a:p>
        </p:txBody>
      </p:sp>
      <p:sp>
        <p:nvSpPr>
          <p:cNvPr id="18" name="Text Placeholder 6">
            <a:extLst>
              <a:ext uri="{FF2B5EF4-FFF2-40B4-BE49-F238E27FC236}">
                <a16:creationId xmlns:a16="http://schemas.microsoft.com/office/drawing/2014/main" id="{C7F49EC6-F759-8742-9442-74CDC955A215}"/>
              </a:ext>
            </a:extLst>
          </p:cNvPr>
          <p:cNvSpPr>
            <a:spLocks noGrp="1"/>
          </p:cNvSpPr>
          <p:nvPr>
            <p:ph type="body" sz="quarter" idx="43"/>
          </p:nvPr>
        </p:nvSpPr>
        <p:spPr>
          <a:xfrm>
            <a:off x="517796" y="2318108"/>
            <a:ext cx="3470275" cy="3644875"/>
          </a:xfrm>
        </p:spPr>
        <p:txBody>
          <a:bodyPr/>
          <a:lstStyle>
            <a:lvl1pPr>
              <a:spcBef>
                <a:spcPts val="600"/>
              </a:spcBef>
              <a:defRPr>
                <a:solidFill>
                  <a:schemeClr val="bg1"/>
                </a:solidFill>
              </a:defRPr>
            </a:lvl1pPr>
            <a:lvl2pPr>
              <a:spcBef>
                <a:spcPts val="600"/>
              </a:spcBef>
              <a:defRPr>
                <a:solidFill>
                  <a:schemeClr val="bg1"/>
                </a:solidFill>
              </a:defRPr>
            </a:lvl2pPr>
            <a:lvl3pPr marL="352425" indent="-139700">
              <a:spcBef>
                <a:spcPts val="400"/>
              </a:spcBef>
              <a:defRPr>
                <a:solidFill>
                  <a:schemeClr val="bg1"/>
                </a:solidFill>
              </a:defRPr>
            </a:lvl3pPr>
            <a:lvl4pPr marL="501650" indent="-111125">
              <a:spcBef>
                <a:spcPts val="300"/>
              </a:spcBef>
              <a:defRPr sz="1400">
                <a:solidFill>
                  <a:schemeClr val="bg1"/>
                </a:solidFill>
              </a:defRPr>
            </a:lvl4pPr>
            <a:lvl5pPr marL="654050" indent="-120650">
              <a:spcBef>
                <a:spcPts val="300"/>
              </a:spcBef>
              <a:defRPr sz="120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Text Placeholder 6">
            <a:extLst>
              <a:ext uri="{FF2B5EF4-FFF2-40B4-BE49-F238E27FC236}">
                <a16:creationId xmlns:a16="http://schemas.microsoft.com/office/drawing/2014/main" id="{3FA9B4EB-573B-42DE-A500-B1EA3235F705}"/>
              </a:ext>
            </a:extLst>
          </p:cNvPr>
          <p:cNvSpPr>
            <a:spLocks noGrp="1"/>
          </p:cNvSpPr>
          <p:nvPr>
            <p:ph type="body" sz="quarter" idx="44"/>
          </p:nvPr>
        </p:nvSpPr>
        <p:spPr>
          <a:xfrm>
            <a:off x="4360862" y="2318108"/>
            <a:ext cx="3470275" cy="3644875"/>
          </a:xfrm>
        </p:spPr>
        <p:txBody>
          <a:bodyPr/>
          <a:lstStyle>
            <a:lvl1pPr>
              <a:spcBef>
                <a:spcPts val="600"/>
              </a:spcBef>
              <a:defRPr>
                <a:solidFill>
                  <a:schemeClr val="bg1"/>
                </a:solidFill>
              </a:defRPr>
            </a:lvl1pPr>
            <a:lvl2pPr>
              <a:spcBef>
                <a:spcPts val="600"/>
              </a:spcBef>
              <a:defRPr>
                <a:solidFill>
                  <a:schemeClr val="bg1"/>
                </a:solidFill>
              </a:defRPr>
            </a:lvl2pPr>
            <a:lvl3pPr marL="352425" indent="-139700">
              <a:spcBef>
                <a:spcPts val="400"/>
              </a:spcBef>
              <a:defRPr>
                <a:solidFill>
                  <a:schemeClr val="bg1"/>
                </a:solidFill>
              </a:defRPr>
            </a:lvl3pPr>
            <a:lvl4pPr marL="501650" indent="-111125">
              <a:spcBef>
                <a:spcPts val="300"/>
              </a:spcBef>
              <a:defRPr sz="1400">
                <a:solidFill>
                  <a:schemeClr val="bg1"/>
                </a:solidFill>
              </a:defRPr>
            </a:lvl4pPr>
            <a:lvl5pPr marL="654050" indent="-120650">
              <a:spcBef>
                <a:spcPts val="300"/>
              </a:spcBef>
              <a:defRPr sz="120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5" name="Text Placeholder 6">
            <a:extLst>
              <a:ext uri="{FF2B5EF4-FFF2-40B4-BE49-F238E27FC236}">
                <a16:creationId xmlns:a16="http://schemas.microsoft.com/office/drawing/2014/main" id="{4F254D60-3542-4E15-BE1B-7285BA724782}"/>
              </a:ext>
            </a:extLst>
          </p:cNvPr>
          <p:cNvSpPr>
            <a:spLocks noGrp="1"/>
          </p:cNvSpPr>
          <p:nvPr>
            <p:ph type="body" sz="quarter" idx="45"/>
          </p:nvPr>
        </p:nvSpPr>
        <p:spPr>
          <a:xfrm>
            <a:off x="8203928" y="2318108"/>
            <a:ext cx="3470275" cy="3644875"/>
          </a:xfrm>
        </p:spPr>
        <p:txBody>
          <a:bodyPr/>
          <a:lstStyle>
            <a:lvl1pPr>
              <a:spcBef>
                <a:spcPts val="600"/>
              </a:spcBef>
              <a:defRPr>
                <a:solidFill>
                  <a:schemeClr val="bg1"/>
                </a:solidFill>
              </a:defRPr>
            </a:lvl1pPr>
            <a:lvl2pPr>
              <a:spcBef>
                <a:spcPts val="600"/>
              </a:spcBef>
              <a:defRPr>
                <a:solidFill>
                  <a:schemeClr val="bg1"/>
                </a:solidFill>
              </a:defRPr>
            </a:lvl2pPr>
            <a:lvl3pPr marL="352425" indent="-139700">
              <a:spcBef>
                <a:spcPts val="400"/>
              </a:spcBef>
              <a:defRPr>
                <a:solidFill>
                  <a:schemeClr val="bg1"/>
                </a:solidFill>
              </a:defRPr>
            </a:lvl3pPr>
            <a:lvl4pPr marL="501650" indent="-111125">
              <a:spcBef>
                <a:spcPts val="300"/>
              </a:spcBef>
              <a:defRPr sz="1400">
                <a:solidFill>
                  <a:schemeClr val="bg1"/>
                </a:solidFill>
              </a:defRPr>
            </a:lvl4pPr>
            <a:lvl5pPr marL="654050" indent="-120650">
              <a:spcBef>
                <a:spcPts val="300"/>
              </a:spcBef>
              <a:defRPr sz="120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6" name="Freeform 5">
            <a:extLst>
              <a:ext uri="{FF2B5EF4-FFF2-40B4-BE49-F238E27FC236}">
                <a16:creationId xmlns:a16="http://schemas.microsoft.com/office/drawing/2014/main" id="{4077E8A2-BDDC-40B6-AD7D-50BDC068BB23}"/>
              </a:ext>
            </a:extLst>
          </p:cNvPr>
          <p:cNvSpPr>
            <a:spLocks noEditPoints="1"/>
          </p:cNvSpPr>
          <p:nvPr userDrawn="1"/>
        </p:nvSpPr>
        <p:spPr bwMode="auto">
          <a:xfrm>
            <a:off x="11265933" y="514352"/>
            <a:ext cx="410130" cy="409891"/>
          </a:xfrm>
          <a:custGeom>
            <a:avLst/>
            <a:gdLst>
              <a:gd name="T0" fmla="*/ 2386 w 5760"/>
              <a:gd name="T1" fmla="*/ 3095 h 5760"/>
              <a:gd name="T2" fmla="*/ 1754 w 5760"/>
              <a:gd name="T3" fmla="*/ 4131 h 5760"/>
              <a:gd name="T4" fmla="*/ 2386 w 5760"/>
              <a:gd name="T5" fmla="*/ 3095 h 5760"/>
              <a:gd name="T6" fmla="*/ 2480 w 5760"/>
              <a:gd name="T7" fmla="*/ 1601 h 5760"/>
              <a:gd name="T8" fmla="*/ 2019 w 5760"/>
              <a:gd name="T9" fmla="*/ 2248 h 5760"/>
              <a:gd name="T10" fmla="*/ 2480 w 5760"/>
              <a:gd name="T11" fmla="*/ 1601 h 5760"/>
              <a:gd name="T12" fmla="*/ 3894 w 5760"/>
              <a:gd name="T13" fmla="*/ 1634 h 5760"/>
              <a:gd name="T14" fmla="*/ 3527 w 5760"/>
              <a:gd name="T15" fmla="*/ 2129 h 5760"/>
              <a:gd name="T16" fmla="*/ 3894 w 5760"/>
              <a:gd name="T17" fmla="*/ 1634 h 5760"/>
              <a:gd name="T18" fmla="*/ 4482 w 5760"/>
              <a:gd name="T19" fmla="*/ 3645 h 5760"/>
              <a:gd name="T20" fmla="*/ 2889 w 5760"/>
              <a:gd name="T21" fmla="*/ 3501 h 5760"/>
              <a:gd name="T22" fmla="*/ 3375 w 5760"/>
              <a:gd name="T23" fmla="*/ 2488 h 5760"/>
              <a:gd name="T24" fmla="*/ 2536 w 5760"/>
              <a:gd name="T25" fmla="*/ 3678 h 5760"/>
              <a:gd name="T26" fmla="*/ 1293 w 5760"/>
              <a:gd name="T27" fmla="*/ 3916 h 5760"/>
              <a:gd name="T28" fmla="*/ 2417 w 5760"/>
              <a:gd name="T29" fmla="*/ 2830 h 5760"/>
              <a:gd name="T30" fmla="*/ 2121 w 5760"/>
              <a:gd name="T31" fmla="*/ 2791 h 5760"/>
              <a:gd name="T32" fmla="*/ 1387 w 5760"/>
              <a:gd name="T33" fmla="*/ 2065 h 5760"/>
              <a:gd name="T34" fmla="*/ 1643 w 5760"/>
              <a:gd name="T35" fmla="*/ 1794 h 5760"/>
              <a:gd name="T36" fmla="*/ 1779 w 5760"/>
              <a:gd name="T37" fmla="*/ 2272 h 5760"/>
              <a:gd name="T38" fmla="*/ 2712 w 5760"/>
              <a:gd name="T39" fmla="*/ 1579 h 5760"/>
              <a:gd name="T40" fmla="*/ 2170 w 5760"/>
              <a:gd name="T41" fmla="*/ 2592 h 5760"/>
              <a:gd name="T42" fmla="*/ 2817 w 5760"/>
              <a:gd name="T43" fmla="*/ 1985 h 5760"/>
              <a:gd name="T44" fmla="*/ 2688 w 5760"/>
              <a:gd name="T45" fmla="*/ 2463 h 5760"/>
              <a:gd name="T46" fmla="*/ 3295 w 5760"/>
              <a:gd name="T47" fmla="*/ 2297 h 5760"/>
              <a:gd name="T48" fmla="*/ 3853 w 5760"/>
              <a:gd name="T49" fmla="*/ 1322 h 5760"/>
              <a:gd name="T50" fmla="*/ 3574 w 5760"/>
              <a:gd name="T51" fmla="*/ 2352 h 5760"/>
              <a:gd name="T52" fmla="*/ 3900 w 5760"/>
              <a:gd name="T53" fmla="*/ 2471 h 5760"/>
              <a:gd name="T54" fmla="*/ 3861 w 5760"/>
              <a:gd name="T55" fmla="*/ 2728 h 5760"/>
              <a:gd name="T56" fmla="*/ 3182 w 5760"/>
              <a:gd name="T57" fmla="*/ 3468 h 5760"/>
              <a:gd name="T58" fmla="*/ 4203 w 5760"/>
              <a:gd name="T59" fmla="*/ 3645 h 5760"/>
              <a:gd name="T60" fmla="*/ 3750 w 5760"/>
              <a:gd name="T61" fmla="*/ 3429 h 5760"/>
              <a:gd name="T62" fmla="*/ 3750 w 5760"/>
              <a:gd name="T63" fmla="*/ 3813 h 5760"/>
              <a:gd name="T64" fmla="*/ 3949 w 5760"/>
              <a:gd name="T65" fmla="*/ 3015 h 5760"/>
              <a:gd name="T66" fmla="*/ 4482 w 5760"/>
              <a:gd name="T67" fmla="*/ 3645 h 5760"/>
              <a:gd name="T68" fmla="*/ 5449 w 5760"/>
              <a:gd name="T69" fmla="*/ 2880 h 5760"/>
              <a:gd name="T70" fmla="*/ 3406 w 5760"/>
              <a:gd name="T71" fmla="*/ 621 h 5760"/>
              <a:gd name="T72" fmla="*/ 2513 w 5760"/>
              <a:gd name="T73" fmla="*/ 693 h 5760"/>
              <a:gd name="T74" fmla="*/ 3685 w 5760"/>
              <a:gd name="T75" fmla="*/ 469 h 5760"/>
              <a:gd name="T76" fmla="*/ 2880 w 5760"/>
              <a:gd name="T77" fmla="*/ 309 h 5760"/>
              <a:gd name="T78" fmla="*/ 622 w 5760"/>
              <a:gd name="T79" fmla="*/ 2352 h 5760"/>
              <a:gd name="T80" fmla="*/ 694 w 5760"/>
              <a:gd name="T81" fmla="*/ 3247 h 5760"/>
              <a:gd name="T82" fmla="*/ 462 w 5760"/>
              <a:gd name="T83" fmla="*/ 2073 h 5760"/>
              <a:gd name="T84" fmla="*/ 310 w 5760"/>
              <a:gd name="T85" fmla="*/ 2880 h 5760"/>
              <a:gd name="T86" fmla="*/ 2353 w 5760"/>
              <a:gd name="T87" fmla="*/ 5144 h 5760"/>
              <a:gd name="T88" fmla="*/ 3248 w 5760"/>
              <a:gd name="T89" fmla="*/ 5072 h 5760"/>
              <a:gd name="T90" fmla="*/ 2074 w 5760"/>
              <a:gd name="T91" fmla="*/ 5296 h 5760"/>
              <a:gd name="T92" fmla="*/ 2880 w 5760"/>
              <a:gd name="T93" fmla="*/ 5448 h 5760"/>
              <a:gd name="T94" fmla="*/ 5137 w 5760"/>
              <a:gd name="T95" fmla="*/ 3413 h 5760"/>
              <a:gd name="T96" fmla="*/ 5065 w 5760"/>
              <a:gd name="T97" fmla="*/ 2512 h 5760"/>
              <a:gd name="T98" fmla="*/ 5297 w 5760"/>
              <a:gd name="T99" fmla="*/ 3692 h 5760"/>
              <a:gd name="T100" fmla="*/ 5449 w 5760"/>
              <a:gd name="T101" fmla="*/ 2880 h 5760"/>
              <a:gd name="T102" fmla="*/ 5623 w 5760"/>
              <a:gd name="T103" fmla="*/ 2880 h 5760"/>
              <a:gd name="T104" fmla="*/ 2880 w 5760"/>
              <a:gd name="T105" fmla="*/ 5622 h 5760"/>
              <a:gd name="T106" fmla="*/ 2880 w 5760"/>
              <a:gd name="T107" fmla="*/ 135 h 5760"/>
              <a:gd name="T108" fmla="*/ 5623 w 5760"/>
              <a:gd name="T109" fmla="*/ 2880 h 5760"/>
              <a:gd name="T110" fmla="*/ 5760 w 5760"/>
              <a:gd name="T111" fmla="*/ 2880 h 5760"/>
              <a:gd name="T112" fmla="*/ 0 w 5760"/>
              <a:gd name="T113" fmla="*/ 2880 h 5760"/>
              <a:gd name="T114" fmla="*/ 5760 w 5760"/>
              <a:gd name="T115" fmla="*/ 2880 h 57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5760" h="5760">
                <a:moveTo>
                  <a:pt x="2386" y="3095"/>
                </a:moveTo>
                <a:lnTo>
                  <a:pt x="2386" y="3095"/>
                </a:lnTo>
                <a:cubicBezTo>
                  <a:pt x="2027" y="3269"/>
                  <a:pt x="1572" y="3581"/>
                  <a:pt x="1572" y="3924"/>
                </a:cubicBezTo>
                <a:cubicBezTo>
                  <a:pt x="1572" y="4051"/>
                  <a:pt x="1635" y="4131"/>
                  <a:pt x="1754" y="4131"/>
                </a:cubicBezTo>
                <a:cubicBezTo>
                  <a:pt x="2105" y="4131"/>
                  <a:pt x="2320" y="3573"/>
                  <a:pt x="2386" y="3095"/>
                </a:cubicBezTo>
                <a:lnTo>
                  <a:pt x="2386" y="3095"/>
                </a:lnTo>
                <a:close/>
                <a:moveTo>
                  <a:pt x="2480" y="1601"/>
                </a:moveTo>
                <a:lnTo>
                  <a:pt x="2480" y="1601"/>
                </a:lnTo>
                <a:cubicBezTo>
                  <a:pt x="2480" y="1563"/>
                  <a:pt x="2458" y="1546"/>
                  <a:pt x="2425" y="1546"/>
                </a:cubicBezTo>
                <a:cubicBezTo>
                  <a:pt x="2257" y="1546"/>
                  <a:pt x="2019" y="1985"/>
                  <a:pt x="2019" y="2248"/>
                </a:cubicBezTo>
                <a:cubicBezTo>
                  <a:pt x="2281" y="2104"/>
                  <a:pt x="2480" y="1778"/>
                  <a:pt x="2480" y="1601"/>
                </a:cubicBezTo>
                <a:lnTo>
                  <a:pt x="2480" y="1601"/>
                </a:lnTo>
                <a:close/>
                <a:moveTo>
                  <a:pt x="3894" y="1634"/>
                </a:moveTo>
                <a:lnTo>
                  <a:pt x="3894" y="1634"/>
                </a:lnTo>
                <a:cubicBezTo>
                  <a:pt x="3894" y="1595"/>
                  <a:pt x="3885" y="1546"/>
                  <a:pt x="3836" y="1546"/>
                </a:cubicBezTo>
                <a:cubicBezTo>
                  <a:pt x="3717" y="1546"/>
                  <a:pt x="3527" y="1803"/>
                  <a:pt x="3527" y="2129"/>
                </a:cubicBezTo>
                <a:cubicBezTo>
                  <a:pt x="3765" y="1921"/>
                  <a:pt x="3894" y="1745"/>
                  <a:pt x="3894" y="1634"/>
                </a:cubicBezTo>
                <a:lnTo>
                  <a:pt x="3894" y="1634"/>
                </a:lnTo>
                <a:close/>
                <a:moveTo>
                  <a:pt x="4482" y="3645"/>
                </a:moveTo>
                <a:lnTo>
                  <a:pt x="4482" y="3645"/>
                </a:lnTo>
                <a:cubicBezTo>
                  <a:pt x="4482" y="4004"/>
                  <a:pt x="4173" y="4379"/>
                  <a:pt x="3717" y="4379"/>
                </a:cubicBezTo>
                <a:cubicBezTo>
                  <a:pt x="3168" y="4379"/>
                  <a:pt x="2889" y="3916"/>
                  <a:pt x="2889" y="3501"/>
                </a:cubicBezTo>
                <a:cubicBezTo>
                  <a:pt x="2889" y="2919"/>
                  <a:pt x="3287" y="2672"/>
                  <a:pt x="3455" y="2584"/>
                </a:cubicBezTo>
                <a:cubicBezTo>
                  <a:pt x="3422" y="2559"/>
                  <a:pt x="3397" y="2529"/>
                  <a:pt x="3375" y="2488"/>
                </a:cubicBezTo>
                <a:cubicBezTo>
                  <a:pt x="3182" y="2623"/>
                  <a:pt x="3008" y="2744"/>
                  <a:pt x="2640" y="2951"/>
                </a:cubicBezTo>
                <a:cubicBezTo>
                  <a:pt x="2624" y="3206"/>
                  <a:pt x="2601" y="3485"/>
                  <a:pt x="2536" y="3678"/>
                </a:cubicBezTo>
                <a:cubicBezTo>
                  <a:pt x="2400" y="4084"/>
                  <a:pt x="2121" y="4379"/>
                  <a:pt x="1754" y="4379"/>
                </a:cubicBezTo>
                <a:cubicBezTo>
                  <a:pt x="1444" y="4379"/>
                  <a:pt x="1293" y="4155"/>
                  <a:pt x="1293" y="3916"/>
                </a:cubicBezTo>
                <a:cubicBezTo>
                  <a:pt x="1293" y="3741"/>
                  <a:pt x="1395" y="3518"/>
                  <a:pt x="1580" y="3349"/>
                </a:cubicBezTo>
                <a:cubicBezTo>
                  <a:pt x="1812" y="3142"/>
                  <a:pt x="2066" y="3015"/>
                  <a:pt x="2417" y="2830"/>
                </a:cubicBezTo>
                <a:cubicBezTo>
                  <a:pt x="2425" y="2783"/>
                  <a:pt x="2433" y="2736"/>
                  <a:pt x="2442" y="2678"/>
                </a:cubicBezTo>
                <a:cubicBezTo>
                  <a:pt x="2353" y="2758"/>
                  <a:pt x="2226" y="2791"/>
                  <a:pt x="2121" y="2791"/>
                </a:cubicBezTo>
                <a:cubicBezTo>
                  <a:pt x="1955" y="2791"/>
                  <a:pt x="1818" y="2648"/>
                  <a:pt x="1787" y="2496"/>
                </a:cubicBezTo>
                <a:cubicBezTo>
                  <a:pt x="1563" y="2480"/>
                  <a:pt x="1395" y="2320"/>
                  <a:pt x="1387" y="2065"/>
                </a:cubicBezTo>
                <a:cubicBezTo>
                  <a:pt x="1387" y="1882"/>
                  <a:pt x="1459" y="1723"/>
                  <a:pt x="1580" y="1723"/>
                </a:cubicBezTo>
                <a:cubicBezTo>
                  <a:pt x="1627" y="1723"/>
                  <a:pt x="1643" y="1762"/>
                  <a:pt x="1643" y="1794"/>
                </a:cubicBezTo>
                <a:cubicBezTo>
                  <a:pt x="1643" y="1825"/>
                  <a:pt x="1602" y="1930"/>
                  <a:pt x="1602" y="2032"/>
                </a:cubicBezTo>
                <a:cubicBezTo>
                  <a:pt x="1602" y="2137"/>
                  <a:pt x="1652" y="2272"/>
                  <a:pt x="1779" y="2272"/>
                </a:cubicBezTo>
                <a:cubicBezTo>
                  <a:pt x="1779" y="1858"/>
                  <a:pt x="2082" y="1322"/>
                  <a:pt x="2442" y="1322"/>
                </a:cubicBezTo>
                <a:cubicBezTo>
                  <a:pt x="2680" y="1322"/>
                  <a:pt x="2712" y="1499"/>
                  <a:pt x="2712" y="1579"/>
                </a:cubicBezTo>
                <a:cubicBezTo>
                  <a:pt x="2712" y="1954"/>
                  <a:pt x="2337" y="2369"/>
                  <a:pt x="2033" y="2471"/>
                </a:cubicBezTo>
                <a:cubicBezTo>
                  <a:pt x="2042" y="2504"/>
                  <a:pt x="2074" y="2592"/>
                  <a:pt x="2170" y="2592"/>
                </a:cubicBezTo>
                <a:cubicBezTo>
                  <a:pt x="2290" y="2592"/>
                  <a:pt x="2433" y="2480"/>
                  <a:pt x="2505" y="2391"/>
                </a:cubicBezTo>
                <a:cubicBezTo>
                  <a:pt x="2536" y="2225"/>
                  <a:pt x="2657" y="1985"/>
                  <a:pt x="2817" y="1985"/>
                </a:cubicBezTo>
                <a:cubicBezTo>
                  <a:pt x="2880" y="1985"/>
                  <a:pt x="2911" y="2032"/>
                  <a:pt x="2911" y="2090"/>
                </a:cubicBezTo>
                <a:cubicBezTo>
                  <a:pt x="2911" y="2209"/>
                  <a:pt x="2784" y="2361"/>
                  <a:pt x="2688" y="2463"/>
                </a:cubicBezTo>
                <a:cubicBezTo>
                  <a:pt x="2673" y="2543"/>
                  <a:pt x="2665" y="2631"/>
                  <a:pt x="2665" y="2703"/>
                </a:cubicBezTo>
                <a:cubicBezTo>
                  <a:pt x="2944" y="2535"/>
                  <a:pt x="3088" y="2449"/>
                  <a:pt x="3295" y="2297"/>
                </a:cubicBezTo>
                <a:cubicBezTo>
                  <a:pt x="3279" y="2242"/>
                  <a:pt x="3279" y="2176"/>
                  <a:pt x="3279" y="2112"/>
                </a:cubicBezTo>
                <a:cubicBezTo>
                  <a:pt x="3279" y="1739"/>
                  <a:pt x="3527" y="1322"/>
                  <a:pt x="3853" y="1322"/>
                </a:cubicBezTo>
                <a:cubicBezTo>
                  <a:pt x="4037" y="1322"/>
                  <a:pt x="4131" y="1452"/>
                  <a:pt x="4131" y="1595"/>
                </a:cubicBezTo>
                <a:cubicBezTo>
                  <a:pt x="4131" y="1866"/>
                  <a:pt x="3900" y="2104"/>
                  <a:pt x="3574" y="2352"/>
                </a:cubicBezTo>
                <a:cubicBezTo>
                  <a:pt x="3599" y="2416"/>
                  <a:pt x="3637" y="2471"/>
                  <a:pt x="3701" y="2504"/>
                </a:cubicBezTo>
                <a:cubicBezTo>
                  <a:pt x="3709" y="2488"/>
                  <a:pt x="3813" y="2471"/>
                  <a:pt x="3900" y="2471"/>
                </a:cubicBezTo>
                <a:cubicBezTo>
                  <a:pt x="3996" y="2471"/>
                  <a:pt x="4131" y="2496"/>
                  <a:pt x="4131" y="2592"/>
                </a:cubicBezTo>
                <a:cubicBezTo>
                  <a:pt x="4131" y="2703"/>
                  <a:pt x="3980" y="2728"/>
                  <a:pt x="3861" y="2728"/>
                </a:cubicBezTo>
                <a:cubicBezTo>
                  <a:pt x="3797" y="2736"/>
                  <a:pt x="3693" y="2711"/>
                  <a:pt x="3693" y="2711"/>
                </a:cubicBezTo>
                <a:cubicBezTo>
                  <a:pt x="3518" y="2758"/>
                  <a:pt x="3182" y="2959"/>
                  <a:pt x="3182" y="3468"/>
                </a:cubicBezTo>
                <a:cubicBezTo>
                  <a:pt x="3182" y="3813"/>
                  <a:pt x="3397" y="4131"/>
                  <a:pt x="3734" y="4131"/>
                </a:cubicBezTo>
                <a:cubicBezTo>
                  <a:pt x="3988" y="4131"/>
                  <a:pt x="4195" y="3940"/>
                  <a:pt x="4203" y="3645"/>
                </a:cubicBezTo>
                <a:cubicBezTo>
                  <a:pt x="4204" y="3454"/>
                  <a:pt x="4123" y="3253"/>
                  <a:pt x="3933" y="3253"/>
                </a:cubicBezTo>
                <a:cubicBezTo>
                  <a:pt x="3836" y="3253"/>
                  <a:pt x="3750" y="3325"/>
                  <a:pt x="3750" y="3429"/>
                </a:cubicBezTo>
                <a:cubicBezTo>
                  <a:pt x="3742" y="3589"/>
                  <a:pt x="3861" y="3606"/>
                  <a:pt x="3861" y="3708"/>
                </a:cubicBezTo>
                <a:cubicBezTo>
                  <a:pt x="3861" y="3780"/>
                  <a:pt x="3806" y="3813"/>
                  <a:pt x="3750" y="3813"/>
                </a:cubicBezTo>
                <a:cubicBezTo>
                  <a:pt x="3590" y="3813"/>
                  <a:pt x="3469" y="3653"/>
                  <a:pt x="3469" y="3454"/>
                </a:cubicBezTo>
                <a:cubicBezTo>
                  <a:pt x="3469" y="3214"/>
                  <a:pt x="3678" y="3015"/>
                  <a:pt x="3949" y="3015"/>
                </a:cubicBezTo>
                <a:cubicBezTo>
                  <a:pt x="4300" y="3015"/>
                  <a:pt x="4482" y="3319"/>
                  <a:pt x="4482" y="3645"/>
                </a:cubicBezTo>
                <a:lnTo>
                  <a:pt x="4482" y="3645"/>
                </a:lnTo>
                <a:close/>
                <a:moveTo>
                  <a:pt x="5449" y="2880"/>
                </a:moveTo>
                <a:lnTo>
                  <a:pt x="5449" y="2880"/>
                </a:lnTo>
                <a:cubicBezTo>
                  <a:pt x="5449" y="1969"/>
                  <a:pt x="4985" y="1027"/>
                  <a:pt x="3988" y="726"/>
                </a:cubicBezTo>
                <a:cubicBezTo>
                  <a:pt x="3781" y="662"/>
                  <a:pt x="3607" y="621"/>
                  <a:pt x="3406" y="621"/>
                </a:cubicBezTo>
                <a:cubicBezTo>
                  <a:pt x="2944" y="621"/>
                  <a:pt x="2928" y="884"/>
                  <a:pt x="2712" y="884"/>
                </a:cubicBezTo>
                <a:cubicBezTo>
                  <a:pt x="2593" y="884"/>
                  <a:pt x="2513" y="798"/>
                  <a:pt x="2513" y="693"/>
                </a:cubicBezTo>
                <a:cubicBezTo>
                  <a:pt x="2513" y="510"/>
                  <a:pt x="2729" y="367"/>
                  <a:pt x="3071" y="367"/>
                </a:cubicBezTo>
                <a:cubicBezTo>
                  <a:pt x="3391" y="367"/>
                  <a:pt x="3637" y="447"/>
                  <a:pt x="3685" y="469"/>
                </a:cubicBezTo>
                <a:lnTo>
                  <a:pt x="3693" y="447"/>
                </a:lnTo>
                <a:cubicBezTo>
                  <a:pt x="3607" y="414"/>
                  <a:pt x="3303" y="309"/>
                  <a:pt x="2880" y="309"/>
                </a:cubicBezTo>
                <a:cubicBezTo>
                  <a:pt x="1961" y="309"/>
                  <a:pt x="1028" y="781"/>
                  <a:pt x="727" y="1770"/>
                </a:cubicBezTo>
                <a:cubicBezTo>
                  <a:pt x="663" y="1977"/>
                  <a:pt x="622" y="2154"/>
                  <a:pt x="622" y="2352"/>
                </a:cubicBezTo>
                <a:cubicBezTo>
                  <a:pt x="622" y="2816"/>
                  <a:pt x="885" y="2838"/>
                  <a:pt x="885" y="3054"/>
                </a:cubicBezTo>
                <a:cubicBezTo>
                  <a:pt x="885" y="3167"/>
                  <a:pt x="798" y="3247"/>
                  <a:pt x="694" y="3247"/>
                </a:cubicBezTo>
                <a:cubicBezTo>
                  <a:pt x="511" y="3247"/>
                  <a:pt x="368" y="3037"/>
                  <a:pt x="368" y="2687"/>
                </a:cubicBezTo>
                <a:cubicBezTo>
                  <a:pt x="368" y="2369"/>
                  <a:pt x="448" y="2121"/>
                  <a:pt x="462" y="2073"/>
                </a:cubicBezTo>
                <a:lnTo>
                  <a:pt x="440" y="2065"/>
                </a:lnTo>
                <a:cubicBezTo>
                  <a:pt x="415" y="2161"/>
                  <a:pt x="310" y="2457"/>
                  <a:pt x="310" y="2880"/>
                </a:cubicBezTo>
                <a:cubicBezTo>
                  <a:pt x="310" y="3805"/>
                  <a:pt x="782" y="4738"/>
                  <a:pt x="1771" y="5041"/>
                </a:cubicBezTo>
                <a:cubicBezTo>
                  <a:pt x="1978" y="5105"/>
                  <a:pt x="2154" y="5144"/>
                  <a:pt x="2353" y="5144"/>
                </a:cubicBezTo>
                <a:cubicBezTo>
                  <a:pt x="2817" y="5144"/>
                  <a:pt x="2831" y="4873"/>
                  <a:pt x="3047" y="4873"/>
                </a:cubicBezTo>
                <a:cubicBezTo>
                  <a:pt x="3160" y="4873"/>
                  <a:pt x="3248" y="4961"/>
                  <a:pt x="3248" y="5072"/>
                </a:cubicBezTo>
                <a:cubicBezTo>
                  <a:pt x="3248" y="5249"/>
                  <a:pt x="3038" y="5392"/>
                  <a:pt x="2688" y="5392"/>
                </a:cubicBezTo>
                <a:cubicBezTo>
                  <a:pt x="2370" y="5392"/>
                  <a:pt x="2113" y="5312"/>
                  <a:pt x="2074" y="5296"/>
                </a:cubicBezTo>
                <a:lnTo>
                  <a:pt x="2066" y="5320"/>
                </a:lnTo>
                <a:cubicBezTo>
                  <a:pt x="2154" y="5359"/>
                  <a:pt x="2458" y="5448"/>
                  <a:pt x="2880" y="5448"/>
                </a:cubicBezTo>
                <a:cubicBezTo>
                  <a:pt x="3797" y="5448"/>
                  <a:pt x="4739" y="4984"/>
                  <a:pt x="5034" y="3987"/>
                </a:cubicBezTo>
                <a:cubicBezTo>
                  <a:pt x="5098" y="3788"/>
                  <a:pt x="5137" y="3606"/>
                  <a:pt x="5137" y="3413"/>
                </a:cubicBezTo>
                <a:cubicBezTo>
                  <a:pt x="5137" y="2943"/>
                  <a:pt x="4874" y="2927"/>
                  <a:pt x="4874" y="2711"/>
                </a:cubicBezTo>
                <a:cubicBezTo>
                  <a:pt x="4874" y="2592"/>
                  <a:pt x="4954" y="2512"/>
                  <a:pt x="5065" y="2512"/>
                </a:cubicBezTo>
                <a:cubicBezTo>
                  <a:pt x="5250" y="2512"/>
                  <a:pt x="5393" y="2728"/>
                  <a:pt x="5393" y="3079"/>
                </a:cubicBezTo>
                <a:cubicBezTo>
                  <a:pt x="5393" y="3390"/>
                  <a:pt x="5313" y="3637"/>
                  <a:pt x="5297" y="3692"/>
                </a:cubicBezTo>
                <a:lnTo>
                  <a:pt x="5322" y="3700"/>
                </a:lnTo>
                <a:cubicBezTo>
                  <a:pt x="5352" y="3606"/>
                  <a:pt x="5449" y="3310"/>
                  <a:pt x="5449" y="2880"/>
                </a:cubicBezTo>
                <a:lnTo>
                  <a:pt x="5449" y="2880"/>
                </a:lnTo>
                <a:close/>
                <a:moveTo>
                  <a:pt x="5623" y="2880"/>
                </a:moveTo>
                <a:lnTo>
                  <a:pt x="5623" y="2880"/>
                </a:lnTo>
                <a:cubicBezTo>
                  <a:pt x="5623" y="4395"/>
                  <a:pt x="4396" y="5622"/>
                  <a:pt x="2880" y="5622"/>
                </a:cubicBezTo>
                <a:cubicBezTo>
                  <a:pt x="1364" y="5622"/>
                  <a:pt x="136" y="4395"/>
                  <a:pt x="136" y="2880"/>
                </a:cubicBezTo>
                <a:cubicBezTo>
                  <a:pt x="136" y="1363"/>
                  <a:pt x="1364" y="135"/>
                  <a:pt x="2880" y="135"/>
                </a:cubicBezTo>
                <a:cubicBezTo>
                  <a:pt x="4396" y="135"/>
                  <a:pt x="5623" y="1372"/>
                  <a:pt x="5623" y="2880"/>
                </a:cubicBezTo>
                <a:lnTo>
                  <a:pt x="5623" y="2880"/>
                </a:lnTo>
                <a:close/>
                <a:moveTo>
                  <a:pt x="5760" y="2880"/>
                </a:moveTo>
                <a:lnTo>
                  <a:pt x="5760" y="2880"/>
                </a:lnTo>
                <a:cubicBezTo>
                  <a:pt x="5760" y="1292"/>
                  <a:pt x="4468" y="0"/>
                  <a:pt x="2880" y="0"/>
                </a:cubicBezTo>
                <a:cubicBezTo>
                  <a:pt x="1293" y="0"/>
                  <a:pt x="0" y="1292"/>
                  <a:pt x="0" y="2880"/>
                </a:cubicBezTo>
                <a:cubicBezTo>
                  <a:pt x="0" y="4473"/>
                  <a:pt x="1293" y="5760"/>
                  <a:pt x="2880" y="5760"/>
                </a:cubicBezTo>
                <a:cubicBezTo>
                  <a:pt x="4468" y="5760"/>
                  <a:pt x="5760" y="4473"/>
                  <a:pt x="5760" y="2880"/>
                </a:cubicBezTo>
                <a:close/>
              </a:path>
            </a:pathLst>
          </a:custGeom>
          <a:solidFill>
            <a:schemeClr val="bg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Tree>
    <p:extLst>
      <p:ext uri="{BB962C8B-B14F-4D97-AF65-F5344CB8AC3E}">
        <p14:creationId xmlns:p14="http://schemas.microsoft.com/office/powerpoint/2010/main" val="438913831"/>
      </p:ext>
    </p:extLst>
  </p:cSld>
  <p:clrMapOvr>
    <a:overrideClrMapping bg1="lt1" tx1="dk1" bg2="lt2" tx2="dk2" accent1="accent1" accent2="accent2" accent3="accent3" accent4="accent4" accent5="accent5" accent6="accent6" hlink="hlink" folHlink="folHlink"/>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Bullet points - 4 column slide">
    <p:bg>
      <p:bgRef idx="1001">
        <a:schemeClr val="bg1"/>
      </p:bgRef>
    </p:bg>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A8B97E98-CBF1-1643-AC63-563D7869E7C8}"/>
              </a:ext>
            </a:extLst>
          </p:cNvPr>
          <p:cNvSpPr>
            <a:spLocks noGrp="1"/>
          </p:cNvSpPr>
          <p:nvPr>
            <p:ph type="ftr" sz="quarter" idx="32"/>
          </p:nvPr>
        </p:nvSpPr>
        <p:spPr/>
        <p:txBody>
          <a:bodyPr/>
          <a:lstStyle/>
          <a:p>
            <a:pPr marL="179388" indent="-179388"/>
            <a:r>
              <a:rPr lang="en-US" dirty="0"/>
              <a:t>Presentation Template Title Example </a:t>
            </a:r>
          </a:p>
        </p:txBody>
      </p:sp>
      <p:sp>
        <p:nvSpPr>
          <p:cNvPr id="3" name="Slide Number Placeholder 2">
            <a:extLst>
              <a:ext uri="{FF2B5EF4-FFF2-40B4-BE49-F238E27FC236}">
                <a16:creationId xmlns:a16="http://schemas.microsoft.com/office/drawing/2014/main" id="{9D508B8F-408C-484E-927B-0EA0B2B0179B}"/>
              </a:ext>
            </a:extLst>
          </p:cNvPr>
          <p:cNvSpPr>
            <a:spLocks noGrp="1"/>
          </p:cNvSpPr>
          <p:nvPr>
            <p:ph type="sldNum" sz="quarter" idx="33"/>
          </p:nvPr>
        </p:nvSpPr>
        <p:spPr/>
        <p:txBody>
          <a:bodyPr/>
          <a:lstStyle/>
          <a:p>
            <a:fld id="{14719505-AD43-774F-936C-A3AE71DD4EEA}" type="slidenum">
              <a:rPr lang="en-GB" smtClean="0"/>
              <a:pPr/>
              <a:t>‹#›</a:t>
            </a:fld>
            <a:endParaRPr lang="en-GB" dirty="0"/>
          </a:p>
        </p:txBody>
      </p:sp>
      <p:sp>
        <p:nvSpPr>
          <p:cNvPr id="17" name="Text Placeholder 6">
            <a:extLst>
              <a:ext uri="{FF2B5EF4-FFF2-40B4-BE49-F238E27FC236}">
                <a16:creationId xmlns:a16="http://schemas.microsoft.com/office/drawing/2014/main" id="{09461ED9-547A-8140-9E2B-8401E16BD14F}"/>
              </a:ext>
            </a:extLst>
          </p:cNvPr>
          <p:cNvSpPr>
            <a:spLocks noGrp="1"/>
          </p:cNvSpPr>
          <p:nvPr>
            <p:ph type="body" sz="quarter" idx="34" hasCustomPrompt="1"/>
          </p:nvPr>
        </p:nvSpPr>
        <p:spPr>
          <a:xfrm>
            <a:off x="518358" y="1813202"/>
            <a:ext cx="2527475" cy="260350"/>
          </a:xfrm>
          <a:prstGeom prst="rect">
            <a:avLst/>
          </a:prstGeom>
        </p:spPr>
        <p:txBody>
          <a:bodyPr>
            <a:noAutofit/>
          </a:bodyPr>
          <a:lstStyle>
            <a:lvl1pPr>
              <a:spcBef>
                <a:spcPts val="0"/>
              </a:spcBef>
              <a:defRPr sz="1800" b="1" cap="none" spc="0" baseline="0">
                <a:solidFill>
                  <a:schemeClr val="accent1"/>
                </a:solidFill>
              </a:defRPr>
            </a:lvl1pPr>
            <a:lvl2pPr>
              <a:defRPr sz="1150">
                <a:solidFill>
                  <a:schemeClr val="tx1"/>
                </a:solidFill>
              </a:defRPr>
            </a:lvl2pPr>
            <a:lvl3pPr>
              <a:defRPr sz="1150">
                <a:solidFill>
                  <a:schemeClr val="tx1"/>
                </a:solidFill>
              </a:defRPr>
            </a:lvl3pPr>
            <a:lvl4pPr>
              <a:defRPr sz="1150">
                <a:solidFill>
                  <a:schemeClr val="tx1"/>
                </a:solidFill>
              </a:defRPr>
            </a:lvl4pPr>
            <a:lvl5pPr>
              <a:defRPr sz="1150">
                <a:solidFill>
                  <a:schemeClr val="tx1"/>
                </a:solidFill>
              </a:defRPr>
            </a:lvl5pPr>
          </a:lstStyle>
          <a:p>
            <a:pPr lvl="0"/>
            <a:r>
              <a:rPr lang="en-US" dirty="0"/>
              <a:t>Subtitle</a:t>
            </a:r>
          </a:p>
        </p:txBody>
      </p:sp>
      <p:sp>
        <p:nvSpPr>
          <p:cNvPr id="20" name="Text Placeholder 6">
            <a:extLst>
              <a:ext uri="{FF2B5EF4-FFF2-40B4-BE49-F238E27FC236}">
                <a16:creationId xmlns:a16="http://schemas.microsoft.com/office/drawing/2014/main" id="{27E4F665-9E3F-5B45-B3BB-A1DF1F230284}"/>
              </a:ext>
            </a:extLst>
          </p:cNvPr>
          <p:cNvSpPr>
            <a:spLocks noGrp="1"/>
          </p:cNvSpPr>
          <p:nvPr>
            <p:ph type="body" sz="quarter" idx="42" hasCustomPrompt="1"/>
          </p:nvPr>
        </p:nvSpPr>
        <p:spPr>
          <a:xfrm>
            <a:off x="3394807" y="1813202"/>
            <a:ext cx="2538483" cy="260350"/>
          </a:xfrm>
          <a:prstGeom prst="rect">
            <a:avLst/>
          </a:prstGeom>
        </p:spPr>
        <p:txBody>
          <a:bodyPr>
            <a:noAutofit/>
          </a:bodyPr>
          <a:lstStyle>
            <a:lvl1pPr>
              <a:spcBef>
                <a:spcPts val="0"/>
              </a:spcBef>
              <a:defRPr sz="1800" b="1" cap="none" spc="0" baseline="0">
                <a:solidFill>
                  <a:schemeClr val="accent1"/>
                </a:solidFill>
              </a:defRPr>
            </a:lvl1pPr>
            <a:lvl2pPr>
              <a:defRPr sz="1150">
                <a:solidFill>
                  <a:schemeClr val="tx1"/>
                </a:solidFill>
              </a:defRPr>
            </a:lvl2pPr>
            <a:lvl3pPr>
              <a:defRPr sz="1150">
                <a:solidFill>
                  <a:schemeClr val="tx1"/>
                </a:solidFill>
              </a:defRPr>
            </a:lvl3pPr>
            <a:lvl4pPr>
              <a:defRPr sz="1150">
                <a:solidFill>
                  <a:schemeClr val="tx1"/>
                </a:solidFill>
              </a:defRPr>
            </a:lvl4pPr>
            <a:lvl5pPr>
              <a:defRPr sz="1150">
                <a:solidFill>
                  <a:schemeClr val="tx1"/>
                </a:solidFill>
              </a:defRPr>
            </a:lvl5pPr>
          </a:lstStyle>
          <a:p>
            <a:pPr lvl="0"/>
            <a:r>
              <a:rPr lang="en-US" dirty="0"/>
              <a:t>Subtitle</a:t>
            </a:r>
          </a:p>
        </p:txBody>
      </p:sp>
      <p:sp>
        <p:nvSpPr>
          <p:cNvPr id="22" name="Text Placeholder 6">
            <a:extLst>
              <a:ext uri="{FF2B5EF4-FFF2-40B4-BE49-F238E27FC236}">
                <a16:creationId xmlns:a16="http://schemas.microsoft.com/office/drawing/2014/main" id="{44FD2CEF-3329-4D4B-B925-BBAEACD025E1}"/>
              </a:ext>
            </a:extLst>
          </p:cNvPr>
          <p:cNvSpPr>
            <a:spLocks noGrp="1"/>
          </p:cNvSpPr>
          <p:nvPr>
            <p:ph type="body" sz="quarter" idx="43" hasCustomPrompt="1"/>
          </p:nvPr>
        </p:nvSpPr>
        <p:spPr>
          <a:xfrm>
            <a:off x="6282264" y="1813202"/>
            <a:ext cx="2524936" cy="260350"/>
          </a:xfrm>
          <a:prstGeom prst="rect">
            <a:avLst/>
          </a:prstGeom>
        </p:spPr>
        <p:txBody>
          <a:bodyPr>
            <a:noAutofit/>
          </a:bodyPr>
          <a:lstStyle>
            <a:lvl1pPr>
              <a:spcBef>
                <a:spcPts val="0"/>
              </a:spcBef>
              <a:defRPr sz="1800" b="1" cap="none" spc="0" baseline="0">
                <a:solidFill>
                  <a:schemeClr val="accent1"/>
                </a:solidFill>
              </a:defRPr>
            </a:lvl1pPr>
            <a:lvl2pPr>
              <a:defRPr sz="1150">
                <a:solidFill>
                  <a:schemeClr val="tx1"/>
                </a:solidFill>
              </a:defRPr>
            </a:lvl2pPr>
            <a:lvl3pPr>
              <a:defRPr sz="1150">
                <a:solidFill>
                  <a:schemeClr val="tx1"/>
                </a:solidFill>
              </a:defRPr>
            </a:lvl3pPr>
            <a:lvl4pPr>
              <a:defRPr sz="1150">
                <a:solidFill>
                  <a:schemeClr val="tx1"/>
                </a:solidFill>
              </a:defRPr>
            </a:lvl4pPr>
            <a:lvl5pPr>
              <a:defRPr sz="1150">
                <a:solidFill>
                  <a:schemeClr val="tx1"/>
                </a:solidFill>
              </a:defRPr>
            </a:lvl5pPr>
          </a:lstStyle>
          <a:p>
            <a:pPr lvl="0"/>
            <a:r>
              <a:rPr lang="en-US" dirty="0"/>
              <a:t>Subtitle</a:t>
            </a:r>
          </a:p>
        </p:txBody>
      </p:sp>
      <p:sp>
        <p:nvSpPr>
          <p:cNvPr id="23" name="Text Placeholder 6">
            <a:extLst>
              <a:ext uri="{FF2B5EF4-FFF2-40B4-BE49-F238E27FC236}">
                <a16:creationId xmlns:a16="http://schemas.microsoft.com/office/drawing/2014/main" id="{861C5E42-17E7-3149-8CE1-1792C72D37C8}"/>
              </a:ext>
            </a:extLst>
          </p:cNvPr>
          <p:cNvSpPr>
            <a:spLocks noGrp="1"/>
          </p:cNvSpPr>
          <p:nvPr>
            <p:ph type="body" sz="quarter" idx="44" hasCustomPrompt="1"/>
          </p:nvPr>
        </p:nvSpPr>
        <p:spPr>
          <a:xfrm>
            <a:off x="9156173" y="1813202"/>
            <a:ext cx="2508817" cy="260350"/>
          </a:xfrm>
          <a:prstGeom prst="rect">
            <a:avLst/>
          </a:prstGeom>
        </p:spPr>
        <p:txBody>
          <a:bodyPr>
            <a:noAutofit/>
          </a:bodyPr>
          <a:lstStyle>
            <a:lvl1pPr>
              <a:spcBef>
                <a:spcPts val="0"/>
              </a:spcBef>
              <a:defRPr sz="1800" b="1" cap="none" spc="0" baseline="0">
                <a:solidFill>
                  <a:schemeClr val="accent1"/>
                </a:solidFill>
              </a:defRPr>
            </a:lvl1pPr>
            <a:lvl2pPr>
              <a:defRPr sz="1150">
                <a:solidFill>
                  <a:schemeClr val="tx1"/>
                </a:solidFill>
              </a:defRPr>
            </a:lvl2pPr>
            <a:lvl3pPr>
              <a:defRPr sz="1150">
                <a:solidFill>
                  <a:schemeClr val="tx1"/>
                </a:solidFill>
              </a:defRPr>
            </a:lvl3pPr>
            <a:lvl4pPr>
              <a:defRPr sz="1150">
                <a:solidFill>
                  <a:schemeClr val="tx1"/>
                </a:solidFill>
              </a:defRPr>
            </a:lvl4pPr>
            <a:lvl5pPr>
              <a:defRPr sz="1150">
                <a:solidFill>
                  <a:schemeClr val="tx1"/>
                </a:solidFill>
              </a:defRPr>
            </a:lvl5pPr>
          </a:lstStyle>
          <a:p>
            <a:pPr lvl="0"/>
            <a:r>
              <a:rPr lang="en-US" dirty="0"/>
              <a:t>Subtitle</a:t>
            </a:r>
          </a:p>
        </p:txBody>
      </p:sp>
      <p:sp>
        <p:nvSpPr>
          <p:cNvPr id="21" name="Title 21">
            <a:extLst>
              <a:ext uri="{FF2B5EF4-FFF2-40B4-BE49-F238E27FC236}">
                <a16:creationId xmlns:a16="http://schemas.microsoft.com/office/drawing/2014/main" id="{E17F3F0D-77C0-0048-8E0F-FD44D2BEAC11}"/>
              </a:ext>
            </a:extLst>
          </p:cNvPr>
          <p:cNvSpPr>
            <a:spLocks noGrp="1"/>
          </p:cNvSpPr>
          <p:nvPr>
            <p:ph type="title" hasCustomPrompt="1"/>
          </p:nvPr>
        </p:nvSpPr>
        <p:spPr>
          <a:xfrm>
            <a:off x="506702" y="404256"/>
            <a:ext cx="10432800" cy="908101"/>
          </a:xfrm>
        </p:spPr>
        <p:txBody>
          <a:bodyPr/>
          <a:lstStyle>
            <a:lvl1pPr>
              <a:lnSpc>
                <a:spcPct val="100000"/>
              </a:lnSpc>
              <a:spcBef>
                <a:spcPts val="0"/>
              </a:spcBef>
              <a:defRPr lang="en-GB" b="0" i="0" u="none" strike="noStrike" smtClean="0">
                <a:effectLst/>
                <a:latin typeface="+mj-lt"/>
              </a:defRPr>
            </a:lvl1pPr>
          </a:lstStyle>
          <a:p>
            <a:r>
              <a:rPr lang="en-US" dirty="0"/>
              <a:t>This is a two-line page title, click to add text </a:t>
            </a:r>
            <a:br>
              <a:rPr lang="en-US" dirty="0"/>
            </a:br>
            <a:r>
              <a:rPr lang="en-US" dirty="0"/>
              <a:t>Lorem ipsum dolor sit </a:t>
            </a:r>
            <a:r>
              <a:rPr lang="en-US" dirty="0" err="1"/>
              <a:t>amet</a:t>
            </a:r>
            <a:r>
              <a:rPr lang="en-US" dirty="0"/>
              <a:t>, </a:t>
            </a:r>
            <a:r>
              <a:rPr lang="en-US" dirty="0" err="1"/>
              <a:t>consetetur</a:t>
            </a:r>
            <a:r>
              <a:rPr lang="en-US" dirty="0"/>
              <a:t> </a:t>
            </a:r>
            <a:r>
              <a:rPr lang="en-US" dirty="0" err="1"/>
              <a:t>sadipscing</a:t>
            </a:r>
            <a:r>
              <a:rPr lang="en-US" dirty="0"/>
              <a:t> </a:t>
            </a:r>
            <a:r>
              <a:rPr lang="en-US" dirty="0" err="1"/>
              <a:t>elitr</a:t>
            </a:r>
            <a:endParaRPr lang="en-US" dirty="0"/>
          </a:p>
        </p:txBody>
      </p:sp>
      <p:sp>
        <p:nvSpPr>
          <p:cNvPr id="16" name="Text Placeholder 4">
            <a:extLst>
              <a:ext uri="{FF2B5EF4-FFF2-40B4-BE49-F238E27FC236}">
                <a16:creationId xmlns:a16="http://schemas.microsoft.com/office/drawing/2014/main" id="{EC791D9D-D0F6-614B-9EAE-DBFA21976811}"/>
              </a:ext>
            </a:extLst>
          </p:cNvPr>
          <p:cNvSpPr>
            <a:spLocks noGrp="1"/>
          </p:cNvSpPr>
          <p:nvPr>
            <p:ph type="body" sz="quarter" idx="49"/>
          </p:nvPr>
        </p:nvSpPr>
        <p:spPr>
          <a:xfrm>
            <a:off x="517796" y="2327392"/>
            <a:ext cx="2527194" cy="3654425"/>
          </a:xfrm>
        </p:spPr>
        <p:txBody>
          <a:bodyPr/>
          <a:lstStyle>
            <a:lvl1pPr>
              <a:spcBef>
                <a:spcPts val="600"/>
              </a:spcBef>
              <a:defRPr sz="1600"/>
            </a:lvl1pPr>
            <a:lvl2pPr marL="157163" indent="-120650">
              <a:spcBef>
                <a:spcPts val="400"/>
              </a:spcBef>
              <a:defRPr sz="1400"/>
            </a:lvl2pPr>
            <a:lvl3pPr marL="311150" indent="-111125">
              <a:spcBef>
                <a:spcPts val="300"/>
              </a:spcBef>
              <a:defRPr sz="1200"/>
            </a:lvl3pPr>
            <a:lvl4pPr marL="427038" indent="-92075">
              <a:spcBef>
                <a:spcPts val="200"/>
              </a:spcBef>
              <a:defRPr sz="1100"/>
            </a:lvl4pPr>
            <a:lvl5pPr marL="593725" indent="-120650">
              <a:spcBef>
                <a:spcPts val="200"/>
              </a:spcBef>
              <a:defRPr sz="1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5" name="Text Placeholder 4">
            <a:extLst>
              <a:ext uri="{FF2B5EF4-FFF2-40B4-BE49-F238E27FC236}">
                <a16:creationId xmlns:a16="http://schemas.microsoft.com/office/drawing/2014/main" id="{26E9D4CB-979E-4ED8-A329-AA8921F22B47}"/>
              </a:ext>
            </a:extLst>
          </p:cNvPr>
          <p:cNvSpPr>
            <a:spLocks noGrp="1"/>
          </p:cNvSpPr>
          <p:nvPr>
            <p:ph type="body" sz="quarter" idx="50"/>
          </p:nvPr>
        </p:nvSpPr>
        <p:spPr>
          <a:xfrm>
            <a:off x="3397255" y="2327392"/>
            <a:ext cx="2527194" cy="3654425"/>
          </a:xfrm>
        </p:spPr>
        <p:txBody>
          <a:bodyPr/>
          <a:lstStyle>
            <a:lvl1pPr>
              <a:spcBef>
                <a:spcPts val="600"/>
              </a:spcBef>
              <a:defRPr sz="1600"/>
            </a:lvl1pPr>
            <a:lvl2pPr marL="157163" indent="-120650">
              <a:spcBef>
                <a:spcPts val="400"/>
              </a:spcBef>
              <a:defRPr sz="1400"/>
            </a:lvl2pPr>
            <a:lvl3pPr marL="311150" indent="-111125">
              <a:spcBef>
                <a:spcPts val="300"/>
              </a:spcBef>
              <a:defRPr sz="1200"/>
            </a:lvl3pPr>
            <a:lvl4pPr marL="427038" indent="-92075">
              <a:spcBef>
                <a:spcPts val="200"/>
              </a:spcBef>
              <a:defRPr sz="1100"/>
            </a:lvl4pPr>
            <a:lvl5pPr marL="593725" indent="-120650">
              <a:spcBef>
                <a:spcPts val="200"/>
              </a:spcBef>
              <a:defRPr sz="1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8" name="Text Placeholder 4">
            <a:extLst>
              <a:ext uri="{FF2B5EF4-FFF2-40B4-BE49-F238E27FC236}">
                <a16:creationId xmlns:a16="http://schemas.microsoft.com/office/drawing/2014/main" id="{52348012-1D4C-4A52-B4FC-C5854E31581C}"/>
              </a:ext>
            </a:extLst>
          </p:cNvPr>
          <p:cNvSpPr>
            <a:spLocks noGrp="1"/>
          </p:cNvSpPr>
          <p:nvPr>
            <p:ph type="body" sz="quarter" idx="51"/>
          </p:nvPr>
        </p:nvSpPr>
        <p:spPr>
          <a:xfrm>
            <a:off x="6276714" y="2327392"/>
            <a:ext cx="2527194" cy="3654425"/>
          </a:xfrm>
        </p:spPr>
        <p:txBody>
          <a:bodyPr/>
          <a:lstStyle>
            <a:lvl1pPr>
              <a:spcBef>
                <a:spcPts val="600"/>
              </a:spcBef>
              <a:defRPr sz="1600"/>
            </a:lvl1pPr>
            <a:lvl2pPr marL="157163" indent="-120650">
              <a:spcBef>
                <a:spcPts val="400"/>
              </a:spcBef>
              <a:defRPr sz="1400"/>
            </a:lvl2pPr>
            <a:lvl3pPr marL="311150" indent="-111125">
              <a:spcBef>
                <a:spcPts val="300"/>
              </a:spcBef>
              <a:defRPr sz="1200"/>
            </a:lvl3pPr>
            <a:lvl4pPr marL="427038" indent="-92075">
              <a:spcBef>
                <a:spcPts val="200"/>
              </a:spcBef>
              <a:defRPr sz="1100"/>
            </a:lvl4pPr>
            <a:lvl5pPr marL="593725" indent="-120650">
              <a:spcBef>
                <a:spcPts val="200"/>
              </a:spcBef>
              <a:defRPr sz="1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9" name="Text Placeholder 4">
            <a:extLst>
              <a:ext uri="{FF2B5EF4-FFF2-40B4-BE49-F238E27FC236}">
                <a16:creationId xmlns:a16="http://schemas.microsoft.com/office/drawing/2014/main" id="{067F6AA7-36D8-473F-8B38-2114299086D5}"/>
              </a:ext>
            </a:extLst>
          </p:cNvPr>
          <p:cNvSpPr>
            <a:spLocks noGrp="1"/>
          </p:cNvSpPr>
          <p:nvPr>
            <p:ph type="body" sz="quarter" idx="52"/>
          </p:nvPr>
        </p:nvSpPr>
        <p:spPr>
          <a:xfrm>
            <a:off x="9156173" y="2327392"/>
            <a:ext cx="2527194" cy="3654425"/>
          </a:xfrm>
        </p:spPr>
        <p:txBody>
          <a:bodyPr/>
          <a:lstStyle>
            <a:lvl1pPr>
              <a:spcBef>
                <a:spcPts val="600"/>
              </a:spcBef>
              <a:defRPr sz="1600"/>
            </a:lvl1pPr>
            <a:lvl2pPr marL="157163" indent="-120650">
              <a:spcBef>
                <a:spcPts val="400"/>
              </a:spcBef>
              <a:defRPr sz="1400"/>
            </a:lvl2pPr>
            <a:lvl3pPr marL="311150" indent="-111125">
              <a:spcBef>
                <a:spcPts val="300"/>
              </a:spcBef>
              <a:defRPr sz="1200"/>
            </a:lvl3pPr>
            <a:lvl4pPr marL="427038" indent="-92075">
              <a:spcBef>
                <a:spcPts val="200"/>
              </a:spcBef>
              <a:defRPr sz="1100"/>
            </a:lvl4pPr>
            <a:lvl5pPr marL="593725" indent="-120650">
              <a:spcBef>
                <a:spcPts val="200"/>
              </a:spcBef>
              <a:defRPr sz="1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4" name="Freeform 5">
            <a:extLst>
              <a:ext uri="{FF2B5EF4-FFF2-40B4-BE49-F238E27FC236}">
                <a16:creationId xmlns:a16="http://schemas.microsoft.com/office/drawing/2014/main" id="{5F363CF8-FE91-46E9-81CC-FD0604D7B461}"/>
              </a:ext>
            </a:extLst>
          </p:cNvPr>
          <p:cNvSpPr>
            <a:spLocks noEditPoints="1"/>
          </p:cNvSpPr>
          <p:nvPr userDrawn="1"/>
        </p:nvSpPr>
        <p:spPr bwMode="auto">
          <a:xfrm>
            <a:off x="11265933" y="514352"/>
            <a:ext cx="410130" cy="409891"/>
          </a:xfrm>
          <a:custGeom>
            <a:avLst/>
            <a:gdLst>
              <a:gd name="T0" fmla="*/ 2386 w 5760"/>
              <a:gd name="T1" fmla="*/ 3095 h 5760"/>
              <a:gd name="T2" fmla="*/ 1754 w 5760"/>
              <a:gd name="T3" fmla="*/ 4131 h 5760"/>
              <a:gd name="T4" fmla="*/ 2386 w 5760"/>
              <a:gd name="T5" fmla="*/ 3095 h 5760"/>
              <a:gd name="T6" fmla="*/ 2480 w 5760"/>
              <a:gd name="T7" fmla="*/ 1601 h 5760"/>
              <a:gd name="T8" fmla="*/ 2019 w 5760"/>
              <a:gd name="T9" fmla="*/ 2248 h 5760"/>
              <a:gd name="T10" fmla="*/ 2480 w 5760"/>
              <a:gd name="T11" fmla="*/ 1601 h 5760"/>
              <a:gd name="T12" fmla="*/ 3894 w 5760"/>
              <a:gd name="T13" fmla="*/ 1634 h 5760"/>
              <a:gd name="T14" fmla="*/ 3527 w 5760"/>
              <a:gd name="T15" fmla="*/ 2129 h 5760"/>
              <a:gd name="T16" fmla="*/ 3894 w 5760"/>
              <a:gd name="T17" fmla="*/ 1634 h 5760"/>
              <a:gd name="T18" fmla="*/ 4482 w 5760"/>
              <a:gd name="T19" fmla="*/ 3645 h 5760"/>
              <a:gd name="T20" fmla="*/ 2889 w 5760"/>
              <a:gd name="T21" fmla="*/ 3501 h 5760"/>
              <a:gd name="T22" fmla="*/ 3375 w 5760"/>
              <a:gd name="T23" fmla="*/ 2488 h 5760"/>
              <a:gd name="T24" fmla="*/ 2536 w 5760"/>
              <a:gd name="T25" fmla="*/ 3678 h 5760"/>
              <a:gd name="T26" fmla="*/ 1293 w 5760"/>
              <a:gd name="T27" fmla="*/ 3916 h 5760"/>
              <a:gd name="T28" fmla="*/ 2417 w 5760"/>
              <a:gd name="T29" fmla="*/ 2830 h 5760"/>
              <a:gd name="T30" fmla="*/ 2121 w 5760"/>
              <a:gd name="T31" fmla="*/ 2791 h 5760"/>
              <a:gd name="T32" fmla="*/ 1387 w 5760"/>
              <a:gd name="T33" fmla="*/ 2065 h 5760"/>
              <a:gd name="T34" fmla="*/ 1643 w 5760"/>
              <a:gd name="T35" fmla="*/ 1794 h 5760"/>
              <a:gd name="T36" fmla="*/ 1779 w 5760"/>
              <a:gd name="T37" fmla="*/ 2272 h 5760"/>
              <a:gd name="T38" fmla="*/ 2712 w 5760"/>
              <a:gd name="T39" fmla="*/ 1579 h 5760"/>
              <a:gd name="T40" fmla="*/ 2170 w 5760"/>
              <a:gd name="T41" fmla="*/ 2592 h 5760"/>
              <a:gd name="T42" fmla="*/ 2817 w 5760"/>
              <a:gd name="T43" fmla="*/ 1985 h 5760"/>
              <a:gd name="T44" fmla="*/ 2688 w 5760"/>
              <a:gd name="T45" fmla="*/ 2463 h 5760"/>
              <a:gd name="T46" fmla="*/ 3295 w 5760"/>
              <a:gd name="T47" fmla="*/ 2297 h 5760"/>
              <a:gd name="T48" fmla="*/ 3853 w 5760"/>
              <a:gd name="T49" fmla="*/ 1322 h 5760"/>
              <a:gd name="T50" fmla="*/ 3574 w 5760"/>
              <a:gd name="T51" fmla="*/ 2352 h 5760"/>
              <a:gd name="T52" fmla="*/ 3900 w 5760"/>
              <a:gd name="T53" fmla="*/ 2471 h 5760"/>
              <a:gd name="T54" fmla="*/ 3861 w 5760"/>
              <a:gd name="T55" fmla="*/ 2728 h 5760"/>
              <a:gd name="T56" fmla="*/ 3182 w 5760"/>
              <a:gd name="T57" fmla="*/ 3468 h 5760"/>
              <a:gd name="T58" fmla="*/ 4203 w 5760"/>
              <a:gd name="T59" fmla="*/ 3645 h 5760"/>
              <a:gd name="T60" fmla="*/ 3750 w 5760"/>
              <a:gd name="T61" fmla="*/ 3429 h 5760"/>
              <a:gd name="T62" fmla="*/ 3750 w 5760"/>
              <a:gd name="T63" fmla="*/ 3813 h 5760"/>
              <a:gd name="T64" fmla="*/ 3949 w 5760"/>
              <a:gd name="T65" fmla="*/ 3015 h 5760"/>
              <a:gd name="T66" fmla="*/ 4482 w 5760"/>
              <a:gd name="T67" fmla="*/ 3645 h 5760"/>
              <a:gd name="T68" fmla="*/ 5449 w 5760"/>
              <a:gd name="T69" fmla="*/ 2880 h 5760"/>
              <a:gd name="T70" fmla="*/ 3406 w 5760"/>
              <a:gd name="T71" fmla="*/ 621 h 5760"/>
              <a:gd name="T72" fmla="*/ 2513 w 5760"/>
              <a:gd name="T73" fmla="*/ 693 h 5760"/>
              <a:gd name="T74" fmla="*/ 3685 w 5760"/>
              <a:gd name="T75" fmla="*/ 469 h 5760"/>
              <a:gd name="T76" fmla="*/ 2880 w 5760"/>
              <a:gd name="T77" fmla="*/ 309 h 5760"/>
              <a:gd name="T78" fmla="*/ 622 w 5760"/>
              <a:gd name="T79" fmla="*/ 2352 h 5760"/>
              <a:gd name="T80" fmla="*/ 694 w 5760"/>
              <a:gd name="T81" fmla="*/ 3247 h 5760"/>
              <a:gd name="T82" fmla="*/ 462 w 5760"/>
              <a:gd name="T83" fmla="*/ 2073 h 5760"/>
              <a:gd name="T84" fmla="*/ 310 w 5760"/>
              <a:gd name="T85" fmla="*/ 2880 h 5760"/>
              <a:gd name="T86" fmla="*/ 2353 w 5760"/>
              <a:gd name="T87" fmla="*/ 5144 h 5760"/>
              <a:gd name="T88" fmla="*/ 3248 w 5760"/>
              <a:gd name="T89" fmla="*/ 5072 h 5760"/>
              <a:gd name="T90" fmla="*/ 2074 w 5760"/>
              <a:gd name="T91" fmla="*/ 5296 h 5760"/>
              <a:gd name="T92" fmla="*/ 2880 w 5760"/>
              <a:gd name="T93" fmla="*/ 5448 h 5760"/>
              <a:gd name="T94" fmla="*/ 5137 w 5760"/>
              <a:gd name="T95" fmla="*/ 3413 h 5760"/>
              <a:gd name="T96" fmla="*/ 5065 w 5760"/>
              <a:gd name="T97" fmla="*/ 2512 h 5760"/>
              <a:gd name="T98" fmla="*/ 5297 w 5760"/>
              <a:gd name="T99" fmla="*/ 3692 h 5760"/>
              <a:gd name="T100" fmla="*/ 5449 w 5760"/>
              <a:gd name="T101" fmla="*/ 2880 h 5760"/>
              <a:gd name="T102" fmla="*/ 5623 w 5760"/>
              <a:gd name="T103" fmla="*/ 2880 h 5760"/>
              <a:gd name="T104" fmla="*/ 2880 w 5760"/>
              <a:gd name="T105" fmla="*/ 5622 h 5760"/>
              <a:gd name="T106" fmla="*/ 2880 w 5760"/>
              <a:gd name="T107" fmla="*/ 135 h 5760"/>
              <a:gd name="T108" fmla="*/ 5623 w 5760"/>
              <a:gd name="T109" fmla="*/ 2880 h 5760"/>
              <a:gd name="T110" fmla="*/ 5760 w 5760"/>
              <a:gd name="T111" fmla="*/ 2880 h 5760"/>
              <a:gd name="T112" fmla="*/ 0 w 5760"/>
              <a:gd name="T113" fmla="*/ 2880 h 5760"/>
              <a:gd name="T114" fmla="*/ 5760 w 5760"/>
              <a:gd name="T115" fmla="*/ 2880 h 57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5760" h="5760">
                <a:moveTo>
                  <a:pt x="2386" y="3095"/>
                </a:moveTo>
                <a:lnTo>
                  <a:pt x="2386" y="3095"/>
                </a:lnTo>
                <a:cubicBezTo>
                  <a:pt x="2027" y="3269"/>
                  <a:pt x="1572" y="3581"/>
                  <a:pt x="1572" y="3924"/>
                </a:cubicBezTo>
                <a:cubicBezTo>
                  <a:pt x="1572" y="4051"/>
                  <a:pt x="1635" y="4131"/>
                  <a:pt x="1754" y="4131"/>
                </a:cubicBezTo>
                <a:cubicBezTo>
                  <a:pt x="2105" y="4131"/>
                  <a:pt x="2320" y="3573"/>
                  <a:pt x="2386" y="3095"/>
                </a:cubicBezTo>
                <a:lnTo>
                  <a:pt x="2386" y="3095"/>
                </a:lnTo>
                <a:close/>
                <a:moveTo>
                  <a:pt x="2480" y="1601"/>
                </a:moveTo>
                <a:lnTo>
                  <a:pt x="2480" y="1601"/>
                </a:lnTo>
                <a:cubicBezTo>
                  <a:pt x="2480" y="1563"/>
                  <a:pt x="2458" y="1546"/>
                  <a:pt x="2425" y="1546"/>
                </a:cubicBezTo>
                <a:cubicBezTo>
                  <a:pt x="2257" y="1546"/>
                  <a:pt x="2019" y="1985"/>
                  <a:pt x="2019" y="2248"/>
                </a:cubicBezTo>
                <a:cubicBezTo>
                  <a:pt x="2281" y="2104"/>
                  <a:pt x="2480" y="1778"/>
                  <a:pt x="2480" y="1601"/>
                </a:cubicBezTo>
                <a:lnTo>
                  <a:pt x="2480" y="1601"/>
                </a:lnTo>
                <a:close/>
                <a:moveTo>
                  <a:pt x="3894" y="1634"/>
                </a:moveTo>
                <a:lnTo>
                  <a:pt x="3894" y="1634"/>
                </a:lnTo>
                <a:cubicBezTo>
                  <a:pt x="3894" y="1595"/>
                  <a:pt x="3885" y="1546"/>
                  <a:pt x="3836" y="1546"/>
                </a:cubicBezTo>
                <a:cubicBezTo>
                  <a:pt x="3717" y="1546"/>
                  <a:pt x="3527" y="1803"/>
                  <a:pt x="3527" y="2129"/>
                </a:cubicBezTo>
                <a:cubicBezTo>
                  <a:pt x="3765" y="1921"/>
                  <a:pt x="3894" y="1745"/>
                  <a:pt x="3894" y="1634"/>
                </a:cubicBezTo>
                <a:lnTo>
                  <a:pt x="3894" y="1634"/>
                </a:lnTo>
                <a:close/>
                <a:moveTo>
                  <a:pt x="4482" y="3645"/>
                </a:moveTo>
                <a:lnTo>
                  <a:pt x="4482" y="3645"/>
                </a:lnTo>
                <a:cubicBezTo>
                  <a:pt x="4482" y="4004"/>
                  <a:pt x="4173" y="4379"/>
                  <a:pt x="3717" y="4379"/>
                </a:cubicBezTo>
                <a:cubicBezTo>
                  <a:pt x="3168" y="4379"/>
                  <a:pt x="2889" y="3916"/>
                  <a:pt x="2889" y="3501"/>
                </a:cubicBezTo>
                <a:cubicBezTo>
                  <a:pt x="2889" y="2919"/>
                  <a:pt x="3287" y="2672"/>
                  <a:pt x="3455" y="2584"/>
                </a:cubicBezTo>
                <a:cubicBezTo>
                  <a:pt x="3422" y="2559"/>
                  <a:pt x="3397" y="2529"/>
                  <a:pt x="3375" y="2488"/>
                </a:cubicBezTo>
                <a:cubicBezTo>
                  <a:pt x="3182" y="2623"/>
                  <a:pt x="3008" y="2744"/>
                  <a:pt x="2640" y="2951"/>
                </a:cubicBezTo>
                <a:cubicBezTo>
                  <a:pt x="2624" y="3206"/>
                  <a:pt x="2601" y="3485"/>
                  <a:pt x="2536" y="3678"/>
                </a:cubicBezTo>
                <a:cubicBezTo>
                  <a:pt x="2400" y="4084"/>
                  <a:pt x="2121" y="4379"/>
                  <a:pt x="1754" y="4379"/>
                </a:cubicBezTo>
                <a:cubicBezTo>
                  <a:pt x="1444" y="4379"/>
                  <a:pt x="1293" y="4155"/>
                  <a:pt x="1293" y="3916"/>
                </a:cubicBezTo>
                <a:cubicBezTo>
                  <a:pt x="1293" y="3741"/>
                  <a:pt x="1395" y="3518"/>
                  <a:pt x="1580" y="3349"/>
                </a:cubicBezTo>
                <a:cubicBezTo>
                  <a:pt x="1812" y="3142"/>
                  <a:pt x="2066" y="3015"/>
                  <a:pt x="2417" y="2830"/>
                </a:cubicBezTo>
                <a:cubicBezTo>
                  <a:pt x="2425" y="2783"/>
                  <a:pt x="2433" y="2736"/>
                  <a:pt x="2442" y="2678"/>
                </a:cubicBezTo>
                <a:cubicBezTo>
                  <a:pt x="2353" y="2758"/>
                  <a:pt x="2226" y="2791"/>
                  <a:pt x="2121" y="2791"/>
                </a:cubicBezTo>
                <a:cubicBezTo>
                  <a:pt x="1955" y="2791"/>
                  <a:pt x="1818" y="2648"/>
                  <a:pt x="1787" y="2496"/>
                </a:cubicBezTo>
                <a:cubicBezTo>
                  <a:pt x="1563" y="2480"/>
                  <a:pt x="1395" y="2320"/>
                  <a:pt x="1387" y="2065"/>
                </a:cubicBezTo>
                <a:cubicBezTo>
                  <a:pt x="1387" y="1882"/>
                  <a:pt x="1459" y="1723"/>
                  <a:pt x="1580" y="1723"/>
                </a:cubicBezTo>
                <a:cubicBezTo>
                  <a:pt x="1627" y="1723"/>
                  <a:pt x="1643" y="1762"/>
                  <a:pt x="1643" y="1794"/>
                </a:cubicBezTo>
                <a:cubicBezTo>
                  <a:pt x="1643" y="1825"/>
                  <a:pt x="1602" y="1930"/>
                  <a:pt x="1602" y="2032"/>
                </a:cubicBezTo>
                <a:cubicBezTo>
                  <a:pt x="1602" y="2137"/>
                  <a:pt x="1652" y="2272"/>
                  <a:pt x="1779" y="2272"/>
                </a:cubicBezTo>
                <a:cubicBezTo>
                  <a:pt x="1779" y="1858"/>
                  <a:pt x="2082" y="1322"/>
                  <a:pt x="2442" y="1322"/>
                </a:cubicBezTo>
                <a:cubicBezTo>
                  <a:pt x="2680" y="1322"/>
                  <a:pt x="2712" y="1499"/>
                  <a:pt x="2712" y="1579"/>
                </a:cubicBezTo>
                <a:cubicBezTo>
                  <a:pt x="2712" y="1954"/>
                  <a:pt x="2337" y="2369"/>
                  <a:pt x="2033" y="2471"/>
                </a:cubicBezTo>
                <a:cubicBezTo>
                  <a:pt x="2042" y="2504"/>
                  <a:pt x="2074" y="2592"/>
                  <a:pt x="2170" y="2592"/>
                </a:cubicBezTo>
                <a:cubicBezTo>
                  <a:pt x="2290" y="2592"/>
                  <a:pt x="2433" y="2480"/>
                  <a:pt x="2505" y="2391"/>
                </a:cubicBezTo>
                <a:cubicBezTo>
                  <a:pt x="2536" y="2225"/>
                  <a:pt x="2657" y="1985"/>
                  <a:pt x="2817" y="1985"/>
                </a:cubicBezTo>
                <a:cubicBezTo>
                  <a:pt x="2880" y="1985"/>
                  <a:pt x="2911" y="2032"/>
                  <a:pt x="2911" y="2090"/>
                </a:cubicBezTo>
                <a:cubicBezTo>
                  <a:pt x="2911" y="2209"/>
                  <a:pt x="2784" y="2361"/>
                  <a:pt x="2688" y="2463"/>
                </a:cubicBezTo>
                <a:cubicBezTo>
                  <a:pt x="2673" y="2543"/>
                  <a:pt x="2665" y="2631"/>
                  <a:pt x="2665" y="2703"/>
                </a:cubicBezTo>
                <a:cubicBezTo>
                  <a:pt x="2944" y="2535"/>
                  <a:pt x="3088" y="2449"/>
                  <a:pt x="3295" y="2297"/>
                </a:cubicBezTo>
                <a:cubicBezTo>
                  <a:pt x="3279" y="2242"/>
                  <a:pt x="3279" y="2176"/>
                  <a:pt x="3279" y="2112"/>
                </a:cubicBezTo>
                <a:cubicBezTo>
                  <a:pt x="3279" y="1739"/>
                  <a:pt x="3527" y="1322"/>
                  <a:pt x="3853" y="1322"/>
                </a:cubicBezTo>
                <a:cubicBezTo>
                  <a:pt x="4037" y="1322"/>
                  <a:pt x="4131" y="1452"/>
                  <a:pt x="4131" y="1595"/>
                </a:cubicBezTo>
                <a:cubicBezTo>
                  <a:pt x="4131" y="1866"/>
                  <a:pt x="3900" y="2104"/>
                  <a:pt x="3574" y="2352"/>
                </a:cubicBezTo>
                <a:cubicBezTo>
                  <a:pt x="3599" y="2416"/>
                  <a:pt x="3637" y="2471"/>
                  <a:pt x="3701" y="2504"/>
                </a:cubicBezTo>
                <a:cubicBezTo>
                  <a:pt x="3709" y="2488"/>
                  <a:pt x="3813" y="2471"/>
                  <a:pt x="3900" y="2471"/>
                </a:cubicBezTo>
                <a:cubicBezTo>
                  <a:pt x="3996" y="2471"/>
                  <a:pt x="4131" y="2496"/>
                  <a:pt x="4131" y="2592"/>
                </a:cubicBezTo>
                <a:cubicBezTo>
                  <a:pt x="4131" y="2703"/>
                  <a:pt x="3980" y="2728"/>
                  <a:pt x="3861" y="2728"/>
                </a:cubicBezTo>
                <a:cubicBezTo>
                  <a:pt x="3797" y="2736"/>
                  <a:pt x="3693" y="2711"/>
                  <a:pt x="3693" y="2711"/>
                </a:cubicBezTo>
                <a:cubicBezTo>
                  <a:pt x="3518" y="2758"/>
                  <a:pt x="3182" y="2959"/>
                  <a:pt x="3182" y="3468"/>
                </a:cubicBezTo>
                <a:cubicBezTo>
                  <a:pt x="3182" y="3813"/>
                  <a:pt x="3397" y="4131"/>
                  <a:pt x="3734" y="4131"/>
                </a:cubicBezTo>
                <a:cubicBezTo>
                  <a:pt x="3988" y="4131"/>
                  <a:pt x="4195" y="3940"/>
                  <a:pt x="4203" y="3645"/>
                </a:cubicBezTo>
                <a:cubicBezTo>
                  <a:pt x="4204" y="3454"/>
                  <a:pt x="4123" y="3253"/>
                  <a:pt x="3933" y="3253"/>
                </a:cubicBezTo>
                <a:cubicBezTo>
                  <a:pt x="3836" y="3253"/>
                  <a:pt x="3750" y="3325"/>
                  <a:pt x="3750" y="3429"/>
                </a:cubicBezTo>
                <a:cubicBezTo>
                  <a:pt x="3742" y="3589"/>
                  <a:pt x="3861" y="3606"/>
                  <a:pt x="3861" y="3708"/>
                </a:cubicBezTo>
                <a:cubicBezTo>
                  <a:pt x="3861" y="3780"/>
                  <a:pt x="3806" y="3813"/>
                  <a:pt x="3750" y="3813"/>
                </a:cubicBezTo>
                <a:cubicBezTo>
                  <a:pt x="3590" y="3813"/>
                  <a:pt x="3469" y="3653"/>
                  <a:pt x="3469" y="3454"/>
                </a:cubicBezTo>
                <a:cubicBezTo>
                  <a:pt x="3469" y="3214"/>
                  <a:pt x="3678" y="3015"/>
                  <a:pt x="3949" y="3015"/>
                </a:cubicBezTo>
                <a:cubicBezTo>
                  <a:pt x="4300" y="3015"/>
                  <a:pt x="4482" y="3319"/>
                  <a:pt x="4482" y="3645"/>
                </a:cubicBezTo>
                <a:lnTo>
                  <a:pt x="4482" y="3645"/>
                </a:lnTo>
                <a:close/>
                <a:moveTo>
                  <a:pt x="5449" y="2880"/>
                </a:moveTo>
                <a:lnTo>
                  <a:pt x="5449" y="2880"/>
                </a:lnTo>
                <a:cubicBezTo>
                  <a:pt x="5449" y="1969"/>
                  <a:pt x="4985" y="1027"/>
                  <a:pt x="3988" y="726"/>
                </a:cubicBezTo>
                <a:cubicBezTo>
                  <a:pt x="3781" y="662"/>
                  <a:pt x="3607" y="621"/>
                  <a:pt x="3406" y="621"/>
                </a:cubicBezTo>
                <a:cubicBezTo>
                  <a:pt x="2944" y="621"/>
                  <a:pt x="2928" y="884"/>
                  <a:pt x="2712" y="884"/>
                </a:cubicBezTo>
                <a:cubicBezTo>
                  <a:pt x="2593" y="884"/>
                  <a:pt x="2513" y="798"/>
                  <a:pt x="2513" y="693"/>
                </a:cubicBezTo>
                <a:cubicBezTo>
                  <a:pt x="2513" y="510"/>
                  <a:pt x="2729" y="367"/>
                  <a:pt x="3071" y="367"/>
                </a:cubicBezTo>
                <a:cubicBezTo>
                  <a:pt x="3391" y="367"/>
                  <a:pt x="3637" y="447"/>
                  <a:pt x="3685" y="469"/>
                </a:cubicBezTo>
                <a:lnTo>
                  <a:pt x="3693" y="447"/>
                </a:lnTo>
                <a:cubicBezTo>
                  <a:pt x="3607" y="414"/>
                  <a:pt x="3303" y="309"/>
                  <a:pt x="2880" y="309"/>
                </a:cubicBezTo>
                <a:cubicBezTo>
                  <a:pt x="1961" y="309"/>
                  <a:pt x="1028" y="781"/>
                  <a:pt x="727" y="1770"/>
                </a:cubicBezTo>
                <a:cubicBezTo>
                  <a:pt x="663" y="1977"/>
                  <a:pt x="622" y="2154"/>
                  <a:pt x="622" y="2352"/>
                </a:cubicBezTo>
                <a:cubicBezTo>
                  <a:pt x="622" y="2816"/>
                  <a:pt x="885" y="2838"/>
                  <a:pt x="885" y="3054"/>
                </a:cubicBezTo>
                <a:cubicBezTo>
                  <a:pt x="885" y="3167"/>
                  <a:pt x="798" y="3247"/>
                  <a:pt x="694" y="3247"/>
                </a:cubicBezTo>
                <a:cubicBezTo>
                  <a:pt x="511" y="3247"/>
                  <a:pt x="368" y="3037"/>
                  <a:pt x="368" y="2687"/>
                </a:cubicBezTo>
                <a:cubicBezTo>
                  <a:pt x="368" y="2369"/>
                  <a:pt x="448" y="2121"/>
                  <a:pt x="462" y="2073"/>
                </a:cubicBezTo>
                <a:lnTo>
                  <a:pt x="440" y="2065"/>
                </a:lnTo>
                <a:cubicBezTo>
                  <a:pt x="415" y="2161"/>
                  <a:pt x="310" y="2457"/>
                  <a:pt x="310" y="2880"/>
                </a:cubicBezTo>
                <a:cubicBezTo>
                  <a:pt x="310" y="3805"/>
                  <a:pt x="782" y="4738"/>
                  <a:pt x="1771" y="5041"/>
                </a:cubicBezTo>
                <a:cubicBezTo>
                  <a:pt x="1978" y="5105"/>
                  <a:pt x="2154" y="5144"/>
                  <a:pt x="2353" y="5144"/>
                </a:cubicBezTo>
                <a:cubicBezTo>
                  <a:pt x="2817" y="5144"/>
                  <a:pt x="2831" y="4873"/>
                  <a:pt x="3047" y="4873"/>
                </a:cubicBezTo>
                <a:cubicBezTo>
                  <a:pt x="3160" y="4873"/>
                  <a:pt x="3248" y="4961"/>
                  <a:pt x="3248" y="5072"/>
                </a:cubicBezTo>
                <a:cubicBezTo>
                  <a:pt x="3248" y="5249"/>
                  <a:pt x="3038" y="5392"/>
                  <a:pt x="2688" y="5392"/>
                </a:cubicBezTo>
                <a:cubicBezTo>
                  <a:pt x="2370" y="5392"/>
                  <a:pt x="2113" y="5312"/>
                  <a:pt x="2074" y="5296"/>
                </a:cubicBezTo>
                <a:lnTo>
                  <a:pt x="2066" y="5320"/>
                </a:lnTo>
                <a:cubicBezTo>
                  <a:pt x="2154" y="5359"/>
                  <a:pt x="2458" y="5448"/>
                  <a:pt x="2880" y="5448"/>
                </a:cubicBezTo>
                <a:cubicBezTo>
                  <a:pt x="3797" y="5448"/>
                  <a:pt x="4739" y="4984"/>
                  <a:pt x="5034" y="3987"/>
                </a:cubicBezTo>
                <a:cubicBezTo>
                  <a:pt x="5098" y="3788"/>
                  <a:pt x="5137" y="3606"/>
                  <a:pt x="5137" y="3413"/>
                </a:cubicBezTo>
                <a:cubicBezTo>
                  <a:pt x="5137" y="2943"/>
                  <a:pt x="4874" y="2927"/>
                  <a:pt x="4874" y="2711"/>
                </a:cubicBezTo>
                <a:cubicBezTo>
                  <a:pt x="4874" y="2592"/>
                  <a:pt x="4954" y="2512"/>
                  <a:pt x="5065" y="2512"/>
                </a:cubicBezTo>
                <a:cubicBezTo>
                  <a:pt x="5250" y="2512"/>
                  <a:pt x="5393" y="2728"/>
                  <a:pt x="5393" y="3079"/>
                </a:cubicBezTo>
                <a:cubicBezTo>
                  <a:pt x="5393" y="3390"/>
                  <a:pt x="5313" y="3637"/>
                  <a:pt x="5297" y="3692"/>
                </a:cubicBezTo>
                <a:lnTo>
                  <a:pt x="5322" y="3700"/>
                </a:lnTo>
                <a:cubicBezTo>
                  <a:pt x="5352" y="3606"/>
                  <a:pt x="5449" y="3310"/>
                  <a:pt x="5449" y="2880"/>
                </a:cubicBezTo>
                <a:lnTo>
                  <a:pt x="5449" y="2880"/>
                </a:lnTo>
                <a:close/>
                <a:moveTo>
                  <a:pt x="5623" y="2880"/>
                </a:moveTo>
                <a:lnTo>
                  <a:pt x="5623" y="2880"/>
                </a:lnTo>
                <a:cubicBezTo>
                  <a:pt x="5623" y="4395"/>
                  <a:pt x="4396" y="5622"/>
                  <a:pt x="2880" y="5622"/>
                </a:cubicBezTo>
                <a:cubicBezTo>
                  <a:pt x="1364" y="5622"/>
                  <a:pt x="136" y="4395"/>
                  <a:pt x="136" y="2880"/>
                </a:cubicBezTo>
                <a:cubicBezTo>
                  <a:pt x="136" y="1363"/>
                  <a:pt x="1364" y="135"/>
                  <a:pt x="2880" y="135"/>
                </a:cubicBezTo>
                <a:cubicBezTo>
                  <a:pt x="4396" y="135"/>
                  <a:pt x="5623" y="1372"/>
                  <a:pt x="5623" y="2880"/>
                </a:cubicBezTo>
                <a:lnTo>
                  <a:pt x="5623" y="2880"/>
                </a:lnTo>
                <a:close/>
                <a:moveTo>
                  <a:pt x="5760" y="2880"/>
                </a:moveTo>
                <a:lnTo>
                  <a:pt x="5760" y="2880"/>
                </a:lnTo>
                <a:cubicBezTo>
                  <a:pt x="5760" y="1292"/>
                  <a:pt x="4468" y="0"/>
                  <a:pt x="2880" y="0"/>
                </a:cubicBezTo>
                <a:cubicBezTo>
                  <a:pt x="1293" y="0"/>
                  <a:pt x="0" y="1292"/>
                  <a:pt x="0" y="2880"/>
                </a:cubicBezTo>
                <a:cubicBezTo>
                  <a:pt x="0" y="4473"/>
                  <a:pt x="1293" y="5760"/>
                  <a:pt x="2880" y="5760"/>
                </a:cubicBezTo>
                <a:cubicBezTo>
                  <a:pt x="4468" y="5760"/>
                  <a:pt x="5760" y="4473"/>
                  <a:pt x="5760" y="2880"/>
                </a:cubicBezTo>
                <a:close/>
              </a:path>
            </a:pathLst>
          </a:custGeom>
          <a:solidFill>
            <a:srgbClr val="005EB8"/>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Tree>
    <p:extLst>
      <p:ext uri="{BB962C8B-B14F-4D97-AF65-F5344CB8AC3E}">
        <p14:creationId xmlns:p14="http://schemas.microsoft.com/office/powerpoint/2010/main" val="300726703"/>
      </p:ext>
    </p:extLst>
  </p:cSld>
  <p:clrMapOvr>
    <a:overrideClrMapping bg1="lt1" tx1="dk1" bg2="lt2" tx2="dk2" accent1="accent1" accent2="accent2" accent3="accent3" accent4="accent4" accent5="accent5" accent6="accent6" hlink="hlink" folHlink="folHlink"/>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1_Bullet points - 4 column slide">
    <p:bg>
      <p:bgPr>
        <a:solidFill>
          <a:schemeClr val="tx1"/>
        </a:solidFill>
        <a:effectLst/>
      </p:bgPr>
    </p:bg>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A8B97E98-CBF1-1643-AC63-563D7869E7C8}"/>
              </a:ext>
            </a:extLst>
          </p:cNvPr>
          <p:cNvSpPr>
            <a:spLocks noGrp="1"/>
          </p:cNvSpPr>
          <p:nvPr>
            <p:ph type="ftr" sz="quarter" idx="32"/>
          </p:nvPr>
        </p:nvSpPr>
        <p:spPr/>
        <p:txBody>
          <a:bodyPr/>
          <a:lstStyle>
            <a:lvl1pPr>
              <a:defRPr>
                <a:solidFill>
                  <a:schemeClr val="bg1"/>
                </a:solidFill>
              </a:defRPr>
            </a:lvl1pPr>
          </a:lstStyle>
          <a:p>
            <a:pPr marL="179388" indent="-179388"/>
            <a:r>
              <a:rPr lang="en-US" dirty="0"/>
              <a:t>Presentation Template Title Example </a:t>
            </a:r>
          </a:p>
        </p:txBody>
      </p:sp>
      <p:sp>
        <p:nvSpPr>
          <p:cNvPr id="3" name="Slide Number Placeholder 2">
            <a:extLst>
              <a:ext uri="{FF2B5EF4-FFF2-40B4-BE49-F238E27FC236}">
                <a16:creationId xmlns:a16="http://schemas.microsoft.com/office/drawing/2014/main" id="{9D508B8F-408C-484E-927B-0EA0B2B0179B}"/>
              </a:ext>
            </a:extLst>
          </p:cNvPr>
          <p:cNvSpPr>
            <a:spLocks noGrp="1"/>
          </p:cNvSpPr>
          <p:nvPr>
            <p:ph type="sldNum" sz="quarter" idx="33"/>
          </p:nvPr>
        </p:nvSpPr>
        <p:spPr/>
        <p:txBody>
          <a:bodyPr/>
          <a:lstStyle>
            <a:lvl1pPr>
              <a:defRPr>
                <a:solidFill>
                  <a:schemeClr val="bg1"/>
                </a:solidFill>
              </a:defRPr>
            </a:lvl1pPr>
          </a:lstStyle>
          <a:p>
            <a:fld id="{14719505-AD43-774F-936C-A3AE71DD4EEA}" type="slidenum">
              <a:rPr lang="en-GB" smtClean="0"/>
              <a:pPr/>
              <a:t>‹#›</a:t>
            </a:fld>
            <a:endParaRPr lang="en-GB" dirty="0"/>
          </a:p>
        </p:txBody>
      </p:sp>
      <p:sp>
        <p:nvSpPr>
          <p:cNvPr id="17" name="Text Placeholder 6">
            <a:extLst>
              <a:ext uri="{FF2B5EF4-FFF2-40B4-BE49-F238E27FC236}">
                <a16:creationId xmlns:a16="http://schemas.microsoft.com/office/drawing/2014/main" id="{09461ED9-547A-8140-9E2B-8401E16BD14F}"/>
              </a:ext>
            </a:extLst>
          </p:cNvPr>
          <p:cNvSpPr>
            <a:spLocks noGrp="1"/>
          </p:cNvSpPr>
          <p:nvPr>
            <p:ph type="body" sz="quarter" idx="34" hasCustomPrompt="1"/>
          </p:nvPr>
        </p:nvSpPr>
        <p:spPr>
          <a:xfrm>
            <a:off x="518358" y="1813202"/>
            <a:ext cx="2527475" cy="260350"/>
          </a:xfrm>
          <a:prstGeom prst="rect">
            <a:avLst/>
          </a:prstGeom>
        </p:spPr>
        <p:txBody>
          <a:bodyPr>
            <a:noAutofit/>
          </a:bodyPr>
          <a:lstStyle>
            <a:lvl1pPr>
              <a:spcBef>
                <a:spcPts val="0"/>
              </a:spcBef>
              <a:defRPr sz="1800" b="1" cap="none" spc="0" baseline="0">
                <a:solidFill>
                  <a:schemeClr val="bg1"/>
                </a:solidFill>
              </a:defRPr>
            </a:lvl1pPr>
            <a:lvl2pPr>
              <a:defRPr sz="1150">
                <a:solidFill>
                  <a:schemeClr val="tx1"/>
                </a:solidFill>
              </a:defRPr>
            </a:lvl2pPr>
            <a:lvl3pPr>
              <a:defRPr sz="1150">
                <a:solidFill>
                  <a:schemeClr val="tx1"/>
                </a:solidFill>
              </a:defRPr>
            </a:lvl3pPr>
            <a:lvl4pPr>
              <a:defRPr sz="1150">
                <a:solidFill>
                  <a:schemeClr val="tx1"/>
                </a:solidFill>
              </a:defRPr>
            </a:lvl4pPr>
            <a:lvl5pPr>
              <a:defRPr sz="1150">
                <a:solidFill>
                  <a:schemeClr val="tx1"/>
                </a:solidFill>
              </a:defRPr>
            </a:lvl5pPr>
          </a:lstStyle>
          <a:p>
            <a:pPr lvl="0"/>
            <a:r>
              <a:rPr lang="en-US" dirty="0"/>
              <a:t>Subtitle</a:t>
            </a:r>
          </a:p>
        </p:txBody>
      </p:sp>
      <p:sp>
        <p:nvSpPr>
          <p:cNvPr id="20" name="Text Placeholder 6">
            <a:extLst>
              <a:ext uri="{FF2B5EF4-FFF2-40B4-BE49-F238E27FC236}">
                <a16:creationId xmlns:a16="http://schemas.microsoft.com/office/drawing/2014/main" id="{27E4F665-9E3F-5B45-B3BB-A1DF1F230284}"/>
              </a:ext>
            </a:extLst>
          </p:cNvPr>
          <p:cNvSpPr>
            <a:spLocks noGrp="1"/>
          </p:cNvSpPr>
          <p:nvPr>
            <p:ph type="body" sz="quarter" idx="42" hasCustomPrompt="1"/>
          </p:nvPr>
        </p:nvSpPr>
        <p:spPr>
          <a:xfrm>
            <a:off x="3394807" y="1813202"/>
            <a:ext cx="2538483" cy="260350"/>
          </a:xfrm>
          <a:prstGeom prst="rect">
            <a:avLst/>
          </a:prstGeom>
        </p:spPr>
        <p:txBody>
          <a:bodyPr>
            <a:noAutofit/>
          </a:bodyPr>
          <a:lstStyle>
            <a:lvl1pPr>
              <a:spcBef>
                <a:spcPts val="0"/>
              </a:spcBef>
              <a:defRPr sz="1800" b="1" cap="none" spc="0" baseline="0">
                <a:solidFill>
                  <a:schemeClr val="bg1"/>
                </a:solidFill>
              </a:defRPr>
            </a:lvl1pPr>
            <a:lvl2pPr>
              <a:defRPr sz="1150">
                <a:solidFill>
                  <a:schemeClr val="tx1"/>
                </a:solidFill>
              </a:defRPr>
            </a:lvl2pPr>
            <a:lvl3pPr>
              <a:defRPr sz="1150">
                <a:solidFill>
                  <a:schemeClr val="tx1"/>
                </a:solidFill>
              </a:defRPr>
            </a:lvl3pPr>
            <a:lvl4pPr>
              <a:defRPr sz="1150">
                <a:solidFill>
                  <a:schemeClr val="tx1"/>
                </a:solidFill>
              </a:defRPr>
            </a:lvl4pPr>
            <a:lvl5pPr>
              <a:defRPr sz="1150">
                <a:solidFill>
                  <a:schemeClr val="tx1"/>
                </a:solidFill>
              </a:defRPr>
            </a:lvl5pPr>
          </a:lstStyle>
          <a:p>
            <a:pPr lvl="0"/>
            <a:r>
              <a:rPr lang="en-US" dirty="0"/>
              <a:t>Subtitle</a:t>
            </a:r>
          </a:p>
        </p:txBody>
      </p:sp>
      <p:sp>
        <p:nvSpPr>
          <p:cNvPr id="22" name="Text Placeholder 6">
            <a:extLst>
              <a:ext uri="{FF2B5EF4-FFF2-40B4-BE49-F238E27FC236}">
                <a16:creationId xmlns:a16="http://schemas.microsoft.com/office/drawing/2014/main" id="{44FD2CEF-3329-4D4B-B925-BBAEACD025E1}"/>
              </a:ext>
            </a:extLst>
          </p:cNvPr>
          <p:cNvSpPr>
            <a:spLocks noGrp="1"/>
          </p:cNvSpPr>
          <p:nvPr>
            <p:ph type="body" sz="quarter" idx="43" hasCustomPrompt="1"/>
          </p:nvPr>
        </p:nvSpPr>
        <p:spPr>
          <a:xfrm>
            <a:off x="6282264" y="1813202"/>
            <a:ext cx="2524936" cy="260350"/>
          </a:xfrm>
          <a:prstGeom prst="rect">
            <a:avLst/>
          </a:prstGeom>
        </p:spPr>
        <p:txBody>
          <a:bodyPr>
            <a:noAutofit/>
          </a:bodyPr>
          <a:lstStyle>
            <a:lvl1pPr>
              <a:spcBef>
                <a:spcPts val="0"/>
              </a:spcBef>
              <a:defRPr sz="1800" b="1" cap="none" spc="0" baseline="0">
                <a:solidFill>
                  <a:schemeClr val="bg1"/>
                </a:solidFill>
              </a:defRPr>
            </a:lvl1pPr>
            <a:lvl2pPr>
              <a:defRPr sz="1150">
                <a:solidFill>
                  <a:schemeClr val="tx1"/>
                </a:solidFill>
              </a:defRPr>
            </a:lvl2pPr>
            <a:lvl3pPr>
              <a:defRPr sz="1150">
                <a:solidFill>
                  <a:schemeClr val="tx1"/>
                </a:solidFill>
              </a:defRPr>
            </a:lvl3pPr>
            <a:lvl4pPr>
              <a:defRPr sz="1150">
                <a:solidFill>
                  <a:schemeClr val="tx1"/>
                </a:solidFill>
              </a:defRPr>
            </a:lvl4pPr>
            <a:lvl5pPr>
              <a:defRPr sz="1150">
                <a:solidFill>
                  <a:schemeClr val="tx1"/>
                </a:solidFill>
              </a:defRPr>
            </a:lvl5pPr>
          </a:lstStyle>
          <a:p>
            <a:pPr lvl="0"/>
            <a:r>
              <a:rPr lang="en-US" dirty="0"/>
              <a:t>Subtitle</a:t>
            </a:r>
          </a:p>
        </p:txBody>
      </p:sp>
      <p:sp>
        <p:nvSpPr>
          <p:cNvPr id="23" name="Text Placeholder 6">
            <a:extLst>
              <a:ext uri="{FF2B5EF4-FFF2-40B4-BE49-F238E27FC236}">
                <a16:creationId xmlns:a16="http://schemas.microsoft.com/office/drawing/2014/main" id="{861C5E42-17E7-3149-8CE1-1792C72D37C8}"/>
              </a:ext>
            </a:extLst>
          </p:cNvPr>
          <p:cNvSpPr>
            <a:spLocks noGrp="1"/>
          </p:cNvSpPr>
          <p:nvPr>
            <p:ph type="body" sz="quarter" idx="44" hasCustomPrompt="1"/>
          </p:nvPr>
        </p:nvSpPr>
        <p:spPr>
          <a:xfrm>
            <a:off x="9156173" y="1813202"/>
            <a:ext cx="2508817" cy="260350"/>
          </a:xfrm>
          <a:prstGeom prst="rect">
            <a:avLst/>
          </a:prstGeom>
        </p:spPr>
        <p:txBody>
          <a:bodyPr>
            <a:noAutofit/>
          </a:bodyPr>
          <a:lstStyle>
            <a:lvl1pPr>
              <a:spcBef>
                <a:spcPts val="0"/>
              </a:spcBef>
              <a:defRPr sz="1800" b="1" cap="none" spc="0" baseline="0">
                <a:solidFill>
                  <a:schemeClr val="bg1"/>
                </a:solidFill>
              </a:defRPr>
            </a:lvl1pPr>
            <a:lvl2pPr>
              <a:defRPr sz="1150">
                <a:solidFill>
                  <a:schemeClr val="tx1"/>
                </a:solidFill>
              </a:defRPr>
            </a:lvl2pPr>
            <a:lvl3pPr>
              <a:defRPr sz="1150">
                <a:solidFill>
                  <a:schemeClr val="tx1"/>
                </a:solidFill>
              </a:defRPr>
            </a:lvl3pPr>
            <a:lvl4pPr>
              <a:defRPr sz="1150">
                <a:solidFill>
                  <a:schemeClr val="tx1"/>
                </a:solidFill>
              </a:defRPr>
            </a:lvl4pPr>
            <a:lvl5pPr>
              <a:defRPr sz="1150">
                <a:solidFill>
                  <a:schemeClr val="tx1"/>
                </a:solidFill>
              </a:defRPr>
            </a:lvl5pPr>
          </a:lstStyle>
          <a:p>
            <a:pPr lvl="0"/>
            <a:r>
              <a:rPr lang="en-US" dirty="0"/>
              <a:t>Subtitle</a:t>
            </a:r>
          </a:p>
        </p:txBody>
      </p:sp>
      <p:sp>
        <p:nvSpPr>
          <p:cNvPr id="21" name="Title 21">
            <a:extLst>
              <a:ext uri="{FF2B5EF4-FFF2-40B4-BE49-F238E27FC236}">
                <a16:creationId xmlns:a16="http://schemas.microsoft.com/office/drawing/2014/main" id="{E17F3F0D-77C0-0048-8E0F-FD44D2BEAC11}"/>
              </a:ext>
            </a:extLst>
          </p:cNvPr>
          <p:cNvSpPr>
            <a:spLocks noGrp="1"/>
          </p:cNvSpPr>
          <p:nvPr>
            <p:ph type="title" hasCustomPrompt="1"/>
          </p:nvPr>
        </p:nvSpPr>
        <p:spPr>
          <a:xfrm>
            <a:off x="506702" y="404256"/>
            <a:ext cx="10432800" cy="908101"/>
          </a:xfrm>
        </p:spPr>
        <p:txBody>
          <a:bodyPr/>
          <a:lstStyle>
            <a:lvl1pPr>
              <a:lnSpc>
                <a:spcPct val="100000"/>
              </a:lnSpc>
              <a:spcBef>
                <a:spcPts val="0"/>
              </a:spcBef>
              <a:defRPr lang="en-GB" b="0" i="0" u="none" strike="noStrike" smtClean="0">
                <a:solidFill>
                  <a:schemeClr val="bg1"/>
                </a:solidFill>
                <a:effectLst/>
                <a:latin typeface="+mj-lt"/>
              </a:defRPr>
            </a:lvl1pPr>
          </a:lstStyle>
          <a:p>
            <a:r>
              <a:rPr lang="en-US" dirty="0"/>
              <a:t>This is a two-line page title, click to add text </a:t>
            </a:r>
            <a:br>
              <a:rPr lang="en-US" dirty="0"/>
            </a:br>
            <a:r>
              <a:rPr lang="en-US" dirty="0"/>
              <a:t>Lorem ipsum dolor sit </a:t>
            </a:r>
            <a:r>
              <a:rPr lang="en-US" dirty="0" err="1"/>
              <a:t>amet</a:t>
            </a:r>
            <a:r>
              <a:rPr lang="en-US" dirty="0"/>
              <a:t>, </a:t>
            </a:r>
            <a:r>
              <a:rPr lang="en-US" dirty="0" err="1"/>
              <a:t>consetetur</a:t>
            </a:r>
            <a:r>
              <a:rPr lang="en-US" dirty="0"/>
              <a:t> </a:t>
            </a:r>
            <a:r>
              <a:rPr lang="en-US" dirty="0" err="1"/>
              <a:t>sadipscing</a:t>
            </a:r>
            <a:r>
              <a:rPr lang="en-US" dirty="0"/>
              <a:t> </a:t>
            </a:r>
            <a:r>
              <a:rPr lang="en-US" dirty="0" err="1"/>
              <a:t>elitr</a:t>
            </a:r>
            <a:endParaRPr lang="en-US" dirty="0"/>
          </a:p>
        </p:txBody>
      </p:sp>
      <p:sp>
        <p:nvSpPr>
          <p:cNvPr id="16" name="Text Placeholder 4">
            <a:extLst>
              <a:ext uri="{FF2B5EF4-FFF2-40B4-BE49-F238E27FC236}">
                <a16:creationId xmlns:a16="http://schemas.microsoft.com/office/drawing/2014/main" id="{EC791D9D-D0F6-614B-9EAE-DBFA21976811}"/>
              </a:ext>
            </a:extLst>
          </p:cNvPr>
          <p:cNvSpPr>
            <a:spLocks noGrp="1"/>
          </p:cNvSpPr>
          <p:nvPr>
            <p:ph type="body" sz="quarter" idx="49"/>
          </p:nvPr>
        </p:nvSpPr>
        <p:spPr>
          <a:xfrm>
            <a:off x="517796" y="2327392"/>
            <a:ext cx="2527194" cy="3654425"/>
          </a:xfrm>
        </p:spPr>
        <p:txBody>
          <a:bodyPr/>
          <a:lstStyle>
            <a:lvl1pPr>
              <a:spcBef>
                <a:spcPts val="600"/>
              </a:spcBef>
              <a:defRPr sz="1600">
                <a:solidFill>
                  <a:schemeClr val="bg1"/>
                </a:solidFill>
              </a:defRPr>
            </a:lvl1pPr>
            <a:lvl2pPr marL="157163" indent="-120650">
              <a:spcBef>
                <a:spcPts val="400"/>
              </a:spcBef>
              <a:defRPr sz="1400">
                <a:solidFill>
                  <a:schemeClr val="bg1"/>
                </a:solidFill>
              </a:defRPr>
            </a:lvl2pPr>
            <a:lvl3pPr marL="311150" indent="-111125">
              <a:spcBef>
                <a:spcPts val="300"/>
              </a:spcBef>
              <a:defRPr sz="1200">
                <a:solidFill>
                  <a:schemeClr val="bg1"/>
                </a:solidFill>
              </a:defRPr>
            </a:lvl3pPr>
            <a:lvl4pPr marL="427038" indent="-92075">
              <a:spcBef>
                <a:spcPts val="200"/>
              </a:spcBef>
              <a:defRPr sz="1100">
                <a:solidFill>
                  <a:schemeClr val="bg1"/>
                </a:solidFill>
              </a:defRPr>
            </a:lvl4pPr>
            <a:lvl5pPr marL="593725" indent="-120650">
              <a:spcBef>
                <a:spcPts val="200"/>
              </a:spcBef>
              <a:defRPr sz="100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5" name="Text Placeholder 4">
            <a:extLst>
              <a:ext uri="{FF2B5EF4-FFF2-40B4-BE49-F238E27FC236}">
                <a16:creationId xmlns:a16="http://schemas.microsoft.com/office/drawing/2014/main" id="{26E9D4CB-979E-4ED8-A329-AA8921F22B47}"/>
              </a:ext>
            </a:extLst>
          </p:cNvPr>
          <p:cNvSpPr>
            <a:spLocks noGrp="1"/>
          </p:cNvSpPr>
          <p:nvPr>
            <p:ph type="body" sz="quarter" idx="50"/>
          </p:nvPr>
        </p:nvSpPr>
        <p:spPr>
          <a:xfrm>
            <a:off x="3397255" y="2327392"/>
            <a:ext cx="2527194" cy="3654425"/>
          </a:xfrm>
        </p:spPr>
        <p:txBody>
          <a:bodyPr/>
          <a:lstStyle>
            <a:lvl1pPr>
              <a:spcBef>
                <a:spcPts val="600"/>
              </a:spcBef>
              <a:defRPr sz="1600">
                <a:solidFill>
                  <a:schemeClr val="bg1"/>
                </a:solidFill>
              </a:defRPr>
            </a:lvl1pPr>
            <a:lvl2pPr marL="157163" indent="-120650">
              <a:spcBef>
                <a:spcPts val="400"/>
              </a:spcBef>
              <a:defRPr sz="1400">
                <a:solidFill>
                  <a:schemeClr val="bg1"/>
                </a:solidFill>
              </a:defRPr>
            </a:lvl2pPr>
            <a:lvl3pPr marL="311150" indent="-111125">
              <a:spcBef>
                <a:spcPts val="300"/>
              </a:spcBef>
              <a:defRPr sz="1200">
                <a:solidFill>
                  <a:schemeClr val="bg1"/>
                </a:solidFill>
              </a:defRPr>
            </a:lvl3pPr>
            <a:lvl4pPr marL="427038" indent="-92075">
              <a:spcBef>
                <a:spcPts val="200"/>
              </a:spcBef>
              <a:defRPr sz="1100">
                <a:solidFill>
                  <a:schemeClr val="bg1"/>
                </a:solidFill>
              </a:defRPr>
            </a:lvl4pPr>
            <a:lvl5pPr marL="593725" indent="-120650">
              <a:spcBef>
                <a:spcPts val="200"/>
              </a:spcBef>
              <a:defRPr sz="100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8" name="Text Placeholder 4">
            <a:extLst>
              <a:ext uri="{FF2B5EF4-FFF2-40B4-BE49-F238E27FC236}">
                <a16:creationId xmlns:a16="http://schemas.microsoft.com/office/drawing/2014/main" id="{52348012-1D4C-4A52-B4FC-C5854E31581C}"/>
              </a:ext>
            </a:extLst>
          </p:cNvPr>
          <p:cNvSpPr>
            <a:spLocks noGrp="1"/>
          </p:cNvSpPr>
          <p:nvPr>
            <p:ph type="body" sz="quarter" idx="51"/>
          </p:nvPr>
        </p:nvSpPr>
        <p:spPr>
          <a:xfrm>
            <a:off x="6276714" y="2327392"/>
            <a:ext cx="2527194" cy="3654425"/>
          </a:xfrm>
        </p:spPr>
        <p:txBody>
          <a:bodyPr/>
          <a:lstStyle>
            <a:lvl1pPr>
              <a:spcBef>
                <a:spcPts val="600"/>
              </a:spcBef>
              <a:defRPr sz="1600">
                <a:solidFill>
                  <a:schemeClr val="bg1"/>
                </a:solidFill>
              </a:defRPr>
            </a:lvl1pPr>
            <a:lvl2pPr marL="157163" indent="-120650">
              <a:spcBef>
                <a:spcPts val="400"/>
              </a:spcBef>
              <a:defRPr sz="1400">
                <a:solidFill>
                  <a:schemeClr val="bg1"/>
                </a:solidFill>
              </a:defRPr>
            </a:lvl2pPr>
            <a:lvl3pPr marL="311150" indent="-111125">
              <a:spcBef>
                <a:spcPts val="300"/>
              </a:spcBef>
              <a:defRPr sz="1200">
                <a:solidFill>
                  <a:schemeClr val="bg1"/>
                </a:solidFill>
              </a:defRPr>
            </a:lvl3pPr>
            <a:lvl4pPr marL="427038" indent="-92075">
              <a:spcBef>
                <a:spcPts val="200"/>
              </a:spcBef>
              <a:defRPr sz="1100">
                <a:solidFill>
                  <a:schemeClr val="bg1"/>
                </a:solidFill>
              </a:defRPr>
            </a:lvl4pPr>
            <a:lvl5pPr marL="593725" indent="-120650">
              <a:spcBef>
                <a:spcPts val="200"/>
              </a:spcBef>
              <a:defRPr sz="100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9" name="Text Placeholder 4">
            <a:extLst>
              <a:ext uri="{FF2B5EF4-FFF2-40B4-BE49-F238E27FC236}">
                <a16:creationId xmlns:a16="http://schemas.microsoft.com/office/drawing/2014/main" id="{067F6AA7-36D8-473F-8B38-2114299086D5}"/>
              </a:ext>
            </a:extLst>
          </p:cNvPr>
          <p:cNvSpPr>
            <a:spLocks noGrp="1"/>
          </p:cNvSpPr>
          <p:nvPr>
            <p:ph type="body" sz="quarter" idx="52"/>
          </p:nvPr>
        </p:nvSpPr>
        <p:spPr>
          <a:xfrm>
            <a:off x="9156173" y="2327392"/>
            <a:ext cx="2527194" cy="3654425"/>
          </a:xfrm>
        </p:spPr>
        <p:txBody>
          <a:bodyPr/>
          <a:lstStyle>
            <a:lvl1pPr>
              <a:spcBef>
                <a:spcPts val="600"/>
              </a:spcBef>
              <a:defRPr sz="1600">
                <a:solidFill>
                  <a:schemeClr val="bg1"/>
                </a:solidFill>
              </a:defRPr>
            </a:lvl1pPr>
            <a:lvl2pPr marL="157163" indent="-120650">
              <a:spcBef>
                <a:spcPts val="400"/>
              </a:spcBef>
              <a:defRPr sz="1400">
                <a:solidFill>
                  <a:schemeClr val="bg1"/>
                </a:solidFill>
              </a:defRPr>
            </a:lvl2pPr>
            <a:lvl3pPr marL="311150" indent="-111125">
              <a:spcBef>
                <a:spcPts val="300"/>
              </a:spcBef>
              <a:defRPr sz="1200">
                <a:solidFill>
                  <a:schemeClr val="bg1"/>
                </a:solidFill>
              </a:defRPr>
            </a:lvl3pPr>
            <a:lvl4pPr marL="427038" indent="-92075">
              <a:spcBef>
                <a:spcPts val="200"/>
              </a:spcBef>
              <a:defRPr sz="1100">
                <a:solidFill>
                  <a:schemeClr val="bg1"/>
                </a:solidFill>
              </a:defRPr>
            </a:lvl4pPr>
            <a:lvl5pPr marL="593725" indent="-120650">
              <a:spcBef>
                <a:spcPts val="200"/>
              </a:spcBef>
              <a:defRPr sz="100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4" name="Freeform 5">
            <a:extLst>
              <a:ext uri="{FF2B5EF4-FFF2-40B4-BE49-F238E27FC236}">
                <a16:creationId xmlns:a16="http://schemas.microsoft.com/office/drawing/2014/main" id="{5F363CF8-FE91-46E9-81CC-FD0604D7B461}"/>
              </a:ext>
            </a:extLst>
          </p:cNvPr>
          <p:cNvSpPr>
            <a:spLocks noEditPoints="1"/>
          </p:cNvSpPr>
          <p:nvPr userDrawn="1"/>
        </p:nvSpPr>
        <p:spPr bwMode="auto">
          <a:xfrm>
            <a:off x="11265933" y="514352"/>
            <a:ext cx="410130" cy="409891"/>
          </a:xfrm>
          <a:custGeom>
            <a:avLst/>
            <a:gdLst>
              <a:gd name="T0" fmla="*/ 2386 w 5760"/>
              <a:gd name="T1" fmla="*/ 3095 h 5760"/>
              <a:gd name="T2" fmla="*/ 1754 w 5760"/>
              <a:gd name="T3" fmla="*/ 4131 h 5760"/>
              <a:gd name="T4" fmla="*/ 2386 w 5760"/>
              <a:gd name="T5" fmla="*/ 3095 h 5760"/>
              <a:gd name="T6" fmla="*/ 2480 w 5760"/>
              <a:gd name="T7" fmla="*/ 1601 h 5760"/>
              <a:gd name="T8" fmla="*/ 2019 w 5760"/>
              <a:gd name="T9" fmla="*/ 2248 h 5760"/>
              <a:gd name="T10" fmla="*/ 2480 w 5760"/>
              <a:gd name="T11" fmla="*/ 1601 h 5760"/>
              <a:gd name="T12" fmla="*/ 3894 w 5760"/>
              <a:gd name="T13" fmla="*/ 1634 h 5760"/>
              <a:gd name="T14" fmla="*/ 3527 w 5760"/>
              <a:gd name="T15" fmla="*/ 2129 h 5760"/>
              <a:gd name="T16" fmla="*/ 3894 w 5760"/>
              <a:gd name="T17" fmla="*/ 1634 h 5760"/>
              <a:gd name="T18" fmla="*/ 4482 w 5760"/>
              <a:gd name="T19" fmla="*/ 3645 h 5760"/>
              <a:gd name="T20" fmla="*/ 2889 w 5760"/>
              <a:gd name="T21" fmla="*/ 3501 h 5760"/>
              <a:gd name="T22" fmla="*/ 3375 w 5760"/>
              <a:gd name="T23" fmla="*/ 2488 h 5760"/>
              <a:gd name="T24" fmla="*/ 2536 w 5760"/>
              <a:gd name="T25" fmla="*/ 3678 h 5760"/>
              <a:gd name="T26" fmla="*/ 1293 w 5760"/>
              <a:gd name="T27" fmla="*/ 3916 h 5760"/>
              <a:gd name="T28" fmla="*/ 2417 w 5760"/>
              <a:gd name="T29" fmla="*/ 2830 h 5760"/>
              <a:gd name="T30" fmla="*/ 2121 w 5760"/>
              <a:gd name="T31" fmla="*/ 2791 h 5760"/>
              <a:gd name="T32" fmla="*/ 1387 w 5760"/>
              <a:gd name="T33" fmla="*/ 2065 h 5760"/>
              <a:gd name="T34" fmla="*/ 1643 w 5760"/>
              <a:gd name="T35" fmla="*/ 1794 h 5760"/>
              <a:gd name="T36" fmla="*/ 1779 w 5760"/>
              <a:gd name="T37" fmla="*/ 2272 h 5760"/>
              <a:gd name="T38" fmla="*/ 2712 w 5760"/>
              <a:gd name="T39" fmla="*/ 1579 h 5760"/>
              <a:gd name="T40" fmla="*/ 2170 w 5760"/>
              <a:gd name="T41" fmla="*/ 2592 h 5760"/>
              <a:gd name="T42" fmla="*/ 2817 w 5760"/>
              <a:gd name="T43" fmla="*/ 1985 h 5760"/>
              <a:gd name="T44" fmla="*/ 2688 w 5760"/>
              <a:gd name="T45" fmla="*/ 2463 h 5760"/>
              <a:gd name="T46" fmla="*/ 3295 w 5760"/>
              <a:gd name="T47" fmla="*/ 2297 h 5760"/>
              <a:gd name="T48" fmla="*/ 3853 w 5760"/>
              <a:gd name="T49" fmla="*/ 1322 h 5760"/>
              <a:gd name="T50" fmla="*/ 3574 w 5760"/>
              <a:gd name="T51" fmla="*/ 2352 h 5760"/>
              <a:gd name="T52" fmla="*/ 3900 w 5760"/>
              <a:gd name="T53" fmla="*/ 2471 h 5760"/>
              <a:gd name="T54" fmla="*/ 3861 w 5760"/>
              <a:gd name="T55" fmla="*/ 2728 h 5760"/>
              <a:gd name="T56" fmla="*/ 3182 w 5760"/>
              <a:gd name="T57" fmla="*/ 3468 h 5760"/>
              <a:gd name="T58" fmla="*/ 4203 w 5760"/>
              <a:gd name="T59" fmla="*/ 3645 h 5760"/>
              <a:gd name="T60" fmla="*/ 3750 w 5760"/>
              <a:gd name="T61" fmla="*/ 3429 h 5760"/>
              <a:gd name="T62" fmla="*/ 3750 w 5760"/>
              <a:gd name="T63" fmla="*/ 3813 h 5760"/>
              <a:gd name="T64" fmla="*/ 3949 w 5760"/>
              <a:gd name="T65" fmla="*/ 3015 h 5760"/>
              <a:gd name="T66" fmla="*/ 4482 w 5760"/>
              <a:gd name="T67" fmla="*/ 3645 h 5760"/>
              <a:gd name="T68" fmla="*/ 5449 w 5760"/>
              <a:gd name="T69" fmla="*/ 2880 h 5760"/>
              <a:gd name="T70" fmla="*/ 3406 w 5760"/>
              <a:gd name="T71" fmla="*/ 621 h 5760"/>
              <a:gd name="T72" fmla="*/ 2513 w 5760"/>
              <a:gd name="T73" fmla="*/ 693 h 5760"/>
              <a:gd name="T74" fmla="*/ 3685 w 5760"/>
              <a:gd name="T75" fmla="*/ 469 h 5760"/>
              <a:gd name="T76" fmla="*/ 2880 w 5760"/>
              <a:gd name="T77" fmla="*/ 309 h 5760"/>
              <a:gd name="T78" fmla="*/ 622 w 5760"/>
              <a:gd name="T79" fmla="*/ 2352 h 5760"/>
              <a:gd name="T80" fmla="*/ 694 w 5760"/>
              <a:gd name="T81" fmla="*/ 3247 h 5760"/>
              <a:gd name="T82" fmla="*/ 462 w 5760"/>
              <a:gd name="T83" fmla="*/ 2073 h 5760"/>
              <a:gd name="T84" fmla="*/ 310 w 5760"/>
              <a:gd name="T85" fmla="*/ 2880 h 5760"/>
              <a:gd name="T86" fmla="*/ 2353 w 5760"/>
              <a:gd name="T87" fmla="*/ 5144 h 5760"/>
              <a:gd name="T88" fmla="*/ 3248 w 5760"/>
              <a:gd name="T89" fmla="*/ 5072 h 5760"/>
              <a:gd name="T90" fmla="*/ 2074 w 5760"/>
              <a:gd name="T91" fmla="*/ 5296 h 5760"/>
              <a:gd name="T92" fmla="*/ 2880 w 5760"/>
              <a:gd name="T93" fmla="*/ 5448 h 5760"/>
              <a:gd name="T94" fmla="*/ 5137 w 5760"/>
              <a:gd name="T95" fmla="*/ 3413 h 5760"/>
              <a:gd name="T96" fmla="*/ 5065 w 5760"/>
              <a:gd name="T97" fmla="*/ 2512 h 5760"/>
              <a:gd name="T98" fmla="*/ 5297 w 5760"/>
              <a:gd name="T99" fmla="*/ 3692 h 5760"/>
              <a:gd name="T100" fmla="*/ 5449 w 5760"/>
              <a:gd name="T101" fmla="*/ 2880 h 5760"/>
              <a:gd name="T102" fmla="*/ 5623 w 5760"/>
              <a:gd name="T103" fmla="*/ 2880 h 5760"/>
              <a:gd name="T104" fmla="*/ 2880 w 5760"/>
              <a:gd name="T105" fmla="*/ 5622 h 5760"/>
              <a:gd name="T106" fmla="*/ 2880 w 5760"/>
              <a:gd name="T107" fmla="*/ 135 h 5760"/>
              <a:gd name="T108" fmla="*/ 5623 w 5760"/>
              <a:gd name="T109" fmla="*/ 2880 h 5760"/>
              <a:gd name="T110" fmla="*/ 5760 w 5760"/>
              <a:gd name="T111" fmla="*/ 2880 h 5760"/>
              <a:gd name="T112" fmla="*/ 0 w 5760"/>
              <a:gd name="T113" fmla="*/ 2880 h 5760"/>
              <a:gd name="T114" fmla="*/ 5760 w 5760"/>
              <a:gd name="T115" fmla="*/ 2880 h 57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5760" h="5760">
                <a:moveTo>
                  <a:pt x="2386" y="3095"/>
                </a:moveTo>
                <a:lnTo>
                  <a:pt x="2386" y="3095"/>
                </a:lnTo>
                <a:cubicBezTo>
                  <a:pt x="2027" y="3269"/>
                  <a:pt x="1572" y="3581"/>
                  <a:pt x="1572" y="3924"/>
                </a:cubicBezTo>
                <a:cubicBezTo>
                  <a:pt x="1572" y="4051"/>
                  <a:pt x="1635" y="4131"/>
                  <a:pt x="1754" y="4131"/>
                </a:cubicBezTo>
                <a:cubicBezTo>
                  <a:pt x="2105" y="4131"/>
                  <a:pt x="2320" y="3573"/>
                  <a:pt x="2386" y="3095"/>
                </a:cubicBezTo>
                <a:lnTo>
                  <a:pt x="2386" y="3095"/>
                </a:lnTo>
                <a:close/>
                <a:moveTo>
                  <a:pt x="2480" y="1601"/>
                </a:moveTo>
                <a:lnTo>
                  <a:pt x="2480" y="1601"/>
                </a:lnTo>
                <a:cubicBezTo>
                  <a:pt x="2480" y="1563"/>
                  <a:pt x="2458" y="1546"/>
                  <a:pt x="2425" y="1546"/>
                </a:cubicBezTo>
                <a:cubicBezTo>
                  <a:pt x="2257" y="1546"/>
                  <a:pt x="2019" y="1985"/>
                  <a:pt x="2019" y="2248"/>
                </a:cubicBezTo>
                <a:cubicBezTo>
                  <a:pt x="2281" y="2104"/>
                  <a:pt x="2480" y="1778"/>
                  <a:pt x="2480" y="1601"/>
                </a:cubicBezTo>
                <a:lnTo>
                  <a:pt x="2480" y="1601"/>
                </a:lnTo>
                <a:close/>
                <a:moveTo>
                  <a:pt x="3894" y="1634"/>
                </a:moveTo>
                <a:lnTo>
                  <a:pt x="3894" y="1634"/>
                </a:lnTo>
                <a:cubicBezTo>
                  <a:pt x="3894" y="1595"/>
                  <a:pt x="3885" y="1546"/>
                  <a:pt x="3836" y="1546"/>
                </a:cubicBezTo>
                <a:cubicBezTo>
                  <a:pt x="3717" y="1546"/>
                  <a:pt x="3527" y="1803"/>
                  <a:pt x="3527" y="2129"/>
                </a:cubicBezTo>
                <a:cubicBezTo>
                  <a:pt x="3765" y="1921"/>
                  <a:pt x="3894" y="1745"/>
                  <a:pt x="3894" y="1634"/>
                </a:cubicBezTo>
                <a:lnTo>
                  <a:pt x="3894" y="1634"/>
                </a:lnTo>
                <a:close/>
                <a:moveTo>
                  <a:pt x="4482" y="3645"/>
                </a:moveTo>
                <a:lnTo>
                  <a:pt x="4482" y="3645"/>
                </a:lnTo>
                <a:cubicBezTo>
                  <a:pt x="4482" y="4004"/>
                  <a:pt x="4173" y="4379"/>
                  <a:pt x="3717" y="4379"/>
                </a:cubicBezTo>
                <a:cubicBezTo>
                  <a:pt x="3168" y="4379"/>
                  <a:pt x="2889" y="3916"/>
                  <a:pt x="2889" y="3501"/>
                </a:cubicBezTo>
                <a:cubicBezTo>
                  <a:pt x="2889" y="2919"/>
                  <a:pt x="3287" y="2672"/>
                  <a:pt x="3455" y="2584"/>
                </a:cubicBezTo>
                <a:cubicBezTo>
                  <a:pt x="3422" y="2559"/>
                  <a:pt x="3397" y="2529"/>
                  <a:pt x="3375" y="2488"/>
                </a:cubicBezTo>
                <a:cubicBezTo>
                  <a:pt x="3182" y="2623"/>
                  <a:pt x="3008" y="2744"/>
                  <a:pt x="2640" y="2951"/>
                </a:cubicBezTo>
                <a:cubicBezTo>
                  <a:pt x="2624" y="3206"/>
                  <a:pt x="2601" y="3485"/>
                  <a:pt x="2536" y="3678"/>
                </a:cubicBezTo>
                <a:cubicBezTo>
                  <a:pt x="2400" y="4084"/>
                  <a:pt x="2121" y="4379"/>
                  <a:pt x="1754" y="4379"/>
                </a:cubicBezTo>
                <a:cubicBezTo>
                  <a:pt x="1444" y="4379"/>
                  <a:pt x="1293" y="4155"/>
                  <a:pt x="1293" y="3916"/>
                </a:cubicBezTo>
                <a:cubicBezTo>
                  <a:pt x="1293" y="3741"/>
                  <a:pt x="1395" y="3518"/>
                  <a:pt x="1580" y="3349"/>
                </a:cubicBezTo>
                <a:cubicBezTo>
                  <a:pt x="1812" y="3142"/>
                  <a:pt x="2066" y="3015"/>
                  <a:pt x="2417" y="2830"/>
                </a:cubicBezTo>
                <a:cubicBezTo>
                  <a:pt x="2425" y="2783"/>
                  <a:pt x="2433" y="2736"/>
                  <a:pt x="2442" y="2678"/>
                </a:cubicBezTo>
                <a:cubicBezTo>
                  <a:pt x="2353" y="2758"/>
                  <a:pt x="2226" y="2791"/>
                  <a:pt x="2121" y="2791"/>
                </a:cubicBezTo>
                <a:cubicBezTo>
                  <a:pt x="1955" y="2791"/>
                  <a:pt x="1818" y="2648"/>
                  <a:pt x="1787" y="2496"/>
                </a:cubicBezTo>
                <a:cubicBezTo>
                  <a:pt x="1563" y="2480"/>
                  <a:pt x="1395" y="2320"/>
                  <a:pt x="1387" y="2065"/>
                </a:cubicBezTo>
                <a:cubicBezTo>
                  <a:pt x="1387" y="1882"/>
                  <a:pt x="1459" y="1723"/>
                  <a:pt x="1580" y="1723"/>
                </a:cubicBezTo>
                <a:cubicBezTo>
                  <a:pt x="1627" y="1723"/>
                  <a:pt x="1643" y="1762"/>
                  <a:pt x="1643" y="1794"/>
                </a:cubicBezTo>
                <a:cubicBezTo>
                  <a:pt x="1643" y="1825"/>
                  <a:pt x="1602" y="1930"/>
                  <a:pt x="1602" y="2032"/>
                </a:cubicBezTo>
                <a:cubicBezTo>
                  <a:pt x="1602" y="2137"/>
                  <a:pt x="1652" y="2272"/>
                  <a:pt x="1779" y="2272"/>
                </a:cubicBezTo>
                <a:cubicBezTo>
                  <a:pt x="1779" y="1858"/>
                  <a:pt x="2082" y="1322"/>
                  <a:pt x="2442" y="1322"/>
                </a:cubicBezTo>
                <a:cubicBezTo>
                  <a:pt x="2680" y="1322"/>
                  <a:pt x="2712" y="1499"/>
                  <a:pt x="2712" y="1579"/>
                </a:cubicBezTo>
                <a:cubicBezTo>
                  <a:pt x="2712" y="1954"/>
                  <a:pt x="2337" y="2369"/>
                  <a:pt x="2033" y="2471"/>
                </a:cubicBezTo>
                <a:cubicBezTo>
                  <a:pt x="2042" y="2504"/>
                  <a:pt x="2074" y="2592"/>
                  <a:pt x="2170" y="2592"/>
                </a:cubicBezTo>
                <a:cubicBezTo>
                  <a:pt x="2290" y="2592"/>
                  <a:pt x="2433" y="2480"/>
                  <a:pt x="2505" y="2391"/>
                </a:cubicBezTo>
                <a:cubicBezTo>
                  <a:pt x="2536" y="2225"/>
                  <a:pt x="2657" y="1985"/>
                  <a:pt x="2817" y="1985"/>
                </a:cubicBezTo>
                <a:cubicBezTo>
                  <a:pt x="2880" y="1985"/>
                  <a:pt x="2911" y="2032"/>
                  <a:pt x="2911" y="2090"/>
                </a:cubicBezTo>
                <a:cubicBezTo>
                  <a:pt x="2911" y="2209"/>
                  <a:pt x="2784" y="2361"/>
                  <a:pt x="2688" y="2463"/>
                </a:cubicBezTo>
                <a:cubicBezTo>
                  <a:pt x="2673" y="2543"/>
                  <a:pt x="2665" y="2631"/>
                  <a:pt x="2665" y="2703"/>
                </a:cubicBezTo>
                <a:cubicBezTo>
                  <a:pt x="2944" y="2535"/>
                  <a:pt x="3088" y="2449"/>
                  <a:pt x="3295" y="2297"/>
                </a:cubicBezTo>
                <a:cubicBezTo>
                  <a:pt x="3279" y="2242"/>
                  <a:pt x="3279" y="2176"/>
                  <a:pt x="3279" y="2112"/>
                </a:cubicBezTo>
                <a:cubicBezTo>
                  <a:pt x="3279" y="1739"/>
                  <a:pt x="3527" y="1322"/>
                  <a:pt x="3853" y="1322"/>
                </a:cubicBezTo>
                <a:cubicBezTo>
                  <a:pt x="4037" y="1322"/>
                  <a:pt x="4131" y="1452"/>
                  <a:pt x="4131" y="1595"/>
                </a:cubicBezTo>
                <a:cubicBezTo>
                  <a:pt x="4131" y="1866"/>
                  <a:pt x="3900" y="2104"/>
                  <a:pt x="3574" y="2352"/>
                </a:cubicBezTo>
                <a:cubicBezTo>
                  <a:pt x="3599" y="2416"/>
                  <a:pt x="3637" y="2471"/>
                  <a:pt x="3701" y="2504"/>
                </a:cubicBezTo>
                <a:cubicBezTo>
                  <a:pt x="3709" y="2488"/>
                  <a:pt x="3813" y="2471"/>
                  <a:pt x="3900" y="2471"/>
                </a:cubicBezTo>
                <a:cubicBezTo>
                  <a:pt x="3996" y="2471"/>
                  <a:pt x="4131" y="2496"/>
                  <a:pt x="4131" y="2592"/>
                </a:cubicBezTo>
                <a:cubicBezTo>
                  <a:pt x="4131" y="2703"/>
                  <a:pt x="3980" y="2728"/>
                  <a:pt x="3861" y="2728"/>
                </a:cubicBezTo>
                <a:cubicBezTo>
                  <a:pt x="3797" y="2736"/>
                  <a:pt x="3693" y="2711"/>
                  <a:pt x="3693" y="2711"/>
                </a:cubicBezTo>
                <a:cubicBezTo>
                  <a:pt x="3518" y="2758"/>
                  <a:pt x="3182" y="2959"/>
                  <a:pt x="3182" y="3468"/>
                </a:cubicBezTo>
                <a:cubicBezTo>
                  <a:pt x="3182" y="3813"/>
                  <a:pt x="3397" y="4131"/>
                  <a:pt x="3734" y="4131"/>
                </a:cubicBezTo>
                <a:cubicBezTo>
                  <a:pt x="3988" y="4131"/>
                  <a:pt x="4195" y="3940"/>
                  <a:pt x="4203" y="3645"/>
                </a:cubicBezTo>
                <a:cubicBezTo>
                  <a:pt x="4204" y="3454"/>
                  <a:pt x="4123" y="3253"/>
                  <a:pt x="3933" y="3253"/>
                </a:cubicBezTo>
                <a:cubicBezTo>
                  <a:pt x="3836" y="3253"/>
                  <a:pt x="3750" y="3325"/>
                  <a:pt x="3750" y="3429"/>
                </a:cubicBezTo>
                <a:cubicBezTo>
                  <a:pt x="3742" y="3589"/>
                  <a:pt x="3861" y="3606"/>
                  <a:pt x="3861" y="3708"/>
                </a:cubicBezTo>
                <a:cubicBezTo>
                  <a:pt x="3861" y="3780"/>
                  <a:pt x="3806" y="3813"/>
                  <a:pt x="3750" y="3813"/>
                </a:cubicBezTo>
                <a:cubicBezTo>
                  <a:pt x="3590" y="3813"/>
                  <a:pt x="3469" y="3653"/>
                  <a:pt x="3469" y="3454"/>
                </a:cubicBezTo>
                <a:cubicBezTo>
                  <a:pt x="3469" y="3214"/>
                  <a:pt x="3678" y="3015"/>
                  <a:pt x="3949" y="3015"/>
                </a:cubicBezTo>
                <a:cubicBezTo>
                  <a:pt x="4300" y="3015"/>
                  <a:pt x="4482" y="3319"/>
                  <a:pt x="4482" y="3645"/>
                </a:cubicBezTo>
                <a:lnTo>
                  <a:pt x="4482" y="3645"/>
                </a:lnTo>
                <a:close/>
                <a:moveTo>
                  <a:pt x="5449" y="2880"/>
                </a:moveTo>
                <a:lnTo>
                  <a:pt x="5449" y="2880"/>
                </a:lnTo>
                <a:cubicBezTo>
                  <a:pt x="5449" y="1969"/>
                  <a:pt x="4985" y="1027"/>
                  <a:pt x="3988" y="726"/>
                </a:cubicBezTo>
                <a:cubicBezTo>
                  <a:pt x="3781" y="662"/>
                  <a:pt x="3607" y="621"/>
                  <a:pt x="3406" y="621"/>
                </a:cubicBezTo>
                <a:cubicBezTo>
                  <a:pt x="2944" y="621"/>
                  <a:pt x="2928" y="884"/>
                  <a:pt x="2712" y="884"/>
                </a:cubicBezTo>
                <a:cubicBezTo>
                  <a:pt x="2593" y="884"/>
                  <a:pt x="2513" y="798"/>
                  <a:pt x="2513" y="693"/>
                </a:cubicBezTo>
                <a:cubicBezTo>
                  <a:pt x="2513" y="510"/>
                  <a:pt x="2729" y="367"/>
                  <a:pt x="3071" y="367"/>
                </a:cubicBezTo>
                <a:cubicBezTo>
                  <a:pt x="3391" y="367"/>
                  <a:pt x="3637" y="447"/>
                  <a:pt x="3685" y="469"/>
                </a:cubicBezTo>
                <a:lnTo>
                  <a:pt x="3693" y="447"/>
                </a:lnTo>
                <a:cubicBezTo>
                  <a:pt x="3607" y="414"/>
                  <a:pt x="3303" y="309"/>
                  <a:pt x="2880" y="309"/>
                </a:cubicBezTo>
                <a:cubicBezTo>
                  <a:pt x="1961" y="309"/>
                  <a:pt x="1028" y="781"/>
                  <a:pt x="727" y="1770"/>
                </a:cubicBezTo>
                <a:cubicBezTo>
                  <a:pt x="663" y="1977"/>
                  <a:pt x="622" y="2154"/>
                  <a:pt x="622" y="2352"/>
                </a:cubicBezTo>
                <a:cubicBezTo>
                  <a:pt x="622" y="2816"/>
                  <a:pt x="885" y="2838"/>
                  <a:pt x="885" y="3054"/>
                </a:cubicBezTo>
                <a:cubicBezTo>
                  <a:pt x="885" y="3167"/>
                  <a:pt x="798" y="3247"/>
                  <a:pt x="694" y="3247"/>
                </a:cubicBezTo>
                <a:cubicBezTo>
                  <a:pt x="511" y="3247"/>
                  <a:pt x="368" y="3037"/>
                  <a:pt x="368" y="2687"/>
                </a:cubicBezTo>
                <a:cubicBezTo>
                  <a:pt x="368" y="2369"/>
                  <a:pt x="448" y="2121"/>
                  <a:pt x="462" y="2073"/>
                </a:cubicBezTo>
                <a:lnTo>
                  <a:pt x="440" y="2065"/>
                </a:lnTo>
                <a:cubicBezTo>
                  <a:pt x="415" y="2161"/>
                  <a:pt x="310" y="2457"/>
                  <a:pt x="310" y="2880"/>
                </a:cubicBezTo>
                <a:cubicBezTo>
                  <a:pt x="310" y="3805"/>
                  <a:pt x="782" y="4738"/>
                  <a:pt x="1771" y="5041"/>
                </a:cubicBezTo>
                <a:cubicBezTo>
                  <a:pt x="1978" y="5105"/>
                  <a:pt x="2154" y="5144"/>
                  <a:pt x="2353" y="5144"/>
                </a:cubicBezTo>
                <a:cubicBezTo>
                  <a:pt x="2817" y="5144"/>
                  <a:pt x="2831" y="4873"/>
                  <a:pt x="3047" y="4873"/>
                </a:cubicBezTo>
                <a:cubicBezTo>
                  <a:pt x="3160" y="4873"/>
                  <a:pt x="3248" y="4961"/>
                  <a:pt x="3248" y="5072"/>
                </a:cubicBezTo>
                <a:cubicBezTo>
                  <a:pt x="3248" y="5249"/>
                  <a:pt x="3038" y="5392"/>
                  <a:pt x="2688" y="5392"/>
                </a:cubicBezTo>
                <a:cubicBezTo>
                  <a:pt x="2370" y="5392"/>
                  <a:pt x="2113" y="5312"/>
                  <a:pt x="2074" y="5296"/>
                </a:cubicBezTo>
                <a:lnTo>
                  <a:pt x="2066" y="5320"/>
                </a:lnTo>
                <a:cubicBezTo>
                  <a:pt x="2154" y="5359"/>
                  <a:pt x="2458" y="5448"/>
                  <a:pt x="2880" y="5448"/>
                </a:cubicBezTo>
                <a:cubicBezTo>
                  <a:pt x="3797" y="5448"/>
                  <a:pt x="4739" y="4984"/>
                  <a:pt x="5034" y="3987"/>
                </a:cubicBezTo>
                <a:cubicBezTo>
                  <a:pt x="5098" y="3788"/>
                  <a:pt x="5137" y="3606"/>
                  <a:pt x="5137" y="3413"/>
                </a:cubicBezTo>
                <a:cubicBezTo>
                  <a:pt x="5137" y="2943"/>
                  <a:pt x="4874" y="2927"/>
                  <a:pt x="4874" y="2711"/>
                </a:cubicBezTo>
                <a:cubicBezTo>
                  <a:pt x="4874" y="2592"/>
                  <a:pt x="4954" y="2512"/>
                  <a:pt x="5065" y="2512"/>
                </a:cubicBezTo>
                <a:cubicBezTo>
                  <a:pt x="5250" y="2512"/>
                  <a:pt x="5393" y="2728"/>
                  <a:pt x="5393" y="3079"/>
                </a:cubicBezTo>
                <a:cubicBezTo>
                  <a:pt x="5393" y="3390"/>
                  <a:pt x="5313" y="3637"/>
                  <a:pt x="5297" y="3692"/>
                </a:cubicBezTo>
                <a:lnTo>
                  <a:pt x="5322" y="3700"/>
                </a:lnTo>
                <a:cubicBezTo>
                  <a:pt x="5352" y="3606"/>
                  <a:pt x="5449" y="3310"/>
                  <a:pt x="5449" y="2880"/>
                </a:cubicBezTo>
                <a:lnTo>
                  <a:pt x="5449" y="2880"/>
                </a:lnTo>
                <a:close/>
                <a:moveTo>
                  <a:pt x="5623" y="2880"/>
                </a:moveTo>
                <a:lnTo>
                  <a:pt x="5623" y="2880"/>
                </a:lnTo>
                <a:cubicBezTo>
                  <a:pt x="5623" y="4395"/>
                  <a:pt x="4396" y="5622"/>
                  <a:pt x="2880" y="5622"/>
                </a:cubicBezTo>
                <a:cubicBezTo>
                  <a:pt x="1364" y="5622"/>
                  <a:pt x="136" y="4395"/>
                  <a:pt x="136" y="2880"/>
                </a:cubicBezTo>
                <a:cubicBezTo>
                  <a:pt x="136" y="1363"/>
                  <a:pt x="1364" y="135"/>
                  <a:pt x="2880" y="135"/>
                </a:cubicBezTo>
                <a:cubicBezTo>
                  <a:pt x="4396" y="135"/>
                  <a:pt x="5623" y="1372"/>
                  <a:pt x="5623" y="2880"/>
                </a:cubicBezTo>
                <a:lnTo>
                  <a:pt x="5623" y="2880"/>
                </a:lnTo>
                <a:close/>
                <a:moveTo>
                  <a:pt x="5760" y="2880"/>
                </a:moveTo>
                <a:lnTo>
                  <a:pt x="5760" y="2880"/>
                </a:lnTo>
                <a:cubicBezTo>
                  <a:pt x="5760" y="1292"/>
                  <a:pt x="4468" y="0"/>
                  <a:pt x="2880" y="0"/>
                </a:cubicBezTo>
                <a:cubicBezTo>
                  <a:pt x="1293" y="0"/>
                  <a:pt x="0" y="1292"/>
                  <a:pt x="0" y="2880"/>
                </a:cubicBezTo>
                <a:cubicBezTo>
                  <a:pt x="0" y="4473"/>
                  <a:pt x="1293" y="5760"/>
                  <a:pt x="2880" y="5760"/>
                </a:cubicBezTo>
                <a:cubicBezTo>
                  <a:pt x="4468" y="5760"/>
                  <a:pt x="5760" y="4473"/>
                  <a:pt x="5760" y="2880"/>
                </a:cubicBezTo>
                <a:close/>
              </a:path>
            </a:pathLst>
          </a:custGeom>
          <a:solidFill>
            <a:schemeClr val="bg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Tree>
    <p:extLst>
      <p:ext uri="{BB962C8B-B14F-4D97-AF65-F5344CB8AC3E}">
        <p14:creationId xmlns:p14="http://schemas.microsoft.com/office/powerpoint/2010/main" val="307356917"/>
      </p:ext>
    </p:extLst>
  </p:cSld>
  <p:clrMapOvr>
    <a:overrideClrMapping bg1="lt1" tx1="dk1" bg2="lt2" tx2="dk2" accent1="accent1" accent2="accent2" accent3="accent3" accent4="accent4" accent5="accent5" accent6="accent6" hlink="hlink" folHlink="folHlink"/>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2_Bullet points - 4 column slide">
    <p:bg>
      <p:bgPr>
        <a:solidFill>
          <a:srgbClr val="000000"/>
        </a:solidFill>
        <a:effectLst/>
      </p:bgPr>
    </p:bg>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A8B97E98-CBF1-1643-AC63-563D7869E7C8}"/>
              </a:ext>
            </a:extLst>
          </p:cNvPr>
          <p:cNvSpPr>
            <a:spLocks noGrp="1"/>
          </p:cNvSpPr>
          <p:nvPr>
            <p:ph type="ftr" sz="quarter" idx="32"/>
          </p:nvPr>
        </p:nvSpPr>
        <p:spPr/>
        <p:txBody>
          <a:bodyPr/>
          <a:lstStyle>
            <a:lvl1pPr>
              <a:defRPr>
                <a:solidFill>
                  <a:schemeClr val="bg1"/>
                </a:solidFill>
              </a:defRPr>
            </a:lvl1pPr>
          </a:lstStyle>
          <a:p>
            <a:pPr marL="179388" indent="-179388"/>
            <a:r>
              <a:rPr lang="en-US" dirty="0"/>
              <a:t>Presentation Template Title Example </a:t>
            </a:r>
          </a:p>
        </p:txBody>
      </p:sp>
      <p:sp>
        <p:nvSpPr>
          <p:cNvPr id="3" name="Slide Number Placeholder 2">
            <a:extLst>
              <a:ext uri="{FF2B5EF4-FFF2-40B4-BE49-F238E27FC236}">
                <a16:creationId xmlns:a16="http://schemas.microsoft.com/office/drawing/2014/main" id="{9D508B8F-408C-484E-927B-0EA0B2B0179B}"/>
              </a:ext>
            </a:extLst>
          </p:cNvPr>
          <p:cNvSpPr>
            <a:spLocks noGrp="1"/>
          </p:cNvSpPr>
          <p:nvPr>
            <p:ph type="sldNum" sz="quarter" idx="33"/>
          </p:nvPr>
        </p:nvSpPr>
        <p:spPr/>
        <p:txBody>
          <a:bodyPr/>
          <a:lstStyle>
            <a:lvl1pPr>
              <a:defRPr>
                <a:solidFill>
                  <a:schemeClr val="bg1"/>
                </a:solidFill>
              </a:defRPr>
            </a:lvl1pPr>
          </a:lstStyle>
          <a:p>
            <a:fld id="{14719505-AD43-774F-936C-A3AE71DD4EEA}" type="slidenum">
              <a:rPr lang="en-GB" smtClean="0"/>
              <a:pPr/>
              <a:t>‹#›</a:t>
            </a:fld>
            <a:endParaRPr lang="en-GB" dirty="0"/>
          </a:p>
        </p:txBody>
      </p:sp>
      <p:sp>
        <p:nvSpPr>
          <p:cNvPr id="17" name="Text Placeholder 6">
            <a:extLst>
              <a:ext uri="{FF2B5EF4-FFF2-40B4-BE49-F238E27FC236}">
                <a16:creationId xmlns:a16="http://schemas.microsoft.com/office/drawing/2014/main" id="{09461ED9-547A-8140-9E2B-8401E16BD14F}"/>
              </a:ext>
            </a:extLst>
          </p:cNvPr>
          <p:cNvSpPr>
            <a:spLocks noGrp="1"/>
          </p:cNvSpPr>
          <p:nvPr>
            <p:ph type="body" sz="quarter" idx="34" hasCustomPrompt="1"/>
          </p:nvPr>
        </p:nvSpPr>
        <p:spPr>
          <a:xfrm>
            <a:off x="518358" y="1813202"/>
            <a:ext cx="2527475" cy="260350"/>
          </a:xfrm>
          <a:prstGeom prst="rect">
            <a:avLst/>
          </a:prstGeom>
        </p:spPr>
        <p:txBody>
          <a:bodyPr>
            <a:noAutofit/>
          </a:bodyPr>
          <a:lstStyle>
            <a:lvl1pPr>
              <a:spcBef>
                <a:spcPts val="0"/>
              </a:spcBef>
              <a:defRPr sz="1800" b="1" cap="none" spc="0" baseline="0">
                <a:solidFill>
                  <a:schemeClr val="bg1"/>
                </a:solidFill>
              </a:defRPr>
            </a:lvl1pPr>
            <a:lvl2pPr>
              <a:defRPr sz="1150">
                <a:solidFill>
                  <a:schemeClr val="tx1"/>
                </a:solidFill>
              </a:defRPr>
            </a:lvl2pPr>
            <a:lvl3pPr>
              <a:defRPr sz="1150">
                <a:solidFill>
                  <a:schemeClr val="tx1"/>
                </a:solidFill>
              </a:defRPr>
            </a:lvl3pPr>
            <a:lvl4pPr>
              <a:defRPr sz="1150">
                <a:solidFill>
                  <a:schemeClr val="tx1"/>
                </a:solidFill>
              </a:defRPr>
            </a:lvl4pPr>
            <a:lvl5pPr>
              <a:defRPr sz="1150">
                <a:solidFill>
                  <a:schemeClr val="tx1"/>
                </a:solidFill>
              </a:defRPr>
            </a:lvl5pPr>
          </a:lstStyle>
          <a:p>
            <a:pPr lvl="0"/>
            <a:r>
              <a:rPr lang="en-US" dirty="0"/>
              <a:t>Subtitle</a:t>
            </a:r>
          </a:p>
        </p:txBody>
      </p:sp>
      <p:sp>
        <p:nvSpPr>
          <p:cNvPr id="21" name="Title 21">
            <a:extLst>
              <a:ext uri="{FF2B5EF4-FFF2-40B4-BE49-F238E27FC236}">
                <a16:creationId xmlns:a16="http://schemas.microsoft.com/office/drawing/2014/main" id="{E17F3F0D-77C0-0048-8E0F-FD44D2BEAC11}"/>
              </a:ext>
            </a:extLst>
          </p:cNvPr>
          <p:cNvSpPr>
            <a:spLocks noGrp="1"/>
          </p:cNvSpPr>
          <p:nvPr>
            <p:ph type="title" hasCustomPrompt="1"/>
          </p:nvPr>
        </p:nvSpPr>
        <p:spPr>
          <a:xfrm>
            <a:off x="506702" y="404256"/>
            <a:ext cx="10432800" cy="908101"/>
          </a:xfrm>
        </p:spPr>
        <p:txBody>
          <a:bodyPr/>
          <a:lstStyle>
            <a:lvl1pPr>
              <a:lnSpc>
                <a:spcPct val="100000"/>
              </a:lnSpc>
              <a:spcBef>
                <a:spcPts val="0"/>
              </a:spcBef>
              <a:defRPr lang="en-GB" b="0" i="0" u="none" strike="noStrike" smtClean="0">
                <a:solidFill>
                  <a:schemeClr val="bg1"/>
                </a:solidFill>
                <a:effectLst/>
                <a:latin typeface="+mj-lt"/>
              </a:defRPr>
            </a:lvl1pPr>
          </a:lstStyle>
          <a:p>
            <a:r>
              <a:rPr lang="en-US" dirty="0"/>
              <a:t>This is a two-line page title, click to add text </a:t>
            </a:r>
            <a:br>
              <a:rPr lang="en-US" dirty="0"/>
            </a:br>
            <a:r>
              <a:rPr lang="en-US" dirty="0"/>
              <a:t>Lorem ipsum dolor sit </a:t>
            </a:r>
            <a:r>
              <a:rPr lang="en-US" dirty="0" err="1"/>
              <a:t>amet</a:t>
            </a:r>
            <a:r>
              <a:rPr lang="en-US" dirty="0"/>
              <a:t>, </a:t>
            </a:r>
            <a:r>
              <a:rPr lang="en-US" dirty="0" err="1"/>
              <a:t>consetetur</a:t>
            </a:r>
            <a:r>
              <a:rPr lang="en-US" dirty="0"/>
              <a:t> </a:t>
            </a:r>
            <a:r>
              <a:rPr lang="en-US" dirty="0" err="1"/>
              <a:t>sadipscing</a:t>
            </a:r>
            <a:r>
              <a:rPr lang="en-US" dirty="0"/>
              <a:t> </a:t>
            </a:r>
            <a:r>
              <a:rPr lang="en-US" dirty="0" err="1"/>
              <a:t>elitr</a:t>
            </a:r>
            <a:endParaRPr lang="en-US" dirty="0"/>
          </a:p>
        </p:txBody>
      </p:sp>
      <p:sp>
        <p:nvSpPr>
          <p:cNvPr id="16" name="Text Placeholder 4">
            <a:extLst>
              <a:ext uri="{FF2B5EF4-FFF2-40B4-BE49-F238E27FC236}">
                <a16:creationId xmlns:a16="http://schemas.microsoft.com/office/drawing/2014/main" id="{EC791D9D-D0F6-614B-9EAE-DBFA21976811}"/>
              </a:ext>
            </a:extLst>
          </p:cNvPr>
          <p:cNvSpPr>
            <a:spLocks noGrp="1"/>
          </p:cNvSpPr>
          <p:nvPr>
            <p:ph type="body" sz="quarter" idx="49"/>
          </p:nvPr>
        </p:nvSpPr>
        <p:spPr>
          <a:xfrm>
            <a:off x="517796" y="2327392"/>
            <a:ext cx="2527194" cy="3654425"/>
          </a:xfrm>
        </p:spPr>
        <p:txBody>
          <a:bodyPr/>
          <a:lstStyle>
            <a:lvl1pPr>
              <a:spcBef>
                <a:spcPts val="600"/>
              </a:spcBef>
              <a:defRPr sz="1600">
                <a:solidFill>
                  <a:schemeClr val="bg1"/>
                </a:solidFill>
              </a:defRPr>
            </a:lvl1pPr>
            <a:lvl2pPr marL="157163" indent="-120650">
              <a:spcBef>
                <a:spcPts val="400"/>
              </a:spcBef>
              <a:defRPr sz="1400">
                <a:solidFill>
                  <a:schemeClr val="bg1"/>
                </a:solidFill>
              </a:defRPr>
            </a:lvl2pPr>
            <a:lvl3pPr marL="311150" indent="-111125">
              <a:spcBef>
                <a:spcPts val="300"/>
              </a:spcBef>
              <a:defRPr sz="1200">
                <a:solidFill>
                  <a:schemeClr val="bg1"/>
                </a:solidFill>
              </a:defRPr>
            </a:lvl3pPr>
            <a:lvl4pPr marL="427038" indent="-92075">
              <a:spcBef>
                <a:spcPts val="200"/>
              </a:spcBef>
              <a:defRPr sz="1100">
                <a:solidFill>
                  <a:schemeClr val="bg1"/>
                </a:solidFill>
              </a:defRPr>
            </a:lvl4pPr>
            <a:lvl5pPr marL="593725" indent="-120650">
              <a:spcBef>
                <a:spcPts val="200"/>
              </a:spcBef>
              <a:defRPr sz="100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4" name="Freeform 5">
            <a:extLst>
              <a:ext uri="{FF2B5EF4-FFF2-40B4-BE49-F238E27FC236}">
                <a16:creationId xmlns:a16="http://schemas.microsoft.com/office/drawing/2014/main" id="{5F363CF8-FE91-46E9-81CC-FD0604D7B461}"/>
              </a:ext>
            </a:extLst>
          </p:cNvPr>
          <p:cNvSpPr>
            <a:spLocks noEditPoints="1"/>
          </p:cNvSpPr>
          <p:nvPr userDrawn="1"/>
        </p:nvSpPr>
        <p:spPr bwMode="auto">
          <a:xfrm>
            <a:off x="11265933" y="514352"/>
            <a:ext cx="410130" cy="409891"/>
          </a:xfrm>
          <a:custGeom>
            <a:avLst/>
            <a:gdLst>
              <a:gd name="T0" fmla="*/ 2386 w 5760"/>
              <a:gd name="T1" fmla="*/ 3095 h 5760"/>
              <a:gd name="T2" fmla="*/ 1754 w 5760"/>
              <a:gd name="T3" fmla="*/ 4131 h 5760"/>
              <a:gd name="T4" fmla="*/ 2386 w 5760"/>
              <a:gd name="T5" fmla="*/ 3095 h 5760"/>
              <a:gd name="T6" fmla="*/ 2480 w 5760"/>
              <a:gd name="T7" fmla="*/ 1601 h 5760"/>
              <a:gd name="T8" fmla="*/ 2019 w 5760"/>
              <a:gd name="T9" fmla="*/ 2248 h 5760"/>
              <a:gd name="T10" fmla="*/ 2480 w 5760"/>
              <a:gd name="T11" fmla="*/ 1601 h 5760"/>
              <a:gd name="T12" fmla="*/ 3894 w 5760"/>
              <a:gd name="T13" fmla="*/ 1634 h 5760"/>
              <a:gd name="T14" fmla="*/ 3527 w 5760"/>
              <a:gd name="T15" fmla="*/ 2129 h 5760"/>
              <a:gd name="T16" fmla="*/ 3894 w 5760"/>
              <a:gd name="T17" fmla="*/ 1634 h 5760"/>
              <a:gd name="T18" fmla="*/ 4482 w 5760"/>
              <a:gd name="T19" fmla="*/ 3645 h 5760"/>
              <a:gd name="T20" fmla="*/ 2889 w 5760"/>
              <a:gd name="T21" fmla="*/ 3501 h 5760"/>
              <a:gd name="T22" fmla="*/ 3375 w 5760"/>
              <a:gd name="T23" fmla="*/ 2488 h 5760"/>
              <a:gd name="T24" fmla="*/ 2536 w 5760"/>
              <a:gd name="T25" fmla="*/ 3678 h 5760"/>
              <a:gd name="T26" fmla="*/ 1293 w 5760"/>
              <a:gd name="T27" fmla="*/ 3916 h 5760"/>
              <a:gd name="T28" fmla="*/ 2417 w 5760"/>
              <a:gd name="T29" fmla="*/ 2830 h 5760"/>
              <a:gd name="T30" fmla="*/ 2121 w 5760"/>
              <a:gd name="T31" fmla="*/ 2791 h 5760"/>
              <a:gd name="T32" fmla="*/ 1387 w 5760"/>
              <a:gd name="T33" fmla="*/ 2065 h 5760"/>
              <a:gd name="T34" fmla="*/ 1643 w 5760"/>
              <a:gd name="T35" fmla="*/ 1794 h 5760"/>
              <a:gd name="T36" fmla="*/ 1779 w 5760"/>
              <a:gd name="T37" fmla="*/ 2272 h 5760"/>
              <a:gd name="T38" fmla="*/ 2712 w 5760"/>
              <a:gd name="T39" fmla="*/ 1579 h 5760"/>
              <a:gd name="T40" fmla="*/ 2170 w 5760"/>
              <a:gd name="T41" fmla="*/ 2592 h 5760"/>
              <a:gd name="T42" fmla="*/ 2817 w 5760"/>
              <a:gd name="T43" fmla="*/ 1985 h 5760"/>
              <a:gd name="T44" fmla="*/ 2688 w 5760"/>
              <a:gd name="T45" fmla="*/ 2463 h 5760"/>
              <a:gd name="T46" fmla="*/ 3295 w 5760"/>
              <a:gd name="T47" fmla="*/ 2297 h 5760"/>
              <a:gd name="T48" fmla="*/ 3853 w 5760"/>
              <a:gd name="T49" fmla="*/ 1322 h 5760"/>
              <a:gd name="T50" fmla="*/ 3574 w 5760"/>
              <a:gd name="T51" fmla="*/ 2352 h 5760"/>
              <a:gd name="T52" fmla="*/ 3900 w 5760"/>
              <a:gd name="T53" fmla="*/ 2471 h 5760"/>
              <a:gd name="T54" fmla="*/ 3861 w 5760"/>
              <a:gd name="T55" fmla="*/ 2728 h 5760"/>
              <a:gd name="T56" fmla="*/ 3182 w 5760"/>
              <a:gd name="T57" fmla="*/ 3468 h 5760"/>
              <a:gd name="T58" fmla="*/ 4203 w 5760"/>
              <a:gd name="T59" fmla="*/ 3645 h 5760"/>
              <a:gd name="T60" fmla="*/ 3750 w 5760"/>
              <a:gd name="T61" fmla="*/ 3429 h 5760"/>
              <a:gd name="T62" fmla="*/ 3750 w 5760"/>
              <a:gd name="T63" fmla="*/ 3813 h 5760"/>
              <a:gd name="T64" fmla="*/ 3949 w 5760"/>
              <a:gd name="T65" fmla="*/ 3015 h 5760"/>
              <a:gd name="T66" fmla="*/ 4482 w 5760"/>
              <a:gd name="T67" fmla="*/ 3645 h 5760"/>
              <a:gd name="T68" fmla="*/ 5449 w 5760"/>
              <a:gd name="T69" fmla="*/ 2880 h 5760"/>
              <a:gd name="T70" fmla="*/ 3406 w 5760"/>
              <a:gd name="T71" fmla="*/ 621 h 5760"/>
              <a:gd name="T72" fmla="*/ 2513 w 5760"/>
              <a:gd name="T73" fmla="*/ 693 h 5760"/>
              <a:gd name="T74" fmla="*/ 3685 w 5760"/>
              <a:gd name="T75" fmla="*/ 469 h 5760"/>
              <a:gd name="T76" fmla="*/ 2880 w 5760"/>
              <a:gd name="T77" fmla="*/ 309 h 5760"/>
              <a:gd name="T78" fmla="*/ 622 w 5760"/>
              <a:gd name="T79" fmla="*/ 2352 h 5760"/>
              <a:gd name="T80" fmla="*/ 694 w 5760"/>
              <a:gd name="T81" fmla="*/ 3247 h 5760"/>
              <a:gd name="T82" fmla="*/ 462 w 5760"/>
              <a:gd name="T83" fmla="*/ 2073 h 5760"/>
              <a:gd name="T84" fmla="*/ 310 w 5760"/>
              <a:gd name="T85" fmla="*/ 2880 h 5760"/>
              <a:gd name="T86" fmla="*/ 2353 w 5760"/>
              <a:gd name="T87" fmla="*/ 5144 h 5760"/>
              <a:gd name="T88" fmla="*/ 3248 w 5760"/>
              <a:gd name="T89" fmla="*/ 5072 h 5760"/>
              <a:gd name="T90" fmla="*/ 2074 w 5760"/>
              <a:gd name="T91" fmla="*/ 5296 h 5760"/>
              <a:gd name="T92" fmla="*/ 2880 w 5760"/>
              <a:gd name="T93" fmla="*/ 5448 h 5760"/>
              <a:gd name="T94" fmla="*/ 5137 w 5760"/>
              <a:gd name="T95" fmla="*/ 3413 h 5760"/>
              <a:gd name="T96" fmla="*/ 5065 w 5760"/>
              <a:gd name="T97" fmla="*/ 2512 h 5760"/>
              <a:gd name="T98" fmla="*/ 5297 w 5760"/>
              <a:gd name="T99" fmla="*/ 3692 h 5760"/>
              <a:gd name="T100" fmla="*/ 5449 w 5760"/>
              <a:gd name="T101" fmla="*/ 2880 h 5760"/>
              <a:gd name="T102" fmla="*/ 5623 w 5760"/>
              <a:gd name="T103" fmla="*/ 2880 h 5760"/>
              <a:gd name="T104" fmla="*/ 2880 w 5760"/>
              <a:gd name="T105" fmla="*/ 5622 h 5760"/>
              <a:gd name="T106" fmla="*/ 2880 w 5760"/>
              <a:gd name="T107" fmla="*/ 135 h 5760"/>
              <a:gd name="T108" fmla="*/ 5623 w 5760"/>
              <a:gd name="T109" fmla="*/ 2880 h 5760"/>
              <a:gd name="T110" fmla="*/ 5760 w 5760"/>
              <a:gd name="T111" fmla="*/ 2880 h 5760"/>
              <a:gd name="T112" fmla="*/ 0 w 5760"/>
              <a:gd name="T113" fmla="*/ 2880 h 5760"/>
              <a:gd name="T114" fmla="*/ 5760 w 5760"/>
              <a:gd name="T115" fmla="*/ 2880 h 57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5760" h="5760">
                <a:moveTo>
                  <a:pt x="2386" y="3095"/>
                </a:moveTo>
                <a:lnTo>
                  <a:pt x="2386" y="3095"/>
                </a:lnTo>
                <a:cubicBezTo>
                  <a:pt x="2027" y="3269"/>
                  <a:pt x="1572" y="3581"/>
                  <a:pt x="1572" y="3924"/>
                </a:cubicBezTo>
                <a:cubicBezTo>
                  <a:pt x="1572" y="4051"/>
                  <a:pt x="1635" y="4131"/>
                  <a:pt x="1754" y="4131"/>
                </a:cubicBezTo>
                <a:cubicBezTo>
                  <a:pt x="2105" y="4131"/>
                  <a:pt x="2320" y="3573"/>
                  <a:pt x="2386" y="3095"/>
                </a:cubicBezTo>
                <a:lnTo>
                  <a:pt x="2386" y="3095"/>
                </a:lnTo>
                <a:close/>
                <a:moveTo>
                  <a:pt x="2480" y="1601"/>
                </a:moveTo>
                <a:lnTo>
                  <a:pt x="2480" y="1601"/>
                </a:lnTo>
                <a:cubicBezTo>
                  <a:pt x="2480" y="1563"/>
                  <a:pt x="2458" y="1546"/>
                  <a:pt x="2425" y="1546"/>
                </a:cubicBezTo>
                <a:cubicBezTo>
                  <a:pt x="2257" y="1546"/>
                  <a:pt x="2019" y="1985"/>
                  <a:pt x="2019" y="2248"/>
                </a:cubicBezTo>
                <a:cubicBezTo>
                  <a:pt x="2281" y="2104"/>
                  <a:pt x="2480" y="1778"/>
                  <a:pt x="2480" y="1601"/>
                </a:cubicBezTo>
                <a:lnTo>
                  <a:pt x="2480" y="1601"/>
                </a:lnTo>
                <a:close/>
                <a:moveTo>
                  <a:pt x="3894" y="1634"/>
                </a:moveTo>
                <a:lnTo>
                  <a:pt x="3894" y="1634"/>
                </a:lnTo>
                <a:cubicBezTo>
                  <a:pt x="3894" y="1595"/>
                  <a:pt x="3885" y="1546"/>
                  <a:pt x="3836" y="1546"/>
                </a:cubicBezTo>
                <a:cubicBezTo>
                  <a:pt x="3717" y="1546"/>
                  <a:pt x="3527" y="1803"/>
                  <a:pt x="3527" y="2129"/>
                </a:cubicBezTo>
                <a:cubicBezTo>
                  <a:pt x="3765" y="1921"/>
                  <a:pt x="3894" y="1745"/>
                  <a:pt x="3894" y="1634"/>
                </a:cubicBezTo>
                <a:lnTo>
                  <a:pt x="3894" y="1634"/>
                </a:lnTo>
                <a:close/>
                <a:moveTo>
                  <a:pt x="4482" y="3645"/>
                </a:moveTo>
                <a:lnTo>
                  <a:pt x="4482" y="3645"/>
                </a:lnTo>
                <a:cubicBezTo>
                  <a:pt x="4482" y="4004"/>
                  <a:pt x="4173" y="4379"/>
                  <a:pt x="3717" y="4379"/>
                </a:cubicBezTo>
                <a:cubicBezTo>
                  <a:pt x="3168" y="4379"/>
                  <a:pt x="2889" y="3916"/>
                  <a:pt x="2889" y="3501"/>
                </a:cubicBezTo>
                <a:cubicBezTo>
                  <a:pt x="2889" y="2919"/>
                  <a:pt x="3287" y="2672"/>
                  <a:pt x="3455" y="2584"/>
                </a:cubicBezTo>
                <a:cubicBezTo>
                  <a:pt x="3422" y="2559"/>
                  <a:pt x="3397" y="2529"/>
                  <a:pt x="3375" y="2488"/>
                </a:cubicBezTo>
                <a:cubicBezTo>
                  <a:pt x="3182" y="2623"/>
                  <a:pt x="3008" y="2744"/>
                  <a:pt x="2640" y="2951"/>
                </a:cubicBezTo>
                <a:cubicBezTo>
                  <a:pt x="2624" y="3206"/>
                  <a:pt x="2601" y="3485"/>
                  <a:pt x="2536" y="3678"/>
                </a:cubicBezTo>
                <a:cubicBezTo>
                  <a:pt x="2400" y="4084"/>
                  <a:pt x="2121" y="4379"/>
                  <a:pt x="1754" y="4379"/>
                </a:cubicBezTo>
                <a:cubicBezTo>
                  <a:pt x="1444" y="4379"/>
                  <a:pt x="1293" y="4155"/>
                  <a:pt x="1293" y="3916"/>
                </a:cubicBezTo>
                <a:cubicBezTo>
                  <a:pt x="1293" y="3741"/>
                  <a:pt x="1395" y="3518"/>
                  <a:pt x="1580" y="3349"/>
                </a:cubicBezTo>
                <a:cubicBezTo>
                  <a:pt x="1812" y="3142"/>
                  <a:pt x="2066" y="3015"/>
                  <a:pt x="2417" y="2830"/>
                </a:cubicBezTo>
                <a:cubicBezTo>
                  <a:pt x="2425" y="2783"/>
                  <a:pt x="2433" y="2736"/>
                  <a:pt x="2442" y="2678"/>
                </a:cubicBezTo>
                <a:cubicBezTo>
                  <a:pt x="2353" y="2758"/>
                  <a:pt x="2226" y="2791"/>
                  <a:pt x="2121" y="2791"/>
                </a:cubicBezTo>
                <a:cubicBezTo>
                  <a:pt x="1955" y="2791"/>
                  <a:pt x="1818" y="2648"/>
                  <a:pt x="1787" y="2496"/>
                </a:cubicBezTo>
                <a:cubicBezTo>
                  <a:pt x="1563" y="2480"/>
                  <a:pt x="1395" y="2320"/>
                  <a:pt x="1387" y="2065"/>
                </a:cubicBezTo>
                <a:cubicBezTo>
                  <a:pt x="1387" y="1882"/>
                  <a:pt x="1459" y="1723"/>
                  <a:pt x="1580" y="1723"/>
                </a:cubicBezTo>
                <a:cubicBezTo>
                  <a:pt x="1627" y="1723"/>
                  <a:pt x="1643" y="1762"/>
                  <a:pt x="1643" y="1794"/>
                </a:cubicBezTo>
                <a:cubicBezTo>
                  <a:pt x="1643" y="1825"/>
                  <a:pt x="1602" y="1930"/>
                  <a:pt x="1602" y="2032"/>
                </a:cubicBezTo>
                <a:cubicBezTo>
                  <a:pt x="1602" y="2137"/>
                  <a:pt x="1652" y="2272"/>
                  <a:pt x="1779" y="2272"/>
                </a:cubicBezTo>
                <a:cubicBezTo>
                  <a:pt x="1779" y="1858"/>
                  <a:pt x="2082" y="1322"/>
                  <a:pt x="2442" y="1322"/>
                </a:cubicBezTo>
                <a:cubicBezTo>
                  <a:pt x="2680" y="1322"/>
                  <a:pt x="2712" y="1499"/>
                  <a:pt x="2712" y="1579"/>
                </a:cubicBezTo>
                <a:cubicBezTo>
                  <a:pt x="2712" y="1954"/>
                  <a:pt x="2337" y="2369"/>
                  <a:pt x="2033" y="2471"/>
                </a:cubicBezTo>
                <a:cubicBezTo>
                  <a:pt x="2042" y="2504"/>
                  <a:pt x="2074" y="2592"/>
                  <a:pt x="2170" y="2592"/>
                </a:cubicBezTo>
                <a:cubicBezTo>
                  <a:pt x="2290" y="2592"/>
                  <a:pt x="2433" y="2480"/>
                  <a:pt x="2505" y="2391"/>
                </a:cubicBezTo>
                <a:cubicBezTo>
                  <a:pt x="2536" y="2225"/>
                  <a:pt x="2657" y="1985"/>
                  <a:pt x="2817" y="1985"/>
                </a:cubicBezTo>
                <a:cubicBezTo>
                  <a:pt x="2880" y="1985"/>
                  <a:pt x="2911" y="2032"/>
                  <a:pt x="2911" y="2090"/>
                </a:cubicBezTo>
                <a:cubicBezTo>
                  <a:pt x="2911" y="2209"/>
                  <a:pt x="2784" y="2361"/>
                  <a:pt x="2688" y="2463"/>
                </a:cubicBezTo>
                <a:cubicBezTo>
                  <a:pt x="2673" y="2543"/>
                  <a:pt x="2665" y="2631"/>
                  <a:pt x="2665" y="2703"/>
                </a:cubicBezTo>
                <a:cubicBezTo>
                  <a:pt x="2944" y="2535"/>
                  <a:pt x="3088" y="2449"/>
                  <a:pt x="3295" y="2297"/>
                </a:cubicBezTo>
                <a:cubicBezTo>
                  <a:pt x="3279" y="2242"/>
                  <a:pt x="3279" y="2176"/>
                  <a:pt x="3279" y="2112"/>
                </a:cubicBezTo>
                <a:cubicBezTo>
                  <a:pt x="3279" y="1739"/>
                  <a:pt x="3527" y="1322"/>
                  <a:pt x="3853" y="1322"/>
                </a:cubicBezTo>
                <a:cubicBezTo>
                  <a:pt x="4037" y="1322"/>
                  <a:pt x="4131" y="1452"/>
                  <a:pt x="4131" y="1595"/>
                </a:cubicBezTo>
                <a:cubicBezTo>
                  <a:pt x="4131" y="1866"/>
                  <a:pt x="3900" y="2104"/>
                  <a:pt x="3574" y="2352"/>
                </a:cubicBezTo>
                <a:cubicBezTo>
                  <a:pt x="3599" y="2416"/>
                  <a:pt x="3637" y="2471"/>
                  <a:pt x="3701" y="2504"/>
                </a:cubicBezTo>
                <a:cubicBezTo>
                  <a:pt x="3709" y="2488"/>
                  <a:pt x="3813" y="2471"/>
                  <a:pt x="3900" y="2471"/>
                </a:cubicBezTo>
                <a:cubicBezTo>
                  <a:pt x="3996" y="2471"/>
                  <a:pt x="4131" y="2496"/>
                  <a:pt x="4131" y="2592"/>
                </a:cubicBezTo>
                <a:cubicBezTo>
                  <a:pt x="4131" y="2703"/>
                  <a:pt x="3980" y="2728"/>
                  <a:pt x="3861" y="2728"/>
                </a:cubicBezTo>
                <a:cubicBezTo>
                  <a:pt x="3797" y="2736"/>
                  <a:pt x="3693" y="2711"/>
                  <a:pt x="3693" y="2711"/>
                </a:cubicBezTo>
                <a:cubicBezTo>
                  <a:pt x="3518" y="2758"/>
                  <a:pt x="3182" y="2959"/>
                  <a:pt x="3182" y="3468"/>
                </a:cubicBezTo>
                <a:cubicBezTo>
                  <a:pt x="3182" y="3813"/>
                  <a:pt x="3397" y="4131"/>
                  <a:pt x="3734" y="4131"/>
                </a:cubicBezTo>
                <a:cubicBezTo>
                  <a:pt x="3988" y="4131"/>
                  <a:pt x="4195" y="3940"/>
                  <a:pt x="4203" y="3645"/>
                </a:cubicBezTo>
                <a:cubicBezTo>
                  <a:pt x="4204" y="3454"/>
                  <a:pt x="4123" y="3253"/>
                  <a:pt x="3933" y="3253"/>
                </a:cubicBezTo>
                <a:cubicBezTo>
                  <a:pt x="3836" y="3253"/>
                  <a:pt x="3750" y="3325"/>
                  <a:pt x="3750" y="3429"/>
                </a:cubicBezTo>
                <a:cubicBezTo>
                  <a:pt x="3742" y="3589"/>
                  <a:pt x="3861" y="3606"/>
                  <a:pt x="3861" y="3708"/>
                </a:cubicBezTo>
                <a:cubicBezTo>
                  <a:pt x="3861" y="3780"/>
                  <a:pt x="3806" y="3813"/>
                  <a:pt x="3750" y="3813"/>
                </a:cubicBezTo>
                <a:cubicBezTo>
                  <a:pt x="3590" y="3813"/>
                  <a:pt x="3469" y="3653"/>
                  <a:pt x="3469" y="3454"/>
                </a:cubicBezTo>
                <a:cubicBezTo>
                  <a:pt x="3469" y="3214"/>
                  <a:pt x="3678" y="3015"/>
                  <a:pt x="3949" y="3015"/>
                </a:cubicBezTo>
                <a:cubicBezTo>
                  <a:pt x="4300" y="3015"/>
                  <a:pt x="4482" y="3319"/>
                  <a:pt x="4482" y="3645"/>
                </a:cubicBezTo>
                <a:lnTo>
                  <a:pt x="4482" y="3645"/>
                </a:lnTo>
                <a:close/>
                <a:moveTo>
                  <a:pt x="5449" y="2880"/>
                </a:moveTo>
                <a:lnTo>
                  <a:pt x="5449" y="2880"/>
                </a:lnTo>
                <a:cubicBezTo>
                  <a:pt x="5449" y="1969"/>
                  <a:pt x="4985" y="1027"/>
                  <a:pt x="3988" y="726"/>
                </a:cubicBezTo>
                <a:cubicBezTo>
                  <a:pt x="3781" y="662"/>
                  <a:pt x="3607" y="621"/>
                  <a:pt x="3406" y="621"/>
                </a:cubicBezTo>
                <a:cubicBezTo>
                  <a:pt x="2944" y="621"/>
                  <a:pt x="2928" y="884"/>
                  <a:pt x="2712" y="884"/>
                </a:cubicBezTo>
                <a:cubicBezTo>
                  <a:pt x="2593" y="884"/>
                  <a:pt x="2513" y="798"/>
                  <a:pt x="2513" y="693"/>
                </a:cubicBezTo>
                <a:cubicBezTo>
                  <a:pt x="2513" y="510"/>
                  <a:pt x="2729" y="367"/>
                  <a:pt x="3071" y="367"/>
                </a:cubicBezTo>
                <a:cubicBezTo>
                  <a:pt x="3391" y="367"/>
                  <a:pt x="3637" y="447"/>
                  <a:pt x="3685" y="469"/>
                </a:cubicBezTo>
                <a:lnTo>
                  <a:pt x="3693" y="447"/>
                </a:lnTo>
                <a:cubicBezTo>
                  <a:pt x="3607" y="414"/>
                  <a:pt x="3303" y="309"/>
                  <a:pt x="2880" y="309"/>
                </a:cubicBezTo>
                <a:cubicBezTo>
                  <a:pt x="1961" y="309"/>
                  <a:pt x="1028" y="781"/>
                  <a:pt x="727" y="1770"/>
                </a:cubicBezTo>
                <a:cubicBezTo>
                  <a:pt x="663" y="1977"/>
                  <a:pt x="622" y="2154"/>
                  <a:pt x="622" y="2352"/>
                </a:cubicBezTo>
                <a:cubicBezTo>
                  <a:pt x="622" y="2816"/>
                  <a:pt x="885" y="2838"/>
                  <a:pt x="885" y="3054"/>
                </a:cubicBezTo>
                <a:cubicBezTo>
                  <a:pt x="885" y="3167"/>
                  <a:pt x="798" y="3247"/>
                  <a:pt x="694" y="3247"/>
                </a:cubicBezTo>
                <a:cubicBezTo>
                  <a:pt x="511" y="3247"/>
                  <a:pt x="368" y="3037"/>
                  <a:pt x="368" y="2687"/>
                </a:cubicBezTo>
                <a:cubicBezTo>
                  <a:pt x="368" y="2369"/>
                  <a:pt x="448" y="2121"/>
                  <a:pt x="462" y="2073"/>
                </a:cubicBezTo>
                <a:lnTo>
                  <a:pt x="440" y="2065"/>
                </a:lnTo>
                <a:cubicBezTo>
                  <a:pt x="415" y="2161"/>
                  <a:pt x="310" y="2457"/>
                  <a:pt x="310" y="2880"/>
                </a:cubicBezTo>
                <a:cubicBezTo>
                  <a:pt x="310" y="3805"/>
                  <a:pt x="782" y="4738"/>
                  <a:pt x="1771" y="5041"/>
                </a:cubicBezTo>
                <a:cubicBezTo>
                  <a:pt x="1978" y="5105"/>
                  <a:pt x="2154" y="5144"/>
                  <a:pt x="2353" y="5144"/>
                </a:cubicBezTo>
                <a:cubicBezTo>
                  <a:pt x="2817" y="5144"/>
                  <a:pt x="2831" y="4873"/>
                  <a:pt x="3047" y="4873"/>
                </a:cubicBezTo>
                <a:cubicBezTo>
                  <a:pt x="3160" y="4873"/>
                  <a:pt x="3248" y="4961"/>
                  <a:pt x="3248" y="5072"/>
                </a:cubicBezTo>
                <a:cubicBezTo>
                  <a:pt x="3248" y="5249"/>
                  <a:pt x="3038" y="5392"/>
                  <a:pt x="2688" y="5392"/>
                </a:cubicBezTo>
                <a:cubicBezTo>
                  <a:pt x="2370" y="5392"/>
                  <a:pt x="2113" y="5312"/>
                  <a:pt x="2074" y="5296"/>
                </a:cubicBezTo>
                <a:lnTo>
                  <a:pt x="2066" y="5320"/>
                </a:lnTo>
                <a:cubicBezTo>
                  <a:pt x="2154" y="5359"/>
                  <a:pt x="2458" y="5448"/>
                  <a:pt x="2880" y="5448"/>
                </a:cubicBezTo>
                <a:cubicBezTo>
                  <a:pt x="3797" y="5448"/>
                  <a:pt x="4739" y="4984"/>
                  <a:pt x="5034" y="3987"/>
                </a:cubicBezTo>
                <a:cubicBezTo>
                  <a:pt x="5098" y="3788"/>
                  <a:pt x="5137" y="3606"/>
                  <a:pt x="5137" y="3413"/>
                </a:cubicBezTo>
                <a:cubicBezTo>
                  <a:pt x="5137" y="2943"/>
                  <a:pt x="4874" y="2927"/>
                  <a:pt x="4874" y="2711"/>
                </a:cubicBezTo>
                <a:cubicBezTo>
                  <a:pt x="4874" y="2592"/>
                  <a:pt x="4954" y="2512"/>
                  <a:pt x="5065" y="2512"/>
                </a:cubicBezTo>
                <a:cubicBezTo>
                  <a:pt x="5250" y="2512"/>
                  <a:pt x="5393" y="2728"/>
                  <a:pt x="5393" y="3079"/>
                </a:cubicBezTo>
                <a:cubicBezTo>
                  <a:pt x="5393" y="3390"/>
                  <a:pt x="5313" y="3637"/>
                  <a:pt x="5297" y="3692"/>
                </a:cubicBezTo>
                <a:lnTo>
                  <a:pt x="5322" y="3700"/>
                </a:lnTo>
                <a:cubicBezTo>
                  <a:pt x="5352" y="3606"/>
                  <a:pt x="5449" y="3310"/>
                  <a:pt x="5449" y="2880"/>
                </a:cubicBezTo>
                <a:lnTo>
                  <a:pt x="5449" y="2880"/>
                </a:lnTo>
                <a:close/>
                <a:moveTo>
                  <a:pt x="5623" y="2880"/>
                </a:moveTo>
                <a:lnTo>
                  <a:pt x="5623" y="2880"/>
                </a:lnTo>
                <a:cubicBezTo>
                  <a:pt x="5623" y="4395"/>
                  <a:pt x="4396" y="5622"/>
                  <a:pt x="2880" y="5622"/>
                </a:cubicBezTo>
                <a:cubicBezTo>
                  <a:pt x="1364" y="5622"/>
                  <a:pt x="136" y="4395"/>
                  <a:pt x="136" y="2880"/>
                </a:cubicBezTo>
                <a:cubicBezTo>
                  <a:pt x="136" y="1363"/>
                  <a:pt x="1364" y="135"/>
                  <a:pt x="2880" y="135"/>
                </a:cubicBezTo>
                <a:cubicBezTo>
                  <a:pt x="4396" y="135"/>
                  <a:pt x="5623" y="1372"/>
                  <a:pt x="5623" y="2880"/>
                </a:cubicBezTo>
                <a:lnTo>
                  <a:pt x="5623" y="2880"/>
                </a:lnTo>
                <a:close/>
                <a:moveTo>
                  <a:pt x="5760" y="2880"/>
                </a:moveTo>
                <a:lnTo>
                  <a:pt x="5760" y="2880"/>
                </a:lnTo>
                <a:cubicBezTo>
                  <a:pt x="5760" y="1292"/>
                  <a:pt x="4468" y="0"/>
                  <a:pt x="2880" y="0"/>
                </a:cubicBezTo>
                <a:cubicBezTo>
                  <a:pt x="1293" y="0"/>
                  <a:pt x="0" y="1292"/>
                  <a:pt x="0" y="2880"/>
                </a:cubicBezTo>
                <a:cubicBezTo>
                  <a:pt x="0" y="4473"/>
                  <a:pt x="1293" y="5760"/>
                  <a:pt x="2880" y="5760"/>
                </a:cubicBezTo>
                <a:cubicBezTo>
                  <a:pt x="4468" y="5760"/>
                  <a:pt x="5760" y="4473"/>
                  <a:pt x="5760" y="2880"/>
                </a:cubicBezTo>
                <a:close/>
              </a:path>
            </a:pathLst>
          </a:custGeom>
          <a:solidFill>
            <a:schemeClr val="bg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Tree>
    <p:extLst>
      <p:ext uri="{BB962C8B-B14F-4D97-AF65-F5344CB8AC3E}">
        <p14:creationId xmlns:p14="http://schemas.microsoft.com/office/powerpoint/2010/main" val="1446497514"/>
      </p:ext>
    </p:extLst>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Intro slide – white">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0E4AFC-7FED-0F40-AFE1-8F77785F4A96}"/>
              </a:ext>
            </a:extLst>
          </p:cNvPr>
          <p:cNvSpPr>
            <a:spLocks noGrp="1"/>
          </p:cNvSpPr>
          <p:nvPr>
            <p:ph type="ctrTitle" hasCustomPrompt="1"/>
          </p:nvPr>
        </p:nvSpPr>
        <p:spPr>
          <a:xfrm>
            <a:off x="517660" y="2169928"/>
            <a:ext cx="8361498" cy="2686539"/>
          </a:xfrm>
        </p:spPr>
        <p:txBody>
          <a:bodyPr wrap="square" lIns="0" rIns="90000" anchor="t">
            <a:noAutofit/>
          </a:bodyPr>
          <a:lstStyle>
            <a:lvl1pPr algn="l">
              <a:lnSpc>
                <a:spcPct val="100000"/>
              </a:lnSpc>
              <a:defRPr sz="5400" b="0" i="0" spc="0" baseline="0">
                <a:solidFill>
                  <a:schemeClr val="bg2"/>
                </a:solidFill>
                <a:latin typeface="GE Inspira Sans" panose="020B0503060000000003" pitchFamily="34" charset="77"/>
              </a:defRPr>
            </a:lvl1pPr>
          </a:lstStyle>
          <a:p>
            <a:r>
              <a:rPr lang="en-US" dirty="0"/>
              <a:t>GE’s presentation</a:t>
            </a:r>
            <a:br>
              <a:rPr lang="en-US" dirty="0"/>
            </a:br>
            <a:r>
              <a:rPr lang="en-US" dirty="0"/>
              <a:t>template title example</a:t>
            </a:r>
            <a:endParaRPr lang="en-GB" dirty="0"/>
          </a:p>
        </p:txBody>
      </p:sp>
      <p:sp>
        <p:nvSpPr>
          <p:cNvPr id="15" name="Title 1">
            <a:extLst>
              <a:ext uri="{FF2B5EF4-FFF2-40B4-BE49-F238E27FC236}">
                <a16:creationId xmlns:a16="http://schemas.microsoft.com/office/drawing/2014/main" id="{1EDA6804-5DFF-0F47-9799-B370D29E52FF}"/>
              </a:ext>
            </a:extLst>
          </p:cNvPr>
          <p:cNvSpPr txBox="1">
            <a:spLocks/>
          </p:cNvSpPr>
          <p:nvPr userDrawn="1"/>
        </p:nvSpPr>
        <p:spPr>
          <a:xfrm>
            <a:off x="515938" y="758457"/>
            <a:ext cx="8361498" cy="2915786"/>
          </a:xfrm>
          <a:prstGeom prst="rect">
            <a:avLst/>
          </a:prstGeom>
        </p:spPr>
        <p:txBody>
          <a:bodyPr vert="horz" wrap="square" lIns="0" tIns="45720" rIns="90000" bIns="45720" rtlCol="0" anchor="t">
            <a:noAutofit/>
          </a:bodyPr>
          <a:lstStyle>
            <a:lvl1pPr algn="l" defTabSz="914400" rtl="0" eaLnBrk="1" latinLnBrk="0" hangingPunct="1">
              <a:lnSpc>
                <a:spcPts val="7200"/>
              </a:lnSpc>
              <a:spcBef>
                <a:spcPct val="0"/>
              </a:spcBef>
              <a:buNone/>
              <a:defRPr sz="5400" b="0" i="0" kern="1200" spc="-100" baseline="0">
                <a:solidFill>
                  <a:schemeClr val="bg1"/>
                </a:solidFill>
                <a:latin typeface="GE Inspira Sans" panose="020B0503060000000003" pitchFamily="34" charset="77"/>
                <a:ea typeface="+mj-ea"/>
                <a:cs typeface="+mj-cs"/>
              </a:defRPr>
            </a:lvl1pPr>
          </a:lstStyle>
          <a:p>
            <a:endParaRPr lang="en-GB" dirty="0"/>
          </a:p>
        </p:txBody>
      </p:sp>
      <p:sp>
        <p:nvSpPr>
          <p:cNvPr id="16" name="Date Placeholder 3">
            <a:extLst>
              <a:ext uri="{FF2B5EF4-FFF2-40B4-BE49-F238E27FC236}">
                <a16:creationId xmlns:a16="http://schemas.microsoft.com/office/drawing/2014/main" id="{6C155388-2ED0-124B-A584-E6A3D9F997DC}"/>
              </a:ext>
            </a:extLst>
          </p:cNvPr>
          <p:cNvSpPr>
            <a:spLocks noGrp="1"/>
          </p:cNvSpPr>
          <p:nvPr>
            <p:ph type="dt" sz="half" idx="2"/>
          </p:nvPr>
        </p:nvSpPr>
        <p:spPr>
          <a:xfrm>
            <a:off x="517170" y="1738459"/>
            <a:ext cx="8361498" cy="365125"/>
          </a:xfrm>
          <a:prstGeom prst="rect">
            <a:avLst/>
          </a:prstGeom>
        </p:spPr>
        <p:txBody>
          <a:bodyPr vert="horz" lIns="0" tIns="0" rIns="0" bIns="0" rtlCol="0" anchor="ctr"/>
          <a:lstStyle>
            <a:lvl1pPr algn="l">
              <a:defRPr sz="1100" b="1" i="0" cap="none" spc="200" baseline="0">
                <a:solidFill>
                  <a:schemeClr val="bg2"/>
                </a:solidFill>
                <a:latin typeface="GE Inspira Sans" panose="020B0503060000000003" pitchFamily="34" charset="77"/>
              </a:defRPr>
            </a:lvl1pPr>
          </a:lstStyle>
          <a:p>
            <a:endParaRPr lang="en-GB" dirty="0"/>
          </a:p>
        </p:txBody>
      </p:sp>
      <p:sp>
        <p:nvSpPr>
          <p:cNvPr id="7" name="Footer Placeholder 4">
            <a:extLst>
              <a:ext uri="{FF2B5EF4-FFF2-40B4-BE49-F238E27FC236}">
                <a16:creationId xmlns:a16="http://schemas.microsoft.com/office/drawing/2014/main" id="{FF4E29F6-9A72-49D8-84A2-F9001EF83BA3}"/>
              </a:ext>
            </a:extLst>
          </p:cNvPr>
          <p:cNvSpPr>
            <a:spLocks noGrp="1"/>
          </p:cNvSpPr>
          <p:nvPr>
            <p:ph type="ftr" sz="quarter" idx="19"/>
          </p:nvPr>
        </p:nvSpPr>
        <p:spPr>
          <a:xfrm>
            <a:off x="517527" y="6375870"/>
            <a:ext cx="3983325" cy="365125"/>
          </a:xfrm>
        </p:spPr>
        <p:txBody>
          <a:bodyPr/>
          <a:lstStyle>
            <a:lvl1pPr>
              <a:defRPr b="0" spc="0">
                <a:solidFill>
                  <a:schemeClr val="accent2"/>
                </a:solidFill>
              </a:defRPr>
            </a:lvl1pPr>
          </a:lstStyle>
          <a:p>
            <a:r>
              <a:rPr lang="en-GB" dirty="0"/>
              <a:t>Presentation confidentiality disclosure.</a:t>
            </a:r>
          </a:p>
        </p:txBody>
      </p:sp>
      <p:sp>
        <p:nvSpPr>
          <p:cNvPr id="11" name="Freeform 5">
            <a:extLst>
              <a:ext uri="{FF2B5EF4-FFF2-40B4-BE49-F238E27FC236}">
                <a16:creationId xmlns:a16="http://schemas.microsoft.com/office/drawing/2014/main" id="{AE9C4F1F-1316-4CFE-9DDC-C2CB9EC5CDC4}"/>
              </a:ext>
            </a:extLst>
          </p:cNvPr>
          <p:cNvSpPr>
            <a:spLocks noEditPoints="1"/>
          </p:cNvSpPr>
          <p:nvPr userDrawn="1"/>
        </p:nvSpPr>
        <p:spPr bwMode="auto">
          <a:xfrm>
            <a:off x="10902186" y="512764"/>
            <a:ext cx="773877" cy="773426"/>
          </a:xfrm>
          <a:custGeom>
            <a:avLst/>
            <a:gdLst>
              <a:gd name="T0" fmla="*/ 2386 w 5760"/>
              <a:gd name="T1" fmla="*/ 3095 h 5760"/>
              <a:gd name="T2" fmla="*/ 1754 w 5760"/>
              <a:gd name="T3" fmla="*/ 4131 h 5760"/>
              <a:gd name="T4" fmla="*/ 2386 w 5760"/>
              <a:gd name="T5" fmla="*/ 3095 h 5760"/>
              <a:gd name="T6" fmla="*/ 2480 w 5760"/>
              <a:gd name="T7" fmla="*/ 1601 h 5760"/>
              <a:gd name="T8" fmla="*/ 2019 w 5760"/>
              <a:gd name="T9" fmla="*/ 2248 h 5760"/>
              <a:gd name="T10" fmla="*/ 2480 w 5760"/>
              <a:gd name="T11" fmla="*/ 1601 h 5760"/>
              <a:gd name="T12" fmla="*/ 3894 w 5760"/>
              <a:gd name="T13" fmla="*/ 1634 h 5760"/>
              <a:gd name="T14" fmla="*/ 3527 w 5760"/>
              <a:gd name="T15" fmla="*/ 2129 h 5760"/>
              <a:gd name="T16" fmla="*/ 3894 w 5760"/>
              <a:gd name="T17" fmla="*/ 1634 h 5760"/>
              <a:gd name="T18" fmla="*/ 4482 w 5760"/>
              <a:gd name="T19" fmla="*/ 3645 h 5760"/>
              <a:gd name="T20" fmla="*/ 2889 w 5760"/>
              <a:gd name="T21" fmla="*/ 3501 h 5760"/>
              <a:gd name="T22" fmla="*/ 3375 w 5760"/>
              <a:gd name="T23" fmla="*/ 2488 h 5760"/>
              <a:gd name="T24" fmla="*/ 2536 w 5760"/>
              <a:gd name="T25" fmla="*/ 3678 h 5760"/>
              <a:gd name="T26" fmla="*/ 1293 w 5760"/>
              <a:gd name="T27" fmla="*/ 3916 h 5760"/>
              <a:gd name="T28" fmla="*/ 2417 w 5760"/>
              <a:gd name="T29" fmla="*/ 2830 h 5760"/>
              <a:gd name="T30" fmla="*/ 2121 w 5760"/>
              <a:gd name="T31" fmla="*/ 2791 h 5760"/>
              <a:gd name="T32" fmla="*/ 1387 w 5760"/>
              <a:gd name="T33" fmla="*/ 2065 h 5760"/>
              <a:gd name="T34" fmla="*/ 1643 w 5760"/>
              <a:gd name="T35" fmla="*/ 1794 h 5760"/>
              <a:gd name="T36" fmla="*/ 1779 w 5760"/>
              <a:gd name="T37" fmla="*/ 2272 h 5760"/>
              <a:gd name="T38" fmla="*/ 2712 w 5760"/>
              <a:gd name="T39" fmla="*/ 1579 h 5760"/>
              <a:gd name="T40" fmla="*/ 2170 w 5760"/>
              <a:gd name="T41" fmla="*/ 2592 h 5760"/>
              <a:gd name="T42" fmla="*/ 2817 w 5760"/>
              <a:gd name="T43" fmla="*/ 1985 h 5760"/>
              <a:gd name="T44" fmla="*/ 2688 w 5760"/>
              <a:gd name="T45" fmla="*/ 2463 h 5760"/>
              <a:gd name="T46" fmla="*/ 3295 w 5760"/>
              <a:gd name="T47" fmla="*/ 2297 h 5760"/>
              <a:gd name="T48" fmla="*/ 3853 w 5760"/>
              <a:gd name="T49" fmla="*/ 1322 h 5760"/>
              <a:gd name="T50" fmla="*/ 3574 w 5760"/>
              <a:gd name="T51" fmla="*/ 2352 h 5760"/>
              <a:gd name="T52" fmla="*/ 3900 w 5760"/>
              <a:gd name="T53" fmla="*/ 2471 h 5760"/>
              <a:gd name="T54" fmla="*/ 3861 w 5760"/>
              <a:gd name="T55" fmla="*/ 2728 h 5760"/>
              <a:gd name="T56" fmla="*/ 3182 w 5760"/>
              <a:gd name="T57" fmla="*/ 3468 h 5760"/>
              <a:gd name="T58" fmla="*/ 4203 w 5760"/>
              <a:gd name="T59" fmla="*/ 3645 h 5760"/>
              <a:gd name="T60" fmla="*/ 3750 w 5760"/>
              <a:gd name="T61" fmla="*/ 3429 h 5760"/>
              <a:gd name="T62" fmla="*/ 3750 w 5760"/>
              <a:gd name="T63" fmla="*/ 3813 h 5760"/>
              <a:gd name="T64" fmla="*/ 3949 w 5760"/>
              <a:gd name="T65" fmla="*/ 3015 h 5760"/>
              <a:gd name="T66" fmla="*/ 4482 w 5760"/>
              <a:gd name="T67" fmla="*/ 3645 h 5760"/>
              <a:gd name="T68" fmla="*/ 5449 w 5760"/>
              <a:gd name="T69" fmla="*/ 2880 h 5760"/>
              <a:gd name="T70" fmla="*/ 3406 w 5760"/>
              <a:gd name="T71" fmla="*/ 621 h 5760"/>
              <a:gd name="T72" fmla="*/ 2513 w 5760"/>
              <a:gd name="T73" fmla="*/ 693 h 5760"/>
              <a:gd name="T74" fmla="*/ 3685 w 5760"/>
              <a:gd name="T75" fmla="*/ 469 h 5760"/>
              <a:gd name="T76" fmla="*/ 2880 w 5760"/>
              <a:gd name="T77" fmla="*/ 309 h 5760"/>
              <a:gd name="T78" fmla="*/ 622 w 5760"/>
              <a:gd name="T79" fmla="*/ 2352 h 5760"/>
              <a:gd name="T80" fmla="*/ 694 w 5760"/>
              <a:gd name="T81" fmla="*/ 3247 h 5760"/>
              <a:gd name="T82" fmla="*/ 462 w 5760"/>
              <a:gd name="T83" fmla="*/ 2073 h 5760"/>
              <a:gd name="T84" fmla="*/ 310 w 5760"/>
              <a:gd name="T85" fmla="*/ 2880 h 5760"/>
              <a:gd name="T86" fmla="*/ 2353 w 5760"/>
              <a:gd name="T87" fmla="*/ 5144 h 5760"/>
              <a:gd name="T88" fmla="*/ 3248 w 5760"/>
              <a:gd name="T89" fmla="*/ 5072 h 5760"/>
              <a:gd name="T90" fmla="*/ 2074 w 5760"/>
              <a:gd name="T91" fmla="*/ 5296 h 5760"/>
              <a:gd name="T92" fmla="*/ 2880 w 5760"/>
              <a:gd name="T93" fmla="*/ 5448 h 5760"/>
              <a:gd name="T94" fmla="*/ 5137 w 5760"/>
              <a:gd name="T95" fmla="*/ 3413 h 5760"/>
              <a:gd name="T96" fmla="*/ 5065 w 5760"/>
              <a:gd name="T97" fmla="*/ 2512 h 5760"/>
              <a:gd name="T98" fmla="*/ 5297 w 5760"/>
              <a:gd name="T99" fmla="*/ 3692 h 5760"/>
              <a:gd name="T100" fmla="*/ 5449 w 5760"/>
              <a:gd name="T101" fmla="*/ 2880 h 5760"/>
              <a:gd name="T102" fmla="*/ 5623 w 5760"/>
              <a:gd name="T103" fmla="*/ 2880 h 5760"/>
              <a:gd name="T104" fmla="*/ 2880 w 5760"/>
              <a:gd name="T105" fmla="*/ 5622 h 5760"/>
              <a:gd name="T106" fmla="*/ 2880 w 5760"/>
              <a:gd name="T107" fmla="*/ 135 h 5760"/>
              <a:gd name="T108" fmla="*/ 5623 w 5760"/>
              <a:gd name="T109" fmla="*/ 2880 h 5760"/>
              <a:gd name="T110" fmla="*/ 5760 w 5760"/>
              <a:gd name="T111" fmla="*/ 2880 h 5760"/>
              <a:gd name="T112" fmla="*/ 0 w 5760"/>
              <a:gd name="T113" fmla="*/ 2880 h 5760"/>
              <a:gd name="T114" fmla="*/ 5760 w 5760"/>
              <a:gd name="T115" fmla="*/ 2880 h 57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5760" h="5760">
                <a:moveTo>
                  <a:pt x="2386" y="3095"/>
                </a:moveTo>
                <a:lnTo>
                  <a:pt x="2386" y="3095"/>
                </a:lnTo>
                <a:cubicBezTo>
                  <a:pt x="2027" y="3269"/>
                  <a:pt x="1572" y="3581"/>
                  <a:pt x="1572" y="3924"/>
                </a:cubicBezTo>
                <a:cubicBezTo>
                  <a:pt x="1572" y="4051"/>
                  <a:pt x="1635" y="4131"/>
                  <a:pt x="1754" y="4131"/>
                </a:cubicBezTo>
                <a:cubicBezTo>
                  <a:pt x="2105" y="4131"/>
                  <a:pt x="2320" y="3573"/>
                  <a:pt x="2386" y="3095"/>
                </a:cubicBezTo>
                <a:lnTo>
                  <a:pt x="2386" y="3095"/>
                </a:lnTo>
                <a:close/>
                <a:moveTo>
                  <a:pt x="2480" y="1601"/>
                </a:moveTo>
                <a:lnTo>
                  <a:pt x="2480" y="1601"/>
                </a:lnTo>
                <a:cubicBezTo>
                  <a:pt x="2480" y="1563"/>
                  <a:pt x="2458" y="1546"/>
                  <a:pt x="2425" y="1546"/>
                </a:cubicBezTo>
                <a:cubicBezTo>
                  <a:pt x="2257" y="1546"/>
                  <a:pt x="2019" y="1985"/>
                  <a:pt x="2019" y="2248"/>
                </a:cubicBezTo>
                <a:cubicBezTo>
                  <a:pt x="2281" y="2104"/>
                  <a:pt x="2480" y="1778"/>
                  <a:pt x="2480" y="1601"/>
                </a:cubicBezTo>
                <a:lnTo>
                  <a:pt x="2480" y="1601"/>
                </a:lnTo>
                <a:close/>
                <a:moveTo>
                  <a:pt x="3894" y="1634"/>
                </a:moveTo>
                <a:lnTo>
                  <a:pt x="3894" y="1634"/>
                </a:lnTo>
                <a:cubicBezTo>
                  <a:pt x="3894" y="1595"/>
                  <a:pt x="3885" y="1546"/>
                  <a:pt x="3836" y="1546"/>
                </a:cubicBezTo>
                <a:cubicBezTo>
                  <a:pt x="3717" y="1546"/>
                  <a:pt x="3527" y="1803"/>
                  <a:pt x="3527" y="2129"/>
                </a:cubicBezTo>
                <a:cubicBezTo>
                  <a:pt x="3765" y="1921"/>
                  <a:pt x="3894" y="1745"/>
                  <a:pt x="3894" y="1634"/>
                </a:cubicBezTo>
                <a:lnTo>
                  <a:pt x="3894" y="1634"/>
                </a:lnTo>
                <a:close/>
                <a:moveTo>
                  <a:pt x="4482" y="3645"/>
                </a:moveTo>
                <a:lnTo>
                  <a:pt x="4482" y="3645"/>
                </a:lnTo>
                <a:cubicBezTo>
                  <a:pt x="4482" y="4004"/>
                  <a:pt x="4173" y="4379"/>
                  <a:pt x="3717" y="4379"/>
                </a:cubicBezTo>
                <a:cubicBezTo>
                  <a:pt x="3168" y="4379"/>
                  <a:pt x="2889" y="3916"/>
                  <a:pt x="2889" y="3501"/>
                </a:cubicBezTo>
                <a:cubicBezTo>
                  <a:pt x="2889" y="2919"/>
                  <a:pt x="3287" y="2672"/>
                  <a:pt x="3455" y="2584"/>
                </a:cubicBezTo>
                <a:cubicBezTo>
                  <a:pt x="3422" y="2559"/>
                  <a:pt x="3397" y="2529"/>
                  <a:pt x="3375" y="2488"/>
                </a:cubicBezTo>
                <a:cubicBezTo>
                  <a:pt x="3182" y="2623"/>
                  <a:pt x="3008" y="2744"/>
                  <a:pt x="2640" y="2951"/>
                </a:cubicBezTo>
                <a:cubicBezTo>
                  <a:pt x="2624" y="3206"/>
                  <a:pt x="2601" y="3485"/>
                  <a:pt x="2536" y="3678"/>
                </a:cubicBezTo>
                <a:cubicBezTo>
                  <a:pt x="2400" y="4084"/>
                  <a:pt x="2121" y="4379"/>
                  <a:pt x="1754" y="4379"/>
                </a:cubicBezTo>
                <a:cubicBezTo>
                  <a:pt x="1444" y="4379"/>
                  <a:pt x="1293" y="4155"/>
                  <a:pt x="1293" y="3916"/>
                </a:cubicBezTo>
                <a:cubicBezTo>
                  <a:pt x="1293" y="3741"/>
                  <a:pt x="1395" y="3518"/>
                  <a:pt x="1580" y="3349"/>
                </a:cubicBezTo>
                <a:cubicBezTo>
                  <a:pt x="1812" y="3142"/>
                  <a:pt x="2066" y="3015"/>
                  <a:pt x="2417" y="2830"/>
                </a:cubicBezTo>
                <a:cubicBezTo>
                  <a:pt x="2425" y="2783"/>
                  <a:pt x="2433" y="2736"/>
                  <a:pt x="2442" y="2678"/>
                </a:cubicBezTo>
                <a:cubicBezTo>
                  <a:pt x="2353" y="2758"/>
                  <a:pt x="2226" y="2791"/>
                  <a:pt x="2121" y="2791"/>
                </a:cubicBezTo>
                <a:cubicBezTo>
                  <a:pt x="1955" y="2791"/>
                  <a:pt x="1818" y="2648"/>
                  <a:pt x="1787" y="2496"/>
                </a:cubicBezTo>
                <a:cubicBezTo>
                  <a:pt x="1563" y="2480"/>
                  <a:pt x="1395" y="2320"/>
                  <a:pt x="1387" y="2065"/>
                </a:cubicBezTo>
                <a:cubicBezTo>
                  <a:pt x="1387" y="1882"/>
                  <a:pt x="1459" y="1723"/>
                  <a:pt x="1580" y="1723"/>
                </a:cubicBezTo>
                <a:cubicBezTo>
                  <a:pt x="1627" y="1723"/>
                  <a:pt x="1643" y="1762"/>
                  <a:pt x="1643" y="1794"/>
                </a:cubicBezTo>
                <a:cubicBezTo>
                  <a:pt x="1643" y="1825"/>
                  <a:pt x="1602" y="1930"/>
                  <a:pt x="1602" y="2032"/>
                </a:cubicBezTo>
                <a:cubicBezTo>
                  <a:pt x="1602" y="2137"/>
                  <a:pt x="1652" y="2272"/>
                  <a:pt x="1779" y="2272"/>
                </a:cubicBezTo>
                <a:cubicBezTo>
                  <a:pt x="1779" y="1858"/>
                  <a:pt x="2082" y="1322"/>
                  <a:pt x="2442" y="1322"/>
                </a:cubicBezTo>
                <a:cubicBezTo>
                  <a:pt x="2680" y="1322"/>
                  <a:pt x="2712" y="1499"/>
                  <a:pt x="2712" y="1579"/>
                </a:cubicBezTo>
                <a:cubicBezTo>
                  <a:pt x="2712" y="1954"/>
                  <a:pt x="2337" y="2369"/>
                  <a:pt x="2033" y="2471"/>
                </a:cubicBezTo>
                <a:cubicBezTo>
                  <a:pt x="2042" y="2504"/>
                  <a:pt x="2074" y="2592"/>
                  <a:pt x="2170" y="2592"/>
                </a:cubicBezTo>
                <a:cubicBezTo>
                  <a:pt x="2290" y="2592"/>
                  <a:pt x="2433" y="2480"/>
                  <a:pt x="2505" y="2391"/>
                </a:cubicBezTo>
                <a:cubicBezTo>
                  <a:pt x="2536" y="2225"/>
                  <a:pt x="2657" y="1985"/>
                  <a:pt x="2817" y="1985"/>
                </a:cubicBezTo>
                <a:cubicBezTo>
                  <a:pt x="2880" y="1985"/>
                  <a:pt x="2911" y="2032"/>
                  <a:pt x="2911" y="2090"/>
                </a:cubicBezTo>
                <a:cubicBezTo>
                  <a:pt x="2911" y="2209"/>
                  <a:pt x="2784" y="2361"/>
                  <a:pt x="2688" y="2463"/>
                </a:cubicBezTo>
                <a:cubicBezTo>
                  <a:pt x="2673" y="2543"/>
                  <a:pt x="2665" y="2631"/>
                  <a:pt x="2665" y="2703"/>
                </a:cubicBezTo>
                <a:cubicBezTo>
                  <a:pt x="2944" y="2535"/>
                  <a:pt x="3088" y="2449"/>
                  <a:pt x="3295" y="2297"/>
                </a:cubicBezTo>
                <a:cubicBezTo>
                  <a:pt x="3279" y="2242"/>
                  <a:pt x="3279" y="2176"/>
                  <a:pt x="3279" y="2112"/>
                </a:cubicBezTo>
                <a:cubicBezTo>
                  <a:pt x="3279" y="1739"/>
                  <a:pt x="3527" y="1322"/>
                  <a:pt x="3853" y="1322"/>
                </a:cubicBezTo>
                <a:cubicBezTo>
                  <a:pt x="4037" y="1322"/>
                  <a:pt x="4131" y="1452"/>
                  <a:pt x="4131" y="1595"/>
                </a:cubicBezTo>
                <a:cubicBezTo>
                  <a:pt x="4131" y="1866"/>
                  <a:pt x="3900" y="2104"/>
                  <a:pt x="3574" y="2352"/>
                </a:cubicBezTo>
                <a:cubicBezTo>
                  <a:pt x="3599" y="2416"/>
                  <a:pt x="3637" y="2471"/>
                  <a:pt x="3701" y="2504"/>
                </a:cubicBezTo>
                <a:cubicBezTo>
                  <a:pt x="3709" y="2488"/>
                  <a:pt x="3813" y="2471"/>
                  <a:pt x="3900" y="2471"/>
                </a:cubicBezTo>
                <a:cubicBezTo>
                  <a:pt x="3996" y="2471"/>
                  <a:pt x="4131" y="2496"/>
                  <a:pt x="4131" y="2592"/>
                </a:cubicBezTo>
                <a:cubicBezTo>
                  <a:pt x="4131" y="2703"/>
                  <a:pt x="3980" y="2728"/>
                  <a:pt x="3861" y="2728"/>
                </a:cubicBezTo>
                <a:cubicBezTo>
                  <a:pt x="3797" y="2736"/>
                  <a:pt x="3693" y="2711"/>
                  <a:pt x="3693" y="2711"/>
                </a:cubicBezTo>
                <a:cubicBezTo>
                  <a:pt x="3518" y="2758"/>
                  <a:pt x="3182" y="2959"/>
                  <a:pt x="3182" y="3468"/>
                </a:cubicBezTo>
                <a:cubicBezTo>
                  <a:pt x="3182" y="3813"/>
                  <a:pt x="3397" y="4131"/>
                  <a:pt x="3734" y="4131"/>
                </a:cubicBezTo>
                <a:cubicBezTo>
                  <a:pt x="3988" y="4131"/>
                  <a:pt x="4195" y="3940"/>
                  <a:pt x="4203" y="3645"/>
                </a:cubicBezTo>
                <a:cubicBezTo>
                  <a:pt x="4204" y="3454"/>
                  <a:pt x="4123" y="3253"/>
                  <a:pt x="3933" y="3253"/>
                </a:cubicBezTo>
                <a:cubicBezTo>
                  <a:pt x="3836" y="3253"/>
                  <a:pt x="3750" y="3325"/>
                  <a:pt x="3750" y="3429"/>
                </a:cubicBezTo>
                <a:cubicBezTo>
                  <a:pt x="3742" y="3589"/>
                  <a:pt x="3861" y="3606"/>
                  <a:pt x="3861" y="3708"/>
                </a:cubicBezTo>
                <a:cubicBezTo>
                  <a:pt x="3861" y="3780"/>
                  <a:pt x="3806" y="3813"/>
                  <a:pt x="3750" y="3813"/>
                </a:cubicBezTo>
                <a:cubicBezTo>
                  <a:pt x="3590" y="3813"/>
                  <a:pt x="3469" y="3653"/>
                  <a:pt x="3469" y="3454"/>
                </a:cubicBezTo>
                <a:cubicBezTo>
                  <a:pt x="3469" y="3214"/>
                  <a:pt x="3678" y="3015"/>
                  <a:pt x="3949" y="3015"/>
                </a:cubicBezTo>
                <a:cubicBezTo>
                  <a:pt x="4300" y="3015"/>
                  <a:pt x="4482" y="3319"/>
                  <a:pt x="4482" y="3645"/>
                </a:cubicBezTo>
                <a:lnTo>
                  <a:pt x="4482" y="3645"/>
                </a:lnTo>
                <a:close/>
                <a:moveTo>
                  <a:pt x="5449" y="2880"/>
                </a:moveTo>
                <a:lnTo>
                  <a:pt x="5449" y="2880"/>
                </a:lnTo>
                <a:cubicBezTo>
                  <a:pt x="5449" y="1969"/>
                  <a:pt x="4985" y="1027"/>
                  <a:pt x="3988" y="726"/>
                </a:cubicBezTo>
                <a:cubicBezTo>
                  <a:pt x="3781" y="662"/>
                  <a:pt x="3607" y="621"/>
                  <a:pt x="3406" y="621"/>
                </a:cubicBezTo>
                <a:cubicBezTo>
                  <a:pt x="2944" y="621"/>
                  <a:pt x="2928" y="884"/>
                  <a:pt x="2712" y="884"/>
                </a:cubicBezTo>
                <a:cubicBezTo>
                  <a:pt x="2593" y="884"/>
                  <a:pt x="2513" y="798"/>
                  <a:pt x="2513" y="693"/>
                </a:cubicBezTo>
                <a:cubicBezTo>
                  <a:pt x="2513" y="510"/>
                  <a:pt x="2729" y="367"/>
                  <a:pt x="3071" y="367"/>
                </a:cubicBezTo>
                <a:cubicBezTo>
                  <a:pt x="3391" y="367"/>
                  <a:pt x="3637" y="447"/>
                  <a:pt x="3685" y="469"/>
                </a:cubicBezTo>
                <a:lnTo>
                  <a:pt x="3693" y="447"/>
                </a:lnTo>
                <a:cubicBezTo>
                  <a:pt x="3607" y="414"/>
                  <a:pt x="3303" y="309"/>
                  <a:pt x="2880" y="309"/>
                </a:cubicBezTo>
                <a:cubicBezTo>
                  <a:pt x="1961" y="309"/>
                  <a:pt x="1028" y="781"/>
                  <a:pt x="727" y="1770"/>
                </a:cubicBezTo>
                <a:cubicBezTo>
                  <a:pt x="663" y="1977"/>
                  <a:pt x="622" y="2154"/>
                  <a:pt x="622" y="2352"/>
                </a:cubicBezTo>
                <a:cubicBezTo>
                  <a:pt x="622" y="2816"/>
                  <a:pt x="885" y="2838"/>
                  <a:pt x="885" y="3054"/>
                </a:cubicBezTo>
                <a:cubicBezTo>
                  <a:pt x="885" y="3167"/>
                  <a:pt x="798" y="3247"/>
                  <a:pt x="694" y="3247"/>
                </a:cubicBezTo>
                <a:cubicBezTo>
                  <a:pt x="511" y="3247"/>
                  <a:pt x="368" y="3037"/>
                  <a:pt x="368" y="2687"/>
                </a:cubicBezTo>
                <a:cubicBezTo>
                  <a:pt x="368" y="2369"/>
                  <a:pt x="448" y="2121"/>
                  <a:pt x="462" y="2073"/>
                </a:cubicBezTo>
                <a:lnTo>
                  <a:pt x="440" y="2065"/>
                </a:lnTo>
                <a:cubicBezTo>
                  <a:pt x="415" y="2161"/>
                  <a:pt x="310" y="2457"/>
                  <a:pt x="310" y="2880"/>
                </a:cubicBezTo>
                <a:cubicBezTo>
                  <a:pt x="310" y="3805"/>
                  <a:pt x="782" y="4738"/>
                  <a:pt x="1771" y="5041"/>
                </a:cubicBezTo>
                <a:cubicBezTo>
                  <a:pt x="1978" y="5105"/>
                  <a:pt x="2154" y="5144"/>
                  <a:pt x="2353" y="5144"/>
                </a:cubicBezTo>
                <a:cubicBezTo>
                  <a:pt x="2817" y="5144"/>
                  <a:pt x="2831" y="4873"/>
                  <a:pt x="3047" y="4873"/>
                </a:cubicBezTo>
                <a:cubicBezTo>
                  <a:pt x="3160" y="4873"/>
                  <a:pt x="3248" y="4961"/>
                  <a:pt x="3248" y="5072"/>
                </a:cubicBezTo>
                <a:cubicBezTo>
                  <a:pt x="3248" y="5249"/>
                  <a:pt x="3038" y="5392"/>
                  <a:pt x="2688" y="5392"/>
                </a:cubicBezTo>
                <a:cubicBezTo>
                  <a:pt x="2370" y="5392"/>
                  <a:pt x="2113" y="5312"/>
                  <a:pt x="2074" y="5296"/>
                </a:cubicBezTo>
                <a:lnTo>
                  <a:pt x="2066" y="5320"/>
                </a:lnTo>
                <a:cubicBezTo>
                  <a:pt x="2154" y="5359"/>
                  <a:pt x="2458" y="5448"/>
                  <a:pt x="2880" y="5448"/>
                </a:cubicBezTo>
                <a:cubicBezTo>
                  <a:pt x="3797" y="5448"/>
                  <a:pt x="4739" y="4984"/>
                  <a:pt x="5034" y="3987"/>
                </a:cubicBezTo>
                <a:cubicBezTo>
                  <a:pt x="5098" y="3788"/>
                  <a:pt x="5137" y="3606"/>
                  <a:pt x="5137" y="3413"/>
                </a:cubicBezTo>
                <a:cubicBezTo>
                  <a:pt x="5137" y="2943"/>
                  <a:pt x="4874" y="2927"/>
                  <a:pt x="4874" y="2711"/>
                </a:cubicBezTo>
                <a:cubicBezTo>
                  <a:pt x="4874" y="2592"/>
                  <a:pt x="4954" y="2512"/>
                  <a:pt x="5065" y="2512"/>
                </a:cubicBezTo>
                <a:cubicBezTo>
                  <a:pt x="5250" y="2512"/>
                  <a:pt x="5393" y="2728"/>
                  <a:pt x="5393" y="3079"/>
                </a:cubicBezTo>
                <a:cubicBezTo>
                  <a:pt x="5393" y="3390"/>
                  <a:pt x="5313" y="3637"/>
                  <a:pt x="5297" y="3692"/>
                </a:cubicBezTo>
                <a:lnTo>
                  <a:pt x="5322" y="3700"/>
                </a:lnTo>
                <a:cubicBezTo>
                  <a:pt x="5352" y="3606"/>
                  <a:pt x="5449" y="3310"/>
                  <a:pt x="5449" y="2880"/>
                </a:cubicBezTo>
                <a:lnTo>
                  <a:pt x="5449" y="2880"/>
                </a:lnTo>
                <a:close/>
                <a:moveTo>
                  <a:pt x="5623" y="2880"/>
                </a:moveTo>
                <a:lnTo>
                  <a:pt x="5623" y="2880"/>
                </a:lnTo>
                <a:cubicBezTo>
                  <a:pt x="5623" y="4395"/>
                  <a:pt x="4396" y="5622"/>
                  <a:pt x="2880" y="5622"/>
                </a:cubicBezTo>
                <a:cubicBezTo>
                  <a:pt x="1364" y="5622"/>
                  <a:pt x="136" y="4395"/>
                  <a:pt x="136" y="2880"/>
                </a:cubicBezTo>
                <a:cubicBezTo>
                  <a:pt x="136" y="1363"/>
                  <a:pt x="1364" y="135"/>
                  <a:pt x="2880" y="135"/>
                </a:cubicBezTo>
                <a:cubicBezTo>
                  <a:pt x="4396" y="135"/>
                  <a:pt x="5623" y="1372"/>
                  <a:pt x="5623" y="2880"/>
                </a:cubicBezTo>
                <a:lnTo>
                  <a:pt x="5623" y="2880"/>
                </a:lnTo>
                <a:close/>
                <a:moveTo>
                  <a:pt x="5760" y="2880"/>
                </a:moveTo>
                <a:lnTo>
                  <a:pt x="5760" y="2880"/>
                </a:lnTo>
                <a:cubicBezTo>
                  <a:pt x="5760" y="1292"/>
                  <a:pt x="4468" y="0"/>
                  <a:pt x="2880" y="0"/>
                </a:cubicBezTo>
                <a:cubicBezTo>
                  <a:pt x="1293" y="0"/>
                  <a:pt x="0" y="1292"/>
                  <a:pt x="0" y="2880"/>
                </a:cubicBezTo>
                <a:cubicBezTo>
                  <a:pt x="0" y="4473"/>
                  <a:pt x="1293" y="5760"/>
                  <a:pt x="2880" y="5760"/>
                </a:cubicBezTo>
                <a:cubicBezTo>
                  <a:pt x="4468" y="5760"/>
                  <a:pt x="5760" y="4473"/>
                  <a:pt x="5760" y="2880"/>
                </a:cubicBezTo>
                <a:close/>
              </a:path>
            </a:pathLst>
          </a:custGeom>
          <a:solidFill>
            <a:srgbClr val="005EB8"/>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Tree>
    <p:extLst>
      <p:ext uri="{BB962C8B-B14F-4D97-AF65-F5344CB8AC3E}">
        <p14:creationId xmlns:p14="http://schemas.microsoft.com/office/powerpoint/2010/main" val="3931488195"/>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Copy + image slide">
    <p:bg>
      <p:bgRef idx="1001">
        <a:schemeClr val="bg1"/>
      </p:bgRef>
    </p:bg>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204EF41C-AC35-0C4C-AAE9-765C25C862A8}"/>
              </a:ext>
            </a:extLst>
          </p:cNvPr>
          <p:cNvSpPr>
            <a:spLocks noGrp="1"/>
          </p:cNvSpPr>
          <p:nvPr>
            <p:ph type="pic" sz="quarter" idx="18"/>
          </p:nvPr>
        </p:nvSpPr>
        <p:spPr>
          <a:xfrm>
            <a:off x="6096000" y="0"/>
            <a:ext cx="6094800" cy="6858000"/>
          </a:xfrm>
          <a:prstGeom prst="rect">
            <a:avLst/>
          </a:prstGeom>
          <a:solidFill>
            <a:srgbClr val="D0DAE6"/>
          </a:solidFill>
          <a:ln>
            <a:noFill/>
          </a:ln>
        </p:spPr>
        <p:txBody>
          <a:bodyPr>
            <a:noAutofit/>
          </a:bodyPr>
          <a:lstStyle>
            <a:lvl1pPr marL="0" indent="0">
              <a:buFontTx/>
              <a:buNone/>
              <a:defRPr>
                <a:noFill/>
              </a:defRPr>
            </a:lvl1pPr>
          </a:lstStyle>
          <a:p>
            <a:r>
              <a:rPr lang="en-US" dirty="0"/>
              <a:t>Click icon to add picture</a:t>
            </a:r>
          </a:p>
        </p:txBody>
      </p:sp>
      <p:sp>
        <p:nvSpPr>
          <p:cNvPr id="22" name="Title 21">
            <a:extLst>
              <a:ext uri="{FF2B5EF4-FFF2-40B4-BE49-F238E27FC236}">
                <a16:creationId xmlns:a16="http://schemas.microsoft.com/office/drawing/2014/main" id="{DCF569A7-0934-0F40-9834-76EF779D4122}"/>
              </a:ext>
            </a:extLst>
          </p:cNvPr>
          <p:cNvSpPr>
            <a:spLocks noGrp="1"/>
          </p:cNvSpPr>
          <p:nvPr>
            <p:ph type="title" hasCustomPrompt="1"/>
          </p:nvPr>
        </p:nvSpPr>
        <p:spPr>
          <a:xfrm>
            <a:off x="505153" y="404556"/>
            <a:ext cx="4805360" cy="843279"/>
          </a:xfrm>
        </p:spPr>
        <p:txBody>
          <a:bodyPr/>
          <a:lstStyle>
            <a:lvl1pPr>
              <a:lnSpc>
                <a:spcPct val="100000"/>
              </a:lnSpc>
              <a:defRPr spc="0" baseline="0"/>
            </a:lvl1pPr>
          </a:lstStyle>
          <a:p>
            <a:r>
              <a:rPr lang="en-US" dirty="0"/>
              <a:t>This is a two-line page title, </a:t>
            </a:r>
            <a:br>
              <a:rPr lang="en-US" dirty="0"/>
            </a:br>
            <a:r>
              <a:rPr lang="en-US" dirty="0"/>
              <a:t>click to add text</a:t>
            </a:r>
          </a:p>
        </p:txBody>
      </p:sp>
      <p:sp>
        <p:nvSpPr>
          <p:cNvPr id="39" name="Text Placeholder 26">
            <a:extLst>
              <a:ext uri="{FF2B5EF4-FFF2-40B4-BE49-F238E27FC236}">
                <a16:creationId xmlns:a16="http://schemas.microsoft.com/office/drawing/2014/main" id="{8DEB3E39-B088-614E-B3CA-15A79DA5D60F}"/>
              </a:ext>
            </a:extLst>
          </p:cNvPr>
          <p:cNvSpPr>
            <a:spLocks noGrp="1"/>
          </p:cNvSpPr>
          <p:nvPr>
            <p:ph type="body" sz="quarter" idx="17" hasCustomPrompt="1"/>
          </p:nvPr>
        </p:nvSpPr>
        <p:spPr>
          <a:xfrm>
            <a:off x="517746" y="2326144"/>
            <a:ext cx="4792661" cy="3138696"/>
          </a:xfrm>
          <a:prstGeom prst="rect">
            <a:avLst/>
          </a:prstGeom>
        </p:spPr>
        <p:txBody>
          <a:bodyPr lIns="0" tIns="0" rIns="0" bIns="0">
            <a:noAutofit/>
          </a:bodyPr>
          <a:lstStyle>
            <a:lvl1pPr marL="0" marR="0" indent="0" algn="l" defTabSz="914400" rtl="0" eaLnBrk="1" fontAlgn="auto" latinLnBrk="0" hangingPunct="1">
              <a:lnSpc>
                <a:spcPct val="100000"/>
              </a:lnSpc>
              <a:spcBef>
                <a:spcPts val="600"/>
              </a:spcBef>
              <a:spcAft>
                <a:spcPts val="0"/>
              </a:spcAft>
              <a:buClrTx/>
              <a:buSzTx/>
              <a:buFontTx/>
              <a:buNone/>
              <a:tabLst/>
              <a:defRPr lang="en-GB" sz="1600" smtClean="0">
                <a:effectLst/>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r>
              <a:rPr lang="en-GB" dirty="0">
                <a:solidFill>
                  <a:srgbClr val="0E141F"/>
                </a:solidFill>
                <a:effectLst/>
                <a:latin typeface="GE Inspira Sans" panose="020B0503060000000003" pitchFamily="34" charset="77"/>
              </a:rPr>
              <a:t>Click to add text column. Lorem ipsum </a:t>
            </a:r>
            <a:r>
              <a:rPr lang="en-GB" dirty="0" err="1">
                <a:solidFill>
                  <a:srgbClr val="0E141F"/>
                </a:solidFill>
                <a:effectLst/>
                <a:latin typeface="GE Inspira Sans" panose="020B0503060000000003" pitchFamily="34" charset="77"/>
              </a:rPr>
              <a:t>dolor</a:t>
            </a:r>
            <a:r>
              <a:rPr lang="en-GB" dirty="0">
                <a:solidFill>
                  <a:srgbClr val="0E141F"/>
                </a:solidFill>
                <a:effectLst/>
                <a:latin typeface="GE Inspira Sans" panose="020B0503060000000003" pitchFamily="34" charset="77"/>
              </a:rPr>
              <a:t> sit </a:t>
            </a:r>
            <a:r>
              <a:rPr lang="en-GB" dirty="0" err="1">
                <a:solidFill>
                  <a:srgbClr val="0E141F"/>
                </a:solidFill>
                <a:effectLst/>
                <a:latin typeface="GE Inspira Sans" panose="020B0503060000000003" pitchFamily="34" charset="77"/>
              </a:rPr>
              <a:t>amet</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consetetur</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sadipscing</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elitr</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sed</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diam</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nonumy</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eirmod</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tempor</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invidunt</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ut</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labore</a:t>
            </a:r>
            <a:r>
              <a:rPr lang="en-GB" dirty="0">
                <a:solidFill>
                  <a:srgbClr val="0E141F"/>
                </a:solidFill>
                <a:effectLst/>
                <a:latin typeface="GE Inspira Sans" panose="020B0503060000000003" pitchFamily="34" charset="77"/>
              </a:rPr>
              <a:t> et dolore magna </a:t>
            </a:r>
            <a:r>
              <a:rPr lang="en-GB" dirty="0" err="1">
                <a:solidFill>
                  <a:srgbClr val="0E141F"/>
                </a:solidFill>
                <a:effectLst/>
                <a:latin typeface="GE Inspira Sans" panose="020B0503060000000003" pitchFamily="34" charset="77"/>
              </a:rPr>
              <a:t>aliquyam</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erat</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sed</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diam</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voluptua</a:t>
            </a:r>
            <a:r>
              <a:rPr lang="en-GB" dirty="0">
                <a:solidFill>
                  <a:srgbClr val="0E141F"/>
                </a:solidFill>
                <a:effectLst/>
                <a:latin typeface="GE Inspira Sans" panose="020B0503060000000003" pitchFamily="34" charset="77"/>
              </a:rPr>
              <a:t>. At </a:t>
            </a:r>
            <a:r>
              <a:rPr lang="en-GB" dirty="0" err="1">
                <a:solidFill>
                  <a:srgbClr val="0E141F"/>
                </a:solidFill>
                <a:effectLst/>
                <a:latin typeface="GE Inspira Sans" panose="020B0503060000000003" pitchFamily="34" charset="77"/>
              </a:rPr>
              <a:t>vero</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eos</a:t>
            </a:r>
            <a:r>
              <a:rPr lang="en-GB" dirty="0">
                <a:solidFill>
                  <a:srgbClr val="0E141F"/>
                </a:solidFill>
                <a:effectLst/>
                <a:latin typeface="GE Inspira Sans" panose="020B0503060000000003" pitchFamily="34" charset="77"/>
              </a:rPr>
              <a:t> et </a:t>
            </a:r>
            <a:r>
              <a:rPr lang="en-GB" dirty="0" err="1">
                <a:solidFill>
                  <a:srgbClr val="0E141F"/>
                </a:solidFill>
                <a:effectLst/>
                <a:latin typeface="GE Inspira Sans" panose="020B0503060000000003" pitchFamily="34" charset="77"/>
              </a:rPr>
              <a:t>accusam</a:t>
            </a:r>
            <a:r>
              <a:rPr lang="en-GB" dirty="0">
                <a:solidFill>
                  <a:srgbClr val="0E141F"/>
                </a:solidFill>
                <a:effectLst/>
                <a:latin typeface="GE Inspira Sans" panose="020B0503060000000003" pitchFamily="34" charset="77"/>
              </a:rPr>
              <a:t> et </a:t>
            </a:r>
            <a:r>
              <a:rPr lang="en-GB" dirty="0" err="1">
                <a:solidFill>
                  <a:srgbClr val="0E141F"/>
                </a:solidFill>
                <a:effectLst/>
                <a:latin typeface="GE Inspira Sans" panose="020B0503060000000003" pitchFamily="34" charset="77"/>
              </a:rPr>
              <a:t>justo</a:t>
            </a:r>
            <a:r>
              <a:rPr lang="en-GB" dirty="0">
                <a:solidFill>
                  <a:srgbClr val="0E141F"/>
                </a:solidFill>
                <a:effectLst/>
                <a:latin typeface="GE Inspira Sans" panose="020B0503060000000003" pitchFamily="34" charset="77"/>
              </a:rPr>
              <a:t> duo </a:t>
            </a:r>
            <a:r>
              <a:rPr lang="en-GB" dirty="0" err="1">
                <a:solidFill>
                  <a:srgbClr val="0E141F"/>
                </a:solidFill>
                <a:effectLst/>
                <a:latin typeface="GE Inspira Sans" panose="020B0503060000000003" pitchFamily="34" charset="77"/>
              </a:rPr>
              <a:t>dolores</a:t>
            </a:r>
            <a:r>
              <a:rPr lang="en-GB" dirty="0">
                <a:solidFill>
                  <a:srgbClr val="0E141F"/>
                </a:solidFill>
                <a:effectLst/>
                <a:latin typeface="GE Inspira Sans" panose="020B0503060000000003" pitchFamily="34" charset="77"/>
              </a:rPr>
              <a:t> et </a:t>
            </a:r>
            <a:r>
              <a:rPr lang="en-GB" dirty="0" err="1">
                <a:solidFill>
                  <a:srgbClr val="0E141F"/>
                </a:solidFill>
                <a:effectLst/>
                <a:latin typeface="GE Inspira Sans" panose="020B0503060000000003" pitchFamily="34" charset="77"/>
              </a:rPr>
              <a:t>ea</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rebum</a:t>
            </a:r>
            <a:r>
              <a:rPr lang="en-GB" dirty="0">
                <a:solidFill>
                  <a:srgbClr val="0E141F"/>
                </a:solidFill>
                <a:effectLst/>
                <a:latin typeface="GE Inspira Sans" panose="020B0503060000000003" pitchFamily="34" charset="77"/>
              </a:rPr>
              <a:t>. </a:t>
            </a:r>
          </a:p>
          <a:p>
            <a:r>
              <a:rPr lang="en-GB" dirty="0">
                <a:solidFill>
                  <a:srgbClr val="0E141F"/>
                </a:solidFill>
                <a:effectLst/>
                <a:latin typeface="GE Inspira Sans" panose="020B0503060000000003" pitchFamily="34" charset="77"/>
              </a:rPr>
              <a:t>Stet </a:t>
            </a:r>
            <a:r>
              <a:rPr lang="en-GB" dirty="0" err="1">
                <a:solidFill>
                  <a:srgbClr val="0E141F"/>
                </a:solidFill>
                <a:effectLst/>
                <a:latin typeface="GE Inspira Sans" panose="020B0503060000000003" pitchFamily="34" charset="77"/>
              </a:rPr>
              <a:t>clita</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kasd</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gubergren</a:t>
            </a:r>
            <a:r>
              <a:rPr lang="en-GB" dirty="0">
                <a:solidFill>
                  <a:srgbClr val="0E141F"/>
                </a:solidFill>
                <a:effectLst/>
                <a:latin typeface="GE Inspira Sans" panose="020B0503060000000003" pitchFamily="34" charset="77"/>
              </a:rPr>
              <a:t>, no sea </a:t>
            </a:r>
            <a:r>
              <a:rPr lang="en-GB" dirty="0" err="1">
                <a:solidFill>
                  <a:srgbClr val="0E141F"/>
                </a:solidFill>
                <a:effectLst/>
                <a:latin typeface="GE Inspira Sans" panose="020B0503060000000003" pitchFamily="34" charset="77"/>
              </a:rPr>
              <a:t>takimata</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sanctus</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est</a:t>
            </a:r>
            <a:r>
              <a:rPr lang="en-GB" dirty="0">
                <a:solidFill>
                  <a:srgbClr val="0E141F"/>
                </a:solidFill>
                <a:effectLst/>
                <a:latin typeface="GE Inspira Sans" panose="020B0503060000000003" pitchFamily="34" charset="77"/>
              </a:rPr>
              <a:t> Lorem ipsum </a:t>
            </a:r>
            <a:r>
              <a:rPr lang="en-GB" dirty="0" err="1">
                <a:solidFill>
                  <a:srgbClr val="0E141F"/>
                </a:solidFill>
                <a:effectLst/>
                <a:latin typeface="GE Inspira Sans" panose="020B0503060000000003" pitchFamily="34" charset="77"/>
              </a:rPr>
              <a:t>dolor</a:t>
            </a:r>
            <a:r>
              <a:rPr lang="en-GB" dirty="0">
                <a:solidFill>
                  <a:srgbClr val="0E141F"/>
                </a:solidFill>
                <a:effectLst/>
                <a:latin typeface="GE Inspira Sans" panose="020B0503060000000003" pitchFamily="34" charset="77"/>
              </a:rPr>
              <a:t> sit </a:t>
            </a:r>
            <a:r>
              <a:rPr lang="en-GB" dirty="0" err="1">
                <a:solidFill>
                  <a:srgbClr val="0E141F"/>
                </a:solidFill>
                <a:effectLst/>
                <a:latin typeface="GE Inspira Sans" panose="020B0503060000000003" pitchFamily="34" charset="77"/>
              </a:rPr>
              <a:t>amet</a:t>
            </a:r>
            <a:r>
              <a:rPr lang="en-GB" dirty="0">
                <a:solidFill>
                  <a:srgbClr val="0E141F"/>
                </a:solidFill>
                <a:effectLst/>
                <a:latin typeface="GE Inspira Sans" panose="020B0503060000000003" pitchFamily="34" charset="77"/>
              </a:rPr>
              <a:t>. Lorem ipsum </a:t>
            </a:r>
            <a:r>
              <a:rPr lang="en-GB" dirty="0" err="1">
                <a:solidFill>
                  <a:srgbClr val="0E141F"/>
                </a:solidFill>
                <a:effectLst/>
                <a:latin typeface="GE Inspira Sans" panose="020B0503060000000003" pitchFamily="34" charset="77"/>
              </a:rPr>
              <a:t>dolor</a:t>
            </a:r>
            <a:r>
              <a:rPr lang="en-GB" dirty="0">
                <a:solidFill>
                  <a:srgbClr val="0E141F"/>
                </a:solidFill>
                <a:effectLst/>
                <a:latin typeface="GE Inspira Sans" panose="020B0503060000000003" pitchFamily="34" charset="77"/>
              </a:rPr>
              <a:t> sit </a:t>
            </a:r>
            <a:r>
              <a:rPr lang="en-GB" dirty="0" err="1">
                <a:solidFill>
                  <a:srgbClr val="0E141F"/>
                </a:solidFill>
                <a:effectLst/>
                <a:latin typeface="GE Inspira Sans" panose="020B0503060000000003" pitchFamily="34" charset="77"/>
              </a:rPr>
              <a:t>amet</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consetetur</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sadipscing</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elitr</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sed</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diam</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nonumy</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eirmod</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tempor</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invidunt</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ut</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labore</a:t>
            </a:r>
            <a:r>
              <a:rPr lang="en-GB" dirty="0">
                <a:solidFill>
                  <a:srgbClr val="0E141F"/>
                </a:solidFill>
                <a:effectLst/>
                <a:latin typeface="GE Inspira Sans" panose="020B0503060000000003" pitchFamily="34" charset="77"/>
              </a:rPr>
              <a:t> et dolore magna </a:t>
            </a:r>
            <a:r>
              <a:rPr lang="en-GB" dirty="0" err="1">
                <a:solidFill>
                  <a:srgbClr val="0E141F"/>
                </a:solidFill>
                <a:effectLst/>
                <a:latin typeface="GE Inspira Sans" panose="020B0503060000000003" pitchFamily="34" charset="77"/>
              </a:rPr>
              <a:t>aliquyam</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erat</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sed</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diam</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voluptua</a:t>
            </a:r>
            <a:r>
              <a:rPr lang="en-GB" dirty="0">
                <a:solidFill>
                  <a:srgbClr val="0E141F"/>
                </a:solidFill>
                <a:effectLst/>
                <a:latin typeface="GE Inspira Sans" panose="020B0503060000000003" pitchFamily="34" charset="77"/>
              </a:rPr>
              <a:t>. At </a:t>
            </a:r>
            <a:r>
              <a:rPr lang="en-GB" dirty="0" err="1">
                <a:solidFill>
                  <a:srgbClr val="0E141F"/>
                </a:solidFill>
                <a:effectLst/>
                <a:latin typeface="GE Inspira Sans" panose="020B0503060000000003" pitchFamily="34" charset="77"/>
              </a:rPr>
              <a:t>vero</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eos</a:t>
            </a:r>
            <a:r>
              <a:rPr lang="en-GB" dirty="0">
                <a:solidFill>
                  <a:srgbClr val="0E141F"/>
                </a:solidFill>
                <a:effectLst/>
                <a:latin typeface="GE Inspira Sans" panose="020B0503060000000003" pitchFamily="34" charset="77"/>
              </a:rPr>
              <a:t> et </a:t>
            </a:r>
            <a:r>
              <a:rPr lang="en-GB" dirty="0" err="1">
                <a:solidFill>
                  <a:srgbClr val="0E141F"/>
                </a:solidFill>
                <a:effectLst/>
                <a:latin typeface="GE Inspira Sans" panose="020B0503060000000003" pitchFamily="34" charset="77"/>
              </a:rPr>
              <a:t>accusam</a:t>
            </a:r>
            <a:r>
              <a:rPr lang="en-GB" dirty="0">
                <a:solidFill>
                  <a:srgbClr val="0E141F"/>
                </a:solidFill>
                <a:effectLst/>
                <a:latin typeface="GE Inspira Sans" panose="020B0503060000000003" pitchFamily="34" charset="77"/>
              </a:rPr>
              <a:t> et </a:t>
            </a:r>
            <a:r>
              <a:rPr lang="en-GB" dirty="0" err="1">
                <a:solidFill>
                  <a:srgbClr val="0E141F"/>
                </a:solidFill>
                <a:effectLst/>
                <a:latin typeface="GE Inspira Sans" panose="020B0503060000000003" pitchFamily="34" charset="77"/>
              </a:rPr>
              <a:t>justo</a:t>
            </a:r>
            <a:r>
              <a:rPr lang="en-GB" dirty="0">
                <a:solidFill>
                  <a:srgbClr val="0E141F"/>
                </a:solidFill>
                <a:effectLst/>
                <a:latin typeface="GE Inspira Sans" panose="020B0503060000000003" pitchFamily="34" charset="77"/>
              </a:rPr>
              <a:t> duo </a:t>
            </a:r>
            <a:r>
              <a:rPr lang="en-GB" dirty="0" err="1">
                <a:solidFill>
                  <a:srgbClr val="0E141F"/>
                </a:solidFill>
                <a:effectLst/>
                <a:latin typeface="GE Inspira Sans" panose="020B0503060000000003" pitchFamily="34" charset="77"/>
              </a:rPr>
              <a:t>dolores</a:t>
            </a:r>
            <a:r>
              <a:rPr lang="en-GB" dirty="0">
                <a:solidFill>
                  <a:srgbClr val="0E141F"/>
                </a:solidFill>
                <a:effectLst/>
                <a:latin typeface="GE Inspira Sans" panose="020B0503060000000003" pitchFamily="34" charset="77"/>
              </a:rPr>
              <a:t> et </a:t>
            </a:r>
            <a:r>
              <a:rPr lang="en-GB" dirty="0" err="1">
                <a:solidFill>
                  <a:srgbClr val="0E141F"/>
                </a:solidFill>
                <a:effectLst/>
                <a:latin typeface="GE Inspira Sans" panose="020B0503060000000003" pitchFamily="34" charset="77"/>
              </a:rPr>
              <a:t>ea</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rebum</a:t>
            </a:r>
            <a:r>
              <a:rPr lang="en-GB" dirty="0">
                <a:solidFill>
                  <a:srgbClr val="0E141F"/>
                </a:solidFill>
                <a:effectLst/>
                <a:latin typeface="GE Inspira Sans" panose="020B0503060000000003" pitchFamily="34" charset="77"/>
              </a:rPr>
              <a:t>. Stet </a:t>
            </a:r>
            <a:r>
              <a:rPr lang="en-GB" dirty="0" err="1">
                <a:solidFill>
                  <a:srgbClr val="0E141F"/>
                </a:solidFill>
                <a:effectLst/>
                <a:latin typeface="GE Inspira Sans" panose="020B0503060000000003" pitchFamily="34" charset="77"/>
              </a:rPr>
              <a:t>clita</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kasd</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gubergren</a:t>
            </a:r>
            <a:r>
              <a:rPr lang="en-GB" dirty="0">
                <a:solidFill>
                  <a:srgbClr val="0E141F"/>
                </a:solidFill>
                <a:effectLst/>
                <a:latin typeface="GE Inspira Sans" panose="020B0503060000000003" pitchFamily="34" charset="77"/>
              </a:rPr>
              <a:t>, no sea </a:t>
            </a:r>
            <a:r>
              <a:rPr lang="en-GB" dirty="0" err="1">
                <a:solidFill>
                  <a:srgbClr val="0E141F"/>
                </a:solidFill>
                <a:effectLst/>
                <a:latin typeface="GE Inspira Sans" panose="020B0503060000000003" pitchFamily="34" charset="77"/>
              </a:rPr>
              <a:t>takimata</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sanctus</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est</a:t>
            </a:r>
            <a:r>
              <a:rPr lang="en-GB" dirty="0">
                <a:solidFill>
                  <a:srgbClr val="0E141F"/>
                </a:solidFill>
                <a:effectLst/>
                <a:latin typeface="GE Inspira Sans" panose="020B0503060000000003" pitchFamily="34" charset="77"/>
              </a:rPr>
              <a:t> Lorem ipsum </a:t>
            </a:r>
            <a:r>
              <a:rPr lang="en-GB" dirty="0" err="1">
                <a:solidFill>
                  <a:srgbClr val="0E141F"/>
                </a:solidFill>
                <a:effectLst/>
                <a:latin typeface="GE Inspira Sans" panose="020B0503060000000003" pitchFamily="34" charset="77"/>
              </a:rPr>
              <a:t>dolor</a:t>
            </a:r>
            <a:r>
              <a:rPr lang="en-GB" dirty="0">
                <a:solidFill>
                  <a:srgbClr val="0E141F"/>
                </a:solidFill>
                <a:effectLst/>
                <a:latin typeface="GE Inspira Sans" panose="020B0503060000000003" pitchFamily="34" charset="77"/>
              </a:rPr>
              <a:t> sit </a:t>
            </a:r>
            <a:r>
              <a:rPr lang="en-GB" dirty="0" err="1">
                <a:solidFill>
                  <a:srgbClr val="0E141F"/>
                </a:solidFill>
                <a:effectLst/>
                <a:latin typeface="GE Inspira Sans" panose="020B0503060000000003" pitchFamily="34" charset="77"/>
              </a:rPr>
              <a:t>amet</a:t>
            </a:r>
            <a:r>
              <a:rPr lang="en-GB" dirty="0">
                <a:solidFill>
                  <a:srgbClr val="0E141F"/>
                </a:solidFill>
                <a:effectLst/>
                <a:latin typeface="GE Inspira Sans" panose="020B0503060000000003" pitchFamily="34" charset="77"/>
              </a:rPr>
              <a:t>. Duis </a:t>
            </a:r>
            <a:r>
              <a:rPr lang="en-GB" dirty="0" err="1">
                <a:solidFill>
                  <a:srgbClr val="0E141F"/>
                </a:solidFill>
                <a:effectLst/>
                <a:latin typeface="GE Inspira Sans" panose="020B0503060000000003" pitchFamily="34" charset="77"/>
              </a:rPr>
              <a:t>autem</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vel</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eum</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iriure</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dolor</a:t>
            </a:r>
            <a:r>
              <a:rPr lang="en-GB" dirty="0">
                <a:solidFill>
                  <a:srgbClr val="0E141F"/>
                </a:solidFill>
                <a:effectLst/>
                <a:latin typeface="GE Inspira Sans" panose="020B0503060000000003" pitchFamily="34" charset="77"/>
              </a:rPr>
              <a:t> in </a:t>
            </a:r>
            <a:r>
              <a:rPr lang="en-GB" dirty="0" err="1">
                <a:solidFill>
                  <a:srgbClr val="0E141F"/>
                </a:solidFill>
                <a:effectLst/>
                <a:latin typeface="GE Inspira Sans" panose="020B0503060000000003" pitchFamily="34" charset="77"/>
              </a:rPr>
              <a:t>hendrerit</a:t>
            </a:r>
            <a:r>
              <a:rPr lang="en-GB" dirty="0">
                <a:solidFill>
                  <a:srgbClr val="0E141F"/>
                </a:solidFill>
                <a:effectLst/>
                <a:latin typeface="GE Inspira Sans" panose="020B0503060000000003" pitchFamily="34" charset="77"/>
              </a:rPr>
              <a:t> in </a:t>
            </a:r>
            <a:r>
              <a:rPr lang="en-GB" dirty="0" err="1">
                <a:solidFill>
                  <a:srgbClr val="0E141F"/>
                </a:solidFill>
                <a:effectLst/>
                <a:latin typeface="GE Inspira Sans" panose="020B0503060000000003" pitchFamily="34" charset="77"/>
              </a:rPr>
              <a:t>vulputate</a:t>
            </a:r>
            <a:r>
              <a:rPr lang="en-GB" dirty="0">
                <a:solidFill>
                  <a:srgbClr val="0E141F"/>
                </a:solidFill>
                <a:effectLst/>
                <a:latin typeface="GE Inspira Sans" panose="020B0503060000000003" pitchFamily="34" charset="77"/>
              </a:rPr>
              <a:t>.</a:t>
            </a:r>
          </a:p>
        </p:txBody>
      </p:sp>
      <p:sp>
        <p:nvSpPr>
          <p:cNvPr id="2" name="Footer Placeholder 1">
            <a:extLst>
              <a:ext uri="{FF2B5EF4-FFF2-40B4-BE49-F238E27FC236}">
                <a16:creationId xmlns:a16="http://schemas.microsoft.com/office/drawing/2014/main" id="{05507882-B023-1440-AD59-6470669520C1}"/>
              </a:ext>
            </a:extLst>
          </p:cNvPr>
          <p:cNvSpPr>
            <a:spLocks noGrp="1"/>
          </p:cNvSpPr>
          <p:nvPr>
            <p:ph type="ftr" sz="quarter" idx="20"/>
          </p:nvPr>
        </p:nvSpPr>
        <p:spPr/>
        <p:txBody>
          <a:bodyPr/>
          <a:lstStyle/>
          <a:p>
            <a:pPr marL="179388" indent="-179388"/>
            <a:r>
              <a:rPr lang="en-US" dirty="0"/>
              <a:t>Presentation Template Title Example </a:t>
            </a:r>
          </a:p>
        </p:txBody>
      </p:sp>
      <p:sp>
        <p:nvSpPr>
          <p:cNvPr id="4" name="Slide Number Placeholder 3">
            <a:extLst>
              <a:ext uri="{FF2B5EF4-FFF2-40B4-BE49-F238E27FC236}">
                <a16:creationId xmlns:a16="http://schemas.microsoft.com/office/drawing/2014/main" id="{B9052D6E-8C8D-844A-BA9B-6B7448A6A8A8}"/>
              </a:ext>
            </a:extLst>
          </p:cNvPr>
          <p:cNvSpPr>
            <a:spLocks noGrp="1"/>
          </p:cNvSpPr>
          <p:nvPr>
            <p:ph type="sldNum" sz="quarter" idx="21"/>
          </p:nvPr>
        </p:nvSpPr>
        <p:spPr/>
        <p:txBody>
          <a:bodyPr/>
          <a:lstStyle>
            <a:lvl1pPr>
              <a:defRPr>
                <a:solidFill>
                  <a:schemeClr val="bg1"/>
                </a:solidFill>
              </a:defRPr>
            </a:lvl1pPr>
          </a:lstStyle>
          <a:p>
            <a:fld id="{14719505-AD43-774F-936C-A3AE71DD4EEA}" type="slidenum">
              <a:rPr lang="en-GB" smtClean="0"/>
              <a:pPr/>
              <a:t>‹#›</a:t>
            </a:fld>
            <a:endParaRPr lang="en-GB" dirty="0"/>
          </a:p>
        </p:txBody>
      </p:sp>
      <p:sp>
        <p:nvSpPr>
          <p:cNvPr id="9" name="Text Placeholder 6">
            <a:extLst>
              <a:ext uri="{FF2B5EF4-FFF2-40B4-BE49-F238E27FC236}">
                <a16:creationId xmlns:a16="http://schemas.microsoft.com/office/drawing/2014/main" id="{B80829BD-2985-294D-B987-91A0A07E1E10}"/>
              </a:ext>
            </a:extLst>
          </p:cNvPr>
          <p:cNvSpPr>
            <a:spLocks noGrp="1"/>
          </p:cNvSpPr>
          <p:nvPr>
            <p:ph type="body" sz="quarter" idx="34" hasCustomPrompt="1"/>
          </p:nvPr>
        </p:nvSpPr>
        <p:spPr>
          <a:xfrm>
            <a:off x="517743" y="1805923"/>
            <a:ext cx="4814435" cy="297995"/>
          </a:xfrm>
          <a:prstGeom prst="rect">
            <a:avLst/>
          </a:prstGeom>
        </p:spPr>
        <p:txBody>
          <a:bodyPr>
            <a:noAutofit/>
          </a:bodyPr>
          <a:lstStyle>
            <a:lvl1pPr>
              <a:spcBef>
                <a:spcPts val="0"/>
              </a:spcBef>
              <a:defRPr sz="2000" b="1" cap="none" spc="0" baseline="0">
                <a:solidFill>
                  <a:schemeClr val="accent1"/>
                </a:solidFill>
              </a:defRPr>
            </a:lvl1pPr>
            <a:lvl2pPr>
              <a:defRPr sz="1150">
                <a:solidFill>
                  <a:schemeClr val="tx1"/>
                </a:solidFill>
              </a:defRPr>
            </a:lvl2pPr>
            <a:lvl3pPr>
              <a:defRPr sz="1150">
                <a:solidFill>
                  <a:schemeClr val="tx1"/>
                </a:solidFill>
              </a:defRPr>
            </a:lvl3pPr>
            <a:lvl4pPr>
              <a:defRPr sz="1150">
                <a:solidFill>
                  <a:schemeClr val="tx1"/>
                </a:solidFill>
              </a:defRPr>
            </a:lvl4pPr>
            <a:lvl5pPr>
              <a:defRPr sz="1150">
                <a:solidFill>
                  <a:schemeClr val="tx1"/>
                </a:solidFill>
              </a:defRPr>
            </a:lvl5pPr>
          </a:lstStyle>
          <a:p>
            <a:pPr lvl="0"/>
            <a:r>
              <a:rPr lang="en-US" dirty="0"/>
              <a:t>Subtitle</a:t>
            </a:r>
          </a:p>
        </p:txBody>
      </p:sp>
      <p:sp>
        <p:nvSpPr>
          <p:cNvPr id="11" name="Freeform 5">
            <a:extLst>
              <a:ext uri="{FF2B5EF4-FFF2-40B4-BE49-F238E27FC236}">
                <a16:creationId xmlns:a16="http://schemas.microsoft.com/office/drawing/2014/main" id="{57384F82-3C1C-4114-AED5-46D8D4D6EE13}"/>
              </a:ext>
            </a:extLst>
          </p:cNvPr>
          <p:cNvSpPr>
            <a:spLocks noEditPoints="1"/>
          </p:cNvSpPr>
          <p:nvPr userDrawn="1"/>
        </p:nvSpPr>
        <p:spPr bwMode="auto">
          <a:xfrm>
            <a:off x="11265933" y="514352"/>
            <a:ext cx="410130" cy="409891"/>
          </a:xfrm>
          <a:custGeom>
            <a:avLst/>
            <a:gdLst>
              <a:gd name="T0" fmla="*/ 2386 w 5760"/>
              <a:gd name="T1" fmla="*/ 3095 h 5760"/>
              <a:gd name="T2" fmla="*/ 1754 w 5760"/>
              <a:gd name="T3" fmla="*/ 4131 h 5760"/>
              <a:gd name="T4" fmla="*/ 2386 w 5760"/>
              <a:gd name="T5" fmla="*/ 3095 h 5760"/>
              <a:gd name="T6" fmla="*/ 2480 w 5760"/>
              <a:gd name="T7" fmla="*/ 1601 h 5760"/>
              <a:gd name="T8" fmla="*/ 2019 w 5760"/>
              <a:gd name="T9" fmla="*/ 2248 h 5760"/>
              <a:gd name="T10" fmla="*/ 2480 w 5760"/>
              <a:gd name="T11" fmla="*/ 1601 h 5760"/>
              <a:gd name="T12" fmla="*/ 3894 w 5760"/>
              <a:gd name="T13" fmla="*/ 1634 h 5760"/>
              <a:gd name="T14" fmla="*/ 3527 w 5760"/>
              <a:gd name="T15" fmla="*/ 2129 h 5760"/>
              <a:gd name="T16" fmla="*/ 3894 w 5760"/>
              <a:gd name="T17" fmla="*/ 1634 h 5760"/>
              <a:gd name="T18" fmla="*/ 4482 w 5760"/>
              <a:gd name="T19" fmla="*/ 3645 h 5760"/>
              <a:gd name="T20" fmla="*/ 2889 w 5760"/>
              <a:gd name="T21" fmla="*/ 3501 h 5760"/>
              <a:gd name="T22" fmla="*/ 3375 w 5760"/>
              <a:gd name="T23" fmla="*/ 2488 h 5760"/>
              <a:gd name="T24" fmla="*/ 2536 w 5760"/>
              <a:gd name="T25" fmla="*/ 3678 h 5760"/>
              <a:gd name="T26" fmla="*/ 1293 w 5760"/>
              <a:gd name="T27" fmla="*/ 3916 h 5760"/>
              <a:gd name="T28" fmla="*/ 2417 w 5760"/>
              <a:gd name="T29" fmla="*/ 2830 h 5760"/>
              <a:gd name="T30" fmla="*/ 2121 w 5760"/>
              <a:gd name="T31" fmla="*/ 2791 h 5760"/>
              <a:gd name="T32" fmla="*/ 1387 w 5760"/>
              <a:gd name="T33" fmla="*/ 2065 h 5760"/>
              <a:gd name="T34" fmla="*/ 1643 w 5760"/>
              <a:gd name="T35" fmla="*/ 1794 h 5760"/>
              <a:gd name="T36" fmla="*/ 1779 w 5760"/>
              <a:gd name="T37" fmla="*/ 2272 h 5760"/>
              <a:gd name="T38" fmla="*/ 2712 w 5760"/>
              <a:gd name="T39" fmla="*/ 1579 h 5760"/>
              <a:gd name="T40" fmla="*/ 2170 w 5760"/>
              <a:gd name="T41" fmla="*/ 2592 h 5760"/>
              <a:gd name="T42" fmla="*/ 2817 w 5760"/>
              <a:gd name="T43" fmla="*/ 1985 h 5760"/>
              <a:gd name="T44" fmla="*/ 2688 w 5760"/>
              <a:gd name="T45" fmla="*/ 2463 h 5760"/>
              <a:gd name="T46" fmla="*/ 3295 w 5760"/>
              <a:gd name="T47" fmla="*/ 2297 h 5760"/>
              <a:gd name="T48" fmla="*/ 3853 w 5760"/>
              <a:gd name="T49" fmla="*/ 1322 h 5760"/>
              <a:gd name="T50" fmla="*/ 3574 w 5760"/>
              <a:gd name="T51" fmla="*/ 2352 h 5760"/>
              <a:gd name="T52" fmla="*/ 3900 w 5760"/>
              <a:gd name="T53" fmla="*/ 2471 h 5760"/>
              <a:gd name="T54" fmla="*/ 3861 w 5760"/>
              <a:gd name="T55" fmla="*/ 2728 h 5760"/>
              <a:gd name="T56" fmla="*/ 3182 w 5760"/>
              <a:gd name="T57" fmla="*/ 3468 h 5760"/>
              <a:gd name="T58" fmla="*/ 4203 w 5760"/>
              <a:gd name="T59" fmla="*/ 3645 h 5760"/>
              <a:gd name="T60" fmla="*/ 3750 w 5760"/>
              <a:gd name="T61" fmla="*/ 3429 h 5760"/>
              <a:gd name="T62" fmla="*/ 3750 w 5760"/>
              <a:gd name="T63" fmla="*/ 3813 h 5760"/>
              <a:gd name="T64" fmla="*/ 3949 w 5760"/>
              <a:gd name="T65" fmla="*/ 3015 h 5760"/>
              <a:gd name="T66" fmla="*/ 4482 w 5760"/>
              <a:gd name="T67" fmla="*/ 3645 h 5760"/>
              <a:gd name="T68" fmla="*/ 5449 w 5760"/>
              <a:gd name="T69" fmla="*/ 2880 h 5760"/>
              <a:gd name="T70" fmla="*/ 3406 w 5760"/>
              <a:gd name="T71" fmla="*/ 621 h 5760"/>
              <a:gd name="T72" fmla="*/ 2513 w 5760"/>
              <a:gd name="T73" fmla="*/ 693 h 5760"/>
              <a:gd name="T74" fmla="*/ 3685 w 5760"/>
              <a:gd name="T75" fmla="*/ 469 h 5760"/>
              <a:gd name="T76" fmla="*/ 2880 w 5760"/>
              <a:gd name="T77" fmla="*/ 309 h 5760"/>
              <a:gd name="T78" fmla="*/ 622 w 5760"/>
              <a:gd name="T79" fmla="*/ 2352 h 5760"/>
              <a:gd name="T80" fmla="*/ 694 w 5760"/>
              <a:gd name="T81" fmla="*/ 3247 h 5760"/>
              <a:gd name="T82" fmla="*/ 462 w 5760"/>
              <a:gd name="T83" fmla="*/ 2073 h 5760"/>
              <a:gd name="T84" fmla="*/ 310 w 5760"/>
              <a:gd name="T85" fmla="*/ 2880 h 5760"/>
              <a:gd name="T86" fmla="*/ 2353 w 5760"/>
              <a:gd name="T87" fmla="*/ 5144 h 5760"/>
              <a:gd name="T88" fmla="*/ 3248 w 5760"/>
              <a:gd name="T89" fmla="*/ 5072 h 5760"/>
              <a:gd name="T90" fmla="*/ 2074 w 5760"/>
              <a:gd name="T91" fmla="*/ 5296 h 5760"/>
              <a:gd name="T92" fmla="*/ 2880 w 5760"/>
              <a:gd name="T93" fmla="*/ 5448 h 5760"/>
              <a:gd name="T94" fmla="*/ 5137 w 5760"/>
              <a:gd name="T95" fmla="*/ 3413 h 5760"/>
              <a:gd name="T96" fmla="*/ 5065 w 5760"/>
              <a:gd name="T97" fmla="*/ 2512 h 5760"/>
              <a:gd name="T98" fmla="*/ 5297 w 5760"/>
              <a:gd name="T99" fmla="*/ 3692 h 5760"/>
              <a:gd name="T100" fmla="*/ 5449 w 5760"/>
              <a:gd name="T101" fmla="*/ 2880 h 5760"/>
              <a:gd name="T102" fmla="*/ 5623 w 5760"/>
              <a:gd name="T103" fmla="*/ 2880 h 5760"/>
              <a:gd name="T104" fmla="*/ 2880 w 5760"/>
              <a:gd name="T105" fmla="*/ 5622 h 5760"/>
              <a:gd name="T106" fmla="*/ 2880 w 5760"/>
              <a:gd name="T107" fmla="*/ 135 h 5760"/>
              <a:gd name="T108" fmla="*/ 5623 w 5760"/>
              <a:gd name="T109" fmla="*/ 2880 h 5760"/>
              <a:gd name="T110" fmla="*/ 5760 w 5760"/>
              <a:gd name="T111" fmla="*/ 2880 h 5760"/>
              <a:gd name="T112" fmla="*/ 0 w 5760"/>
              <a:gd name="T113" fmla="*/ 2880 h 5760"/>
              <a:gd name="T114" fmla="*/ 5760 w 5760"/>
              <a:gd name="T115" fmla="*/ 2880 h 57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5760" h="5760">
                <a:moveTo>
                  <a:pt x="2386" y="3095"/>
                </a:moveTo>
                <a:lnTo>
                  <a:pt x="2386" y="3095"/>
                </a:lnTo>
                <a:cubicBezTo>
                  <a:pt x="2027" y="3269"/>
                  <a:pt x="1572" y="3581"/>
                  <a:pt x="1572" y="3924"/>
                </a:cubicBezTo>
                <a:cubicBezTo>
                  <a:pt x="1572" y="4051"/>
                  <a:pt x="1635" y="4131"/>
                  <a:pt x="1754" y="4131"/>
                </a:cubicBezTo>
                <a:cubicBezTo>
                  <a:pt x="2105" y="4131"/>
                  <a:pt x="2320" y="3573"/>
                  <a:pt x="2386" y="3095"/>
                </a:cubicBezTo>
                <a:lnTo>
                  <a:pt x="2386" y="3095"/>
                </a:lnTo>
                <a:close/>
                <a:moveTo>
                  <a:pt x="2480" y="1601"/>
                </a:moveTo>
                <a:lnTo>
                  <a:pt x="2480" y="1601"/>
                </a:lnTo>
                <a:cubicBezTo>
                  <a:pt x="2480" y="1563"/>
                  <a:pt x="2458" y="1546"/>
                  <a:pt x="2425" y="1546"/>
                </a:cubicBezTo>
                <a:cubicBezTo>
                  <a:pt x="2257" y="1546"/>
                  <a:pt x="2019" y="1985"/>
                  <a:pt x="2019" y="2248"/>
                </a:cubicBezTo>
                <a:cubicBezTo>
                  <a:pt x="2281" y="2104"/>
                  <a:pt x="2480" y="1778"/>
                  <a:pt x="2480" y="1601"/>
                </a:cubicBezTo>
                <a:lnTo>
                  <a:pt x="2480" y="1601"/>
                </a:lnTo>
                <a:close/>
                <a:moveTo>
                  <a:pt x="3894" y="1634"/>
                </a:moveTo>
                <a:lnTo>
                  <a:pt x="3894" y="1634"/>
                </a:lnTo>
                <a:cubicBezTo>
                  <a:pt x="3894" y="1595"/>
                  <a:pt x="3885" y="1546"/>
                  <a:pt x="3836" y="1546"/>
                </a:cubicBezTo>
                <a:cubicBezTo>
                  <a:pt x="3717" y="1546"/>
                  <a:pt x="3527" y="1803"/>
                  <a:pt x="3527" y="2129"/>
                </a:cubicBezTo>
                <a:cubicBezTo>
                  <a:pt x="3765" y="1921"/>
                  <a:pt x="3894" y="1745"/>
                  <a:pt x="3894" y="1634"/>
                </a:cubicBezTo>
                <a:lnTo>
                  <a:pt x="3894" y="1634"/>
                </a:lnTo>
                <a:close/>
                <a:moveTo>
                  <a:pt x="4482" y="3645"/>
                </a:moveTo>
                <a:lnTo>
                  <a:pt x="4482" y="3645"/>
                </a:lnTo>
                <a:cubicBezTo>
                  <a:pt x="4482" y="4004"/>
                  <a:pt x="4173" y="4379"/>
                  <a:pt x="3717" y="4379"/>
                </a:cubicBezTo>
                <a:cubicBezTo>
                  <a:pt x="3168" y="4379"/>
                  <a:pt x="2889" y="3916"/>
                  <a:pt x="2889" y="3501"/>
                </a:cubicBezTo>
                <a:cubicBezTo>
                  <a:pt x="2889" y="2919"/>
                  <a:pt x="3287" y="2672"/>
                  <a:pt x="3455" y="2584"/>
                </a:cubicBezTo>
                <a:cubicBezTo>
                  <a:pt x="3422" y="2559"/>
                  <a:pt x="3397" y="2529"/>
                  <a:pt x="3375" y="2488"/>
                </a:cubicBezTo>
                <a:cubicBezTo>
                  <a:pt x="3182" y="2623"/>
                  <a:pt x="3008" y="2744"/>
                  <a:pt x="2640" y="2951"/>
                </a:cubicBezTo>
                <a:cubicBezTo>
                  <a:pt x="2624" y="3206"/>
                  <a:pt x="2601" y="3485"/>
                  <a:pt x="2536" y="3678"/>
                </a:cubicBezTo>
                <a:cubicBezTo>
                  <a:pt x="2400" y="4084"/>
                  <a:pt x="2121" y="4379"/>
                  <a:pt x="1754" y="4379"/>
                </a:cubicBezTo>
                <a:cubicBezTo>
                  <a:pt x="1444" y="4379"/>
                  <a:pt x="1293" y="4155"/>
                  <a:pt x="1293" y="3916"/>
                </a:cubicBezTo>
                <a:cubicBezTo>
                  <a:pt x="1293" y="3741"/>
                  <a:pt x="1395" y="3518"/>
                  <a:pt x="1580" y="3349"/>
                </a:cubicBezTo>
                <a:cubicBezTo>
                  <a:pt x="1812" y="3142"/>
                  <a:pt x="2066" y="3015"/>
                  <a:pt x="2417" y="2830"/>
                </a:cubicBezTo>
                <a:cubicBezTo>
                  <a:pt x="2425" y="2783"/>
                  <a:pt x="2433" y="2736"/>
                  <a:pt x="2442" y="2678"/>
                </a:cubicBezTo>
                <a:cubicBezTo>
                  <a:pt x="2353" y="2758"/>
                  <a:pt x="2226" y="2791"/>
                  <a:pt x="2121" y="2791"/>
                </a:cubicBezTo>
                <a:cubicBezTo>
                  <a:pt x="1955" y="2791"/>
                  <a:pt x="1818" y="2648"/>
                  <a:pt x="1787" y="2496"/>
                </a:cubicBezTo>
                <a:cubicBezTo>
                  <a:pt x="1563" y="2480"/>
                  <a:pt x="1395" y="2320"/>
                  <a:pt x="1387" y="2065"/>
                </a:cubicBezTo>
                <a:cubicBezTo>
                  <a:pt x="1387" y="1882"/>
                  <a:pt x="1459" y="1723"/>
                  <a:pt x="1580" y="1723"/>
                </a:cubicBezTo>
                <a:cubicBezTo>
                  <a:pt x="1627" y="1723"/>
                  <a:pt x="1643" y="1762"/>
                  <a:pt x="1643" y="1794"/>
                </a:cubicBezTo>
                <a:cubicBezTo>
                  <a:pt x="1643" y="1825"/>
                  <a:pt x="1602" y="1930"/>
                  <a:pt x="1602" y="2032"/>
                </a:cubicBezTo>
                <a:cubicBezTo>
                  <a:pt x="1602" y="2137"/>
                  <a:pt x="1652" y="2272"/>
                  <a:pt x="1779" y="2272"/>
                </a:cubicBezTo>
                <a:cubicBezTo>
                  <a:pt x="1779" y="1858"/>
                  <a:pt x="2082" y="1322"/>
                  <a:pt x="2442" y="1322"/>
                </a:cubicBezTo>
                <a:cubicBezTo>
                  <a:pt x="2680" y="1322"/>
                  <a:pt x="2712" y="1499"/>
                  <a:pt x="2712" y="1579"/>
                </a:cubicBezTo>
                <a:cubicBezTo>
                  <a:pt x="2712" y="1954"/>
                  <a:pt x="2337" y="2369"/>
                  <a:pt x="2033" y="2471"/>
                </a:cubicBezTo>
                <a:cubicBezTo>
                  <a:pt x="2042" y="2504"/>
                  <a:pt x="2074" y="2592"/>
                  <a:pt x="2170" y="2592"/>
                </a:cubicBezTo>
                <a:cubicBezTo>
                  <a:pt x="2290" y="2592"/>
                  <a:pt x="2433" y="2480"/>
                  <a:pt x="2505" y="2391"/>
                </a:cubicBezTo>
                <a:cubicBezTo>
                  <a:pt x="2536" y="2225"/>
                  <a:pt x="2657" y="1985"/>
                  <a:pt x="2817" y="1985"/>
                </a:cubicBezTo>
                <a:cubicBezTo>
                  <a:pt x="2880" y="1985"/>
                  <a:pt x="2911" y="2032"/>
                  <a:pt x="2911" y="2090"/>
                </a:cubicBezTo>
                <a:cubicBezTo>
                  <a:pt x="2911" y="2209"/>
                  <a:pt x="2784" y="2361"/>
                  <a:pt x="2688" y="2463"/>
                </a:cubicBezTo>
                <a:cubicBezTo>
                  <a:pt x="2673" y="2543"/>
                  <a:pt x="2665" y="2631"/>
                  <a:pt x="2665" y="2703"/>
                </a:cubicBezTo>
                <a:cubicBezTo>
                  <a:pt x="2944" y="2535"/>
                  <a:pt x="3088" y="2449"/>
                  <a:pt x="3295" y="2297"/>
                </a:cubicBezTo>
                <a:cubicBezTo>
                  <a:pt x="3279" y="2242"/>
                  <a:pt x="3279" y="2176"/>
                  <a:pt x="3279" y="2112"/>
                </a:cubicBezTo>
                <a:cubicBezTo>
                  <a:pt x="3279" y="1739"/>
                  <a:pt x="3527" y="1322"/>
                  <a:pt x="3853" y="1322"/>
                </a:cubicBezTo>
                <a:cubicBezTo>
                  <a:pt x="4037" y="1322"/>
                  <a:pt x="4131" y="1452"/>
                  <a:pt x="4131" y="1595"/>
                </a:cubicBezTo>
                <a:cubicBezTo>
                  <a:pt x="4131" y="1866"/>
                  <a:pt x="3900" y="2104"/>
                  <a:pt x="3574" y="2352"/>
                </a:cubicBezTo>
                <a:cubicBezTo>
                  <a:pt x="3599" y="2416"/>
                  <a:pt x="3637" y="2471"/>
                  <a:pt x="3701" y="2504"/>
                </a:cubicBezTo>
                <a:cubicBezTo>
                  <a:pt x="3709" y="2488"/>
                  <a:pt x="3813" y="2471"/>
                  <a:pt x="3900" y="2471"/>
                </a:cubicBezTo>
                <a:cubicBezTo>
                  <a:pt x="3996" y="2471"/>
                  <a:pt x="4131" y="2496"/>
                  <a:pt x="4131" y="2592"/>
                </a:cubicBezTo>
                <a:cubicBezTo>
                  <a:pt x="4131" y="2703"/>
                  <a:pt x="3980" y="2728"/>
                  <a:pt x="3861" y="2728"/>
                </a:cubicBezTo>
                <a:cubicBezTo>
                  <a:pt x="3797" y="2736"/>
                  <a:pt x="3693" y="2711"/>
                  <a:pt x="3693" y="2711"/>
                </a:cubicBezTo>
                <a:cubicBezTo>
                  <a:pt x="3518" y="2758"/>
                  <a:pt x="3182" y="2959"/>
                  <a:pt x="3182" y="3468"/>
                </a:cubicBezTo>
                <a:cubicBezTo>
                  <a:pt x="3182" y="3813"/>
                  <a:pt x="3397" y="4131"/>
                  <a:pt x="3734" y="4131"/>
                </a:cubicBezTo>
                <a:cubicBezTo>
                  <a:pt x="3988" y="4131"/>
                  <a:pt x="4195" y="3940"/>
                  <a:pt x="4203" y="3645"/>
                </a:cubicBezTo>
                <a:cubicBezTo>
                  <a:pt x="4204" y="3454"/>
                  <a:pt x="4123" y="3253"/>
                  <a:pt x="3933" y="3253"/>
                </a:cubicBezTo>
                <a:cubicBezTo>
                  <a:pt x="3836" y="3253"/>
                  <a:pt x="3750" y="3325"/>
                  <a:pt x="3750" y="3429"/>
                </a:cubicBezTo>
                <a:cubicBezTo>
                  <a:pt x="3742" y="3589"/>
                  <a:pt x="3861" y="3606"/>
                  <a:pt x="3861" y="3708"/>
                </a:cubicBezTo>
                <a:cubicBezTo>
                  <a:pt x="3861" y="3780"/>
                  <a:pt x="3806" y="3813"/>
                  <a:pt x="3750" y="3813"/>
                </a:cubicBezTo>
                <a:cubicBezTo>
                  <a:pt x="3590" y="3813"/>
                  <a:pt x="3469" y="3653"/>
                  <a:pt x="3469" y="3454"/>
                </a:cubicBezTo>
                <a:cubicBezTo>
                  <a:pt x="3469" y="3214"/>
                  <a:pt x="3678" y="3015"/>
                  <a:pt x="3949" y="3015"/>
                </a:cubicBezTo>
                <a:cubicBezTo>
                  <a:pt x="4300" y="3015"/>
                  <a:pt x="4482" y="3319"/>
                  <a:pt x="4482" y="3645"/>
                </a:cubicBezTo>
                <a:lnTo>
                  <a:pt x="4482" y="3645"/>
                </a:lnTo>
                <a:close/>
                <a:moveTo>
                  <a:pt x="5449" y="2880"/>
                </a:moveTo>
                <a:lnTo>
                  <a:pt x="5449" y="2880"/>
                </a:lnTo>
                <a:cubicBezTo>
                  <a:pt x="5449" y="1969"/>
                  <a:pt x="4985" y="1027"/>
                  <a:pt x="3988" y="726"/>
                </a:cubicBezTo>
                <a:cubicBezTo>
                  <a:pt x="3781" y="662"/>
                  <a:pt x="3607" y="621"/>
                  <a:pt x="3406" y="621"/>
                </a:cubicBezTo>
                <a:cubicBezTo>
                  <a:pt x="2944" y="621"/>
                  <a:pt x="2928" y="884"/>
                  <a:pt x="2712" y="884"/>
                </a:cubicBezTo>
                <a:cubicBezTo>
                  <a:pt x="2593" y="884"/>
                  <a:pt x="2513" y="798"/>
                  <a:pt x="2513" y="693"/>
                </a:cubicBezTo>
                <a:cubicBezTo>
                  <a:pt x="2513" y="510"/>
                  <a:pt x="2729" y="367"/>
                  <a:pt x="3071" y="367"/>
                </a:cubicBezTo>
                <a:cubicBezTo>
                  <a:pt x="3391" y="367"/>
                  <a:pt x="3637" y="447"/>
                  <a:pt x="3685" y="469"/>
                </a:cubicBezTo>
                <a:lnTo>
                  <a:pt x="3693" y="447"/>
                </a:lnTo>
                <a:cubicBezTo>
                  <a:pt x="3607" y="414"/>
                  <a:pt x="3303" y="309"/>
                  <a:pt x="2880" y="309"/>
                </a:cubicBezTo>
                <a:cubicBezTo>
                  <a:pt x="1961" y="309"/>
                  <a:pt x="1028" y="781"/>
                  <a:pt x="727" y="1770"/>
                </a:cubicBezTo>
                <a:cubicBezTo>
                  <a:pt x="663" y="1977"/>
                  <a:pt x="622" y="2154"/>
                  <a:pt x="622" y="2352"/>
                </a:cubicBezTo>
                <a:cubicBezTo>
                  <a:pt x="622" y="2816"/>
                  <a:pt x="885" y="2838"/>
                  <a:pt x="885" y="3054"/>
                </a:cubicBezTo>
                <a:cubicBezTo>
                  <a:pt x="885" y="3167"/>
                  <a:pt x="798" y="3247"/>
                  <a:pt x="694" y="3247"/>
                </a:cubicBezTo>
                <a:cubicBezTo>
                  <a:pt x="511" y="3247"/>
                  <a:pt x="368" y="3037"/>
                  <a:pt x="368" y="2687"/>
                </a:cubicBezTo>
                <a:cubicBezTo>
                  <a:pt x="368" y="2369"/>
                  <a:pt x="448" y="2121"/>
                  <a:pt x="462" y="2073"/>
                </a:cubicBezTo>
                <a:lnTo>
                  <a:pt x="440" y="2065"/>
                </a:lnTo>
                <a:cubicBezTo>
                  <a:pt x="415" y="2161"/>
                  <a:pt x="310" y="2457"/>
                  <a:pt x="310" y="2880"/>
                </a:cubicBezTo>
                <a:cubicBezTo>
                  <a:pt x="310" y="3805"/>
                  <a:pt x="782" y="4738"/>
                  <a:pt x="1771" y="5041"/>
                </a:cubicBezTo>
                <a:cubicBezTo>
                  <a:pt x="1978" y="5105"/>
                  <a:pt x="2154" y="5144"/>
                  <a:pt x="2353" y="5144"/>
                </a:cubicBezTo>
                <a:cubicBezTo>
                  <a:pt x="2817" y="5144"/>
                  <a:pt x="2831" y="4873"/>
                  <a:pt x="3047" y="4873"/>
                </a:cubicBezTo>
                <a:cubicBezTo>
                  <a:pt x="3160" y="4873"/>
                  <a:pt x="3248" y="4961"/>
                  <a:pt x="3248" y="5072"/>
                </a:cubicBezTo>
                <a:cubicBezTo>
                  <a:pt x="3248" y="5249"/>
                  <a:pt x="3038" y="5392"/>
                  <a:pt x="2688" y="5392"/>
                </a:cubicBezTo>
                <a:cubicBezTo>
                  <a:pt x="2370" y="5392"/>
                  <a:pt x="2113" y="5312"/>
                  <a:pt x="2074" y="5296"/>
                </a:cubicBezTo>
                <a:lnTo>
                  <a:pt x="2066" y="5320"/>
                </a:lnTo>
                <a:cubicBezTo>
                  <a:pt x="2154" y="5359"/>
                  <a:pt x="2458" y="5448"/>
                  <a:pt x="2880" y="5448"/>
                </a:cubicBezTo>
                <a:cubicBezTo>
                  <a:pt x="3797" y="5448"/>
                  <a:pt x="4739" y="4984"/>
                  <a:pt x="5034" y="3987"/>
                </a:cubicBezTo>
                <a:cubicBezTo>
                  <a:pt x="5098" y="3788"/>
                  <a:pt x="5137" y="3606"/>
                  <a:pt x="5137" y="3413"/>
                </a:cubicBezTo>
                <a:cubicBezTo>
                  <a:pt x="5137" y="2943"/>
                  <a:pt x="4874" y="2927"/>
                  <a:pt x="4874" y="2711"/>
                </a:cubicBezTo>
                <a:cubicBezTo>
                  <a:pt x="4874" y="2592"/>
                  <a:pt x="4954" y="2512"/>
                  <a:pt x="5065" y="2512"/>
                </a:cubicBezTo>
                <a:cubicBezTo>
                  <a:pt x="5250" y="2512"/>
                  <a:pt x="5393" y="2728"/>
                  <a:pt x="5393" y="3079"/>
                </a:cubicBezTo>
                <a:cubicBezTo>
                  <a:pt x="5393" y="3390"/>
                  <a:pt x="5313" y="3637"/>
                  <a:pt x="5297" y="3692"/>
                </a:cubicBezTo>
                <a:lnTo>
                  <a:pt x="5322" y="3700"/>
                </a:lnTo>
                <a:cubicBezTo>
                  <a:pt x="5352" y="3606"/>
                  <a:pt x="5449" y="3310"/>
                  <a:pt x="5449" y="2880"/>
                </a:cubicBezTo>
                <a:lnTo>
                  <a:pt x="5449" y="2880"/>
                </a:lnTo>
                <a:close/>
                <a:moveTo>
                  <a:pt x="5623" y="2880"/>
                </a:moveTo>
                <a:lnTo>
                  <a:pt x="5623" y="2880"/>
                </a:lnTo>
                <a:cubicBezTo>
                  <a:pt x="5623" y="4395"/>
                  <a:pt x="4396" y="5622"/>
                  <a:pt x="2880" y="5622"/>
                </a:cubicBezTo>
                <a:cubicBezTo>
                  <a:pt x="1364" y="5622"/>
                  <a:pt x="136" y="4395"/>
                  <a:pt x="136" y="2880"/>
                </a:cubicBezTo>
                <a:cubicBezTo>
                  <a:pt x="136" y="1363"/>
                  <a:pt x="1364" y="135"/>
                  <a:pt x="2880" y="135"/>
                </a:cubicBezTo>
                <a:cubicBezTo>
                  <a:pt x="4396" y="135"/>
                  <a:pt x="5623" y="1372"/>
                  <a:pt x="5623" y="2880"/>
                </a:cubicBezTo>
                <a:lnTo>
                  <a:pt x="5623" y="2880"/>
                </a:lnTo>
                <a:close/>
                <a:moveTo>
                  <a:pt x="5760" y="2880"/>
                </a:moveTo>
                <a:lnTo>
                  <a:pt x="5760" y="2880"/>
                </a:lnTo>
                <a:cubicBezTo>
                  <a:pt x="5760" y="1292"/>
                  <a:pt x="4468" y="0"/>
                  <a:pt x="2880" y="0"/>
                </a:cubicBezTo>
                <a:cubicBezTo>
                  <a:pt x="1293" y="0"/>
                  <a:pt x="0" y="1292"/>
                  <a:pt x="0" y="2880"/>
                </a:cubicBezTo>
                <a:cubicBezTo>
                  <a:pt x="0" y="4473"/>
                  <a:pt x="1293" y="5760"/>
                  <a:pt x="2880" y="5760"/>
                </a:cubicBezTo>
                <a:cubicBezTo>
                  <a:pt x="4468" y="5760"/>
                  <a:pt x="5760" y="4473"/>
                  <a:pt x="5760" y="2880"/>
                </a:cubicBezTo>
                <a:close/>
              </a:path>
            </a:pathLst>
          </a:custGeom>
          <a:solidFill>
            <a:schemeClr val="bg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Tree>
    <p:extLst>
      <p:ext uri="{BB962C8B-B14F-4D97-AF65-F5344CB8AC3E}">
        <p14:creationId xmlns:p14="http://schemas.microsoft.com/office/powerpoint/2010/main" val="3041084259"/>
      </p:ext>
    </p:extLst>
  </p:cSld>
  <p:clrMapOvr>
    <a:overrideClrMapping bg1="lt1" tx1="dk1" bg2="lt2" tx2="dk2" accent1="accent1" accent2="accent2" accent3="accent3" accent4="accent4" accent5="accent5" accent6="accent6" hlink="hlink" folHlink="folHlink"/>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Image + one-line title slide">
    <p:bg>
      <p:bgRef idx="1001">
        <a:schemeClr val="bg1"/>
      </p:bgRef>
    </p:bg>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204EF41C-AC35-0C4C-AAE9-765C25C862A8}"/>
              </a:ext>
            </a:extLst>
          </p:cNvPr>
          <p:cNvSpPr>
            <a:spLocks noGrp="1"/>
          </p:cNvSpPr>
          <p:nvPr>
            <p:ph type="pic" sz="quarter" idx="18"/>
          </p:nvPr>
        </p:nvSpPr>
        <p:spPr>
          <a:xfrm>
            <a:off x="515938" y="1177159"/>
            <a:ext cx="11160125" cy="5168079"/>
          </a:xfrm>
          <a:prstGeom prst="rect">
            <a:avLst/>
          </a:prstGeom>
          <a:solidFill>
            <a:srgbClr val="D0DAE6"/>
          </a:solidFill>
          <a:ln>
            <a:noFill/>
          </a:ln>
        </p:spPr>
        <p:txBody>
          <a:bodyPr>
            <a:noAutofit/>
          </a:bodyPr>
          <a:lstStyle>
            <a:lvl1pPr marL="0" indent="0">
              <a:buFontTx/>
              <a:buNone/>
              <a:defRPr>
                <a:noFill/>
              </a:defRPr>
            </a:lvl1pPr>
          </a:lstStyle>
          <a:p>
            <a:r>
              <a:rPr lang="en-US" dirty="0"/>
              <a:t>Click icon to add picture</a:t>
            </a:r>
          </a:p>
        </p:txBody>
      </p:sp>
      <p:sp>
        <p:nvSpPr>
          <p:cNvPr id="2" name="Footer Placeholder 1">
            <a:extLst>
              <a:ext uri="{FF2B5EF4-FFF2-40B4-BE49-F238E27FC236}">
                <a16:creationId xmlns:a16="http://schemas.microsoft.com/office/drawing/2014/main" id="{F0CDFB77-7DE8-334A-ABB4-98F6FA142734}"/>
              </a:ext>
            </a:extLst>
          </p:cNvPr>
          <p:cNvSpPr>
            <a:spLocks noGrp="1"/>
          </p:cNvSpPr>
          <p:nvPr>
            <p:ph type="ftr" sz="quarter" idx="19"/>
          </p:nvPr>
        </p:nvSpPr>
        <p:spPr/>
        <p:txBody>
          <a:bodyPr/>
          <a:lstStyle/>
          <a:p>
            <a:pPr marL="179388" indent="-179388"/>
            <a:r>
              <a:rPr lang="en-US" dirty="0"/>
              <a:t>Presentation Template Title Example </a:t>
            </a:r>
          </a:p>
        </p:txBody>
      </p:sp>
      <p:sp>
        <p:nvSpPr>
          <p:cNvPr id="4" name="Slide Number Placeholder 3">
            <a:extLst>
              <a:ext uri="{FF2B5EF4-FFF2-40B4-BE49-F238E27FC236}">
                <a16:creationId xmlns:a16="http://schemas.microsoft.com/office/drawing/2014/main" id="{78F1345D-4437-2549-9BED-CC9710BD39CE}"/>
              </a:ext>
            </a:extLst>
          </p:cNvPr>
          <p:cNvSpPr>
            <a:spLocks noGrp="1"/>
          </p:cNvSpPr>
          <p:nvPr>
            <p:ph type="sldNum" sz="quarter" idx="20"/>
          </p:nvPr>
        </p:nvSpPr>
        <p:spPr/>
        <p:txBody>
          <a:bodyPr/>
          <a:lstStyle/>
          <a:p>
            <a:fld id="{14719505-AD43-774F-936C-A3AE71DD4EEA}" type="slidenum">
              <a:rPr lang="en-GB" smtClean="0"/>
              <a:pPr/>
              <a:t>‹#›</a:t>
            </a:fld>
            <a:endParaRPr lang="en-GB" dirty="0"/>
          </a:p>
        </p:txBody>
      </p:sp>
      <p:sp>
        <p:nvSpPr>
          <p:cNvPr id="11" name="Title 21">
            <a:extLst>
              <a:ext uri="{FF2B5EF4-FFF2-40B4-BE49-F238E27FC236}">
                <a16:creationId xmlns:a16="http://schemas.microsoft.com/office/drawing/2014/main" id="{4C75F391-57ED-D04E-A472-08667CE4EFAA}"/>
              </a:ext>
            </a:extLst>
          </p:cNvPr>
          <p:cNvSpPr>
            <a:spLocks noGrp="1"/>
          </p:cNvSpPr>
          <p:nvPr>
            <p:ph type="title" hasCustomPrompt="1"/>
          </p:nvPr>
        </p:nvSpPr>
        <p:spPr>
          <a:xfrm>
            <a:off x="506702" y="403268"/>
            <a:ext cx="10432800" cy="466951"/>
          </a:xfrm>
        </p:spPr>
        <p:txBody>
          <a:bodyPr/>
          <a:lstStyle>
            <a:lvl1pPr>
              <a:lnSpc>
                <a:spcPct val="100000"/>
              </a:lnSpc>
              <a:spcBef>
                <a:spcPts val="0"/>
              </a:spcBef>
              <a:defRPr lang="en-GB" b="0" i="0" u="none" strike="noStrike" smtClean="0">
                <a:effectLst/>
                <a:latin typeface="+mj-lt"/>
              </a:defRPr>
            </a:lvl1pPr>
          </a:lstStyle>
          <a:p>
            <a:r>
              <a:rPr lang="en-US" dirty="0"/>
              <a:t>This is a one-line page title, click to add text</a:t>
            </a:r>
          </a:p>
        </p:txBody>
      </p:sp>
      <p:sp>
        <p:nvSpPr>
          <p:cNvPr id="7" name="Freeform 5">
            <a:extLst>
              <a:ext uri="{FF2B5EF4-FFF2-40B4-BE49-F238E27FC236}">
                <a16:creationId xmlns:a16="http://schemas.microsoft.com/office/drawing/2014/main" id="{AB14A8D8-7939-43F3-ABBF-B21E23C49182}"/>
              </a:ext>
            </a:extLst>
          </p:cNvPr>
          <p:cNvSpPr>
            <a:spLocks noEditPoints="1"/>
          </p:cNvSpPr>
          <p:nvPr userDrawn="1"/>
        </p:nvSpPr>
        <p:spPr bwMode="auto">
          <a:xfrm>
            <a:off x="11265933" y="514352"/>
            <a:ext cx="410130" cy="409891"/>
          </a:xfrm>
          <a:custGeom>
            <a:avLst/>
            <a:gdLst>
              <a:gd name="T0" fmla="*/ 2386 w 5760"/>
              <a:gd name="T1" fmla="*/ 3095 h 5760"/>
              <a:gd name="T2" fmla="*/ 1754 w 5760"/>
              <a:gd name="T3" fmla="*/ 4131 h 5760"/>
              <a:gd name="T4" fmla="*/ 2386 w 5760"/>
              <a:gd name="T5" fmla="*/ 3095 h 5760"/>
              <a:gd name="T6" fmla="*/ 2480 w 5760"/>
              <a:gd name="T7" fmla="*/ 1601 h 5760"/>
              <a:gd name="T8" fmla="*/ 2019 w 5760"/>
              <a:gd name="T9" fmla="*/ 2248 h 5760"/>
              <a:gd name="T10" fmla="*/ 2480 w 5760"/>
              <a:gd name="T11" fmla="*/ 1601 h 5760"/>
              <a:gd name="T12" fmla="*/ 3894 w 5760"/>
              <a:gd name="T13" fmla="*/ 1634 h 5760"/>
              <a:gd name="T14" fmla="*/ 3527 w 5760"/>
              <a:gd name="T15" fmla="*/ 2129 h 5760"/>
              <a:gd name="T16" fmla="*/ 3894 w 5760"/>
              <a:gd name="T17" fmla="*/ 1634 h 5760"/>
              <a:gd name="T18" fmla="*/ 4482 w 5760"/>
              <a:gd name="T19" fmla="*/ 3645 h 5760"/>
              <a:gd name="T20" fmla="*/ 2889 w 5760"/>
              <a:gd name="T21" fmla="*/ 3501 h 5760"/>
              <a:gd name="T22" fmla="*/ 3375 w 5760"/>
              <a:gd name="T23" fmla="*/ 2488 h 5760"/>
              <a:gd name="T24" fmla="*/ 2536 w 5760"/>
              <a:gd name="T25" fmla="*/ 3678 h 5760"/>
              <a:gd name="T26" fmla="*/ 1293 w 5760"/>
              <a:gd name="T27" fmla="*/ 3916 h 5760"/>
              <a:gd name="T28" fmla="*/ 2417 w 5760"/>
              <a:gd name="T29" fmla="*/ 2830 h 5760"/>
              <a:gd name="T30" fmla="*/ 2121 w 5760"/>
              <a:gd name="T31" fmla="*/ 2791 h 5760"/>
              <a:gd name="T32" fmla="*/ 1387 w 5760"/>
              <a:gd name="T33" fmla="*/ 2065 h 5760"/>
              <a:gd name="T34" fmla="*/ 1643 w 5760"/>
              <a:gd name="T35" fmla="*/ 1794 h 5760"/>
              <a:gd name="T36" fmla="*/ 1779 w 5760"/>
              <a:gd name="T37" fmla="*/ 2272 h 5760"/>
              <a:gd name="T38" fmla="*/ 2712 w 5760"/>
              <a:gd name="T39" fmla="*/ 1579 h 5760"/>
              <a:gd name="T40" fmla="*/ 2170 w 5760"/>
              <a:gd name="T41" fmla="*/ 2592 h 5760"/>
              <a:gd name="T42" fmla="*/ 2817 w 5760"/>
              <a:gd name="T43" fmla="*/ 1985 h 5760"/>
              <a:gd name="T44" fmla="*/ 2688 w 5760"/>
              <a:gd name="T45" fmla="*/ 2463 h 5760"/>
              <a:gd name="T46" fmla="*/ 3295 w 5760"/>
              <a:gd name="T47" fmla="*/ 2297 h 5760"/>
              <a:gd name="T48" fmla="*/ 3853 w 5760"/>
              <a:gd name="T49" fmla="*/ 1322 h 5760"/>
              <a:gd name="T50" fmla="*/ 3574 w 5760"/>
              <a:gd name="T51" fmla="*/ 2352 h 5760"/>
              <a:gd name="T52" fmla="*/ 3900 w 5760"/>
              <a:gd name="T53" fmla="*/ 2471 h 5760"/>
              <a:gd name="T54" fmla="*/ 3861 w 5760"/>
              <a:gd name="T55" fmla="*/ 2728 h 5760"/>
              <a:gd name="T56" fmla="*/ 3182 w 5760"/>
              <a:gd name="T57" fmla="*/ 3468 h 5760"/>
              <a:gd name="T58" fmla="*/ 4203 w 5760"/>
              <a:gd name="T59" fmla="*/ 3645 h 5760"/>
              <a:gd name="T60" fmla="*/ 3750 w 5760"/>
              <a:gd name="T61" fmla="*/ 3429 h 5760"/>
              <a:gd name="T62" fmla="*/ 3750 w 5760"/>
              <a:gd name="T63" fmla="*/ 3813 h 5760"/>
              <a:gd name="T64" fmla="*/ 3949 w 5760"/>
              <a:gd name="T65" fmla="*/ 3015 h 5760"/>
              <a:gd name="T66" fmla="*/ 4482 w 5760"/>
              <a:gd name="T67" fmla="*/ 3645 h 5760"/>
              <a:gd name="T68" fmla="*/ 5449 w 5760"/>
              <a:gd name="T69" fmla="*/ 2880 h 5760"/>
              <a:gd name="T70" fmla="*/ 3406 w 5760"/>
              <a:gd name="T71" fmla="*/ 621 h 5760"/>
              <a:gd name="T72" fmla="*/ 2513 w 5760"/>
              <a:gd name="T73" fmla="*/ 693 h 5760"/>
              <a:gd name="T74" fmla="*/ 3685 w 5760"/>
              <a:gd name="T75" fmla="*/ 469 h 5760"/>
              <a:gd name="T76" fmla="*/ 2880 w 5760"/>
              <a:gd name="T77" fmla="*/ 309 h 5760"/>
              <a:gd name="T78" fmla="*/ 622 w 5760"/>
              <a:gd name="T79" fmla="*/ 2352 h 5760"/>
              <a:gd name="T80" fmla="*/ 694 w 5760"/>
              <a:gd name="T81" fmla="*/ 3247 h 5760"/>
              <a:gd name="T82" fmla="*/ 462 w 5760"/>
              <a:gd name="T83" fmla="*/ 2073 h 5760"/>
              <a:gd name="T84" fmla="*/ 310 w 5760"/>
              <a:gd name="T85" fmla="*/ 2880 h 5760"/>
              <a:gd name="T86" fmla="*/ 2353 w 5760"/>
              <a:gd name="T87" fmla="*/ 5144 h 5760"/>
              <a:gd name="T88" fmla="*/ 3248 w 5760"/>
              <a:gd name="T89" fmla="*/ 5072 h 5760"/>
              <a:gd name="T90" fmla="*/ 2074 w 5760"/>
              <a:gd name="T91" fmla="*/ 5296 h 5760"/>
              <a:gd name="T92" fmla="*/ 2880 w 5760"/>
              <a:gd name="T93" fmla="*/ 5448 h 5760"/>
              <a:gd name="T94" fmla="*/ 5137 w 5760"/>
              <a:gd name="T95" fmla="*/ 3413 h 5760"/>
              <a:gd name="T96" fmla="*/ 5065 w 5760"/>
              <a:gd name="T97" fmla="*/ 2512 h 5760"/>
              <a:gd name="T98" fmla="*/ 5297 w 5760"/>
              <a:gd name="T99" fmla="*/ 3692 h 5760"/>
              <a:gd name="T100" fmla="*/ 5449 w 5760"/>
              <a:gd name="T101" fmla="*/ 2880 h 5760"/>
              <a:gd name="T102" fmla="*/ 5623 w 5760"/>
              <a:gd name="T103" fmla="*/ 2880 h 5760"/>
              <a:gd name="T104" fmla="*/ 2880 w 5760"/>
              <a:gd name="T105" fmla="*/ 5622 h 5760"/>
              <a:gd name="T106" fmla="*/ 2880 w 5760"/>
              <a:gd name="T107" fmla="*/ 135 h 5760"/>
              <a:gd name="T108" fmla="*/ 5623 w 5760"/>
              <a:gd name="T109" fmla="*/ 2880 h 5760"/>
              <a:gd name="T110" fmla="*/ 5760 w 5760"/>
              <a:gd name="T111" fmla="*/ 2880 h 5760"/>
              <a:gd name="T112" fmla="*/ 0 w 5760"/>
              <a:gd name="T113" fmla="*/ 2880 h 5760"/>
              <a:gd name="T114" fmla="*/ 5760 w 5760"/>
              <a:gd name="T115" fmla="*/ 2880 h 57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5760" h="5760">
                <a:moveTo>
                  <a:pt x="2386" y="3095"/>
                </a:moveTo>
                <a:lnTo>
                  <a:pt x="2386" y="3095"/>
                </a:lnTo>
                <a:cubicBezTo>
                  <a:pt x="2027" y="3269"/>
                  <a:pt x="1572" y="3581"/>
                  <a:pt x="1572" y="3924"/>
                </a:cubicBezTo>
                <a:cubicBezTo>
                  <a:pt x="1572" y="4051"/>
                  <a:pt x="1635" y="4131"/>
                  <a:pt x="1754" y="4131"/>
                </a:cubicBezTo>
                <a:cubicBezTo>
                  <a:pt x="2105" y="4131"/>
                  <a:pt x="2320" y="3573"/>
                  <a:pt x="2386" y="3095"/>
                </a:cubicBezTo>
                <a:lnTo>
                  <a:pt x="2386" y="3095"/>
                </a:lnTo>
                <a:close/>
                <a:moveTo>
                  <a:pt x="2480" y="1601"/>
                </a:moveTo>
                <a:lnTo>
                  <a:pt x="2480" y="1601"/>
                </a:lnTo>
                <a:cubicBezTo>
                  <a:pt x="2480" y="1563"/>
                  <a:pt x="2458" y="1546"/>
                  <a:pt x="2425" y="1546"/>
                </a:cubicBezTo>
                <a:cubicBezTo>
                  <a:pt x="2257" y="1546"/>
                  <a:pt x="2019" y="1985"/>
                  <a:pt x="2019" y="2248"/>
                </a:cubicBezTo>
                <a:cubicBezTo>
                  <a:pt x="2281" y="2104"/>
                  <a:pt x="2480" y="1778"/>
                  <a:pt x="2480" y="1601"/>
                </a:cubicBezTo>
                <a:lnTo>
                  <a:pt x="2480" y="1601"/>
                </a:lnTo>
                <a:close/>
                <a:moveTo>
                  <a:pt x="3894" y="1634"/>
                </a:moveTo>
                <a:lnTo>
                  <a:pt x="3894" y="1634"/>
                </a:lnTo>
                <a:cubicBezTo>
                  <a:pt x="3894" y="1595"/>
                  <a:pt x="3885" y="1546"/>
                  <a:pt x="3836" y="1546"/>
                </a:cubicBezTo>
                <a:cubicBezTo>
                  <a:pt x="3717" y="1546"/>
                  <a:pt x="3527" y="1803"/>
                  <a:pt x="3527" y="2129"/>
                </a:cubicBezTo>
                <a:cubicBezTo>
                  <a:pt x="3765" y="1921"/>
                  <a:pt x="3894" y="1745"/>
                  <a:pt x="3894" y="1634"/>
                </a:cubicBezTo>
                <a:lnTo>
                  <a:pt x="3894" y="1634"/>
                </a:lnTo>
                <a:close/>
                <a:moveTo>
                  <a:pt x="4482" y="3645"/>
                </a:moveTo>
                <a:lnTo>
                  <a:pt x="4482" y="3645"/>
                </a:lnTo>
                <a:cubicBezTo>
                  <a:pt x="4482" y="4004"/>
                  <a:pt x="4173" y="4379"/>
                  <a:pt x="3717" y="4379"/>
                </a:cubicBezTo>
                <a:cubicBezTo>
                  <a:pt x="3168" y="4379"/>
                  <a:pt x="2889" y="3916"/>
                  <a:pt x="2889" y="3501"/>
                </a:cubicBezTo>
                <a:cubicBezTo>
                  <a:pt x="2889" y="2919"/>
                  <a:pt x="3287" y="2672"/>
                  <a:pt x="3455" y="2584"/>
                </a:cubicBezTo>
                <a:cubicBezTo>
                  <a:pt x="3422" y="2559"/>
                  <a:pt x="3397" y="2529"/>
                  <a:pt x="3375" y="2488"/>
                </a:cubicBezTo>
                <a:cubicBezTo>
                  <a:pt x="3182" y="2623"/>
                  <a:pt x="3008" y="2744"/>
                  <a:pt x="2640" y="2951"/>
                </a:cubicBezTo>
                <a:cubicBezTo>
                  <a:pt x="2624" y="3206"/>
                  <a:pt x="2601" y="3485"/>
                  <a:pt x="2536" y="3678"/>
                </a:cubicBezTo>
                <a:cubicBezTo>
                  <a:pt x="2400" y="4084"/>
                  <a:pt x="2121" y="4379"/>
                  <a:pt x="1754" y="4379"/>
                </a:cubicBezTo>
                <a:cubicBezTo>
                  <a:pt x="1444" y="4379"/>
                  <a:pt x="1293" y="4155"/>
                  <a:pt x="1293" y="3916"/>
                </a:cubicBezTo>
                <a:cubicBezTo>
                  <a:pt x="1293" y="3741"/>
                  <a:pt x="1395" y="3518"/>
                  <a:pt x="1580" y="3349"/>
                </a:cubicBezTo>
                <a:cubicBezTo>
                  <a:pt x="1812" y="3142"/>
                  <a:pt x="2066" y="3015"/>
                  <a:pt x="2417" y="2830"/>
                </a:cubicBezTo>
                <a:cubicBezTo>
                  <a:pt x="2425" y="2783"/>
                  <a:pt x="2433" y="2736"/>
                  <a:pt x="2442" y="2678"/>
                </a:cubicBezTo>
                <a:cubicBezTo>
                  <a:pt x="2353" y="2758"/>
                  <a:pt x="2226" y="2791"/>
                  <a:pt x="2121" y="2791"/>
                </a:cubicBezTo>
                <a:cubicBezTo>
                  <a:pt x="1955" y="2791"/>
                  <a:pt x="1818" y="2648"/>
                  <a:pt x="1787" y="2496"/>
                </a:cubicBezTo>
                <a:cubicBezTo>
                  <a:pt x="1563" y="2480"/>
                  <a:pt x="1395" y="2320"/>
                  <a:pt x="1387" y="2065"/>
                </a:cubicBezTo>
                <a:cubicBezTo>
                  <a:pt x="1387" y="1882"/>
                  <a:pt x="1459" y="1723"/>
                  <a:pt x="1580" y="1723"/>
                </a:cubicBezTo>
                <a:cubicBezTo>
                  <a:pt x="1627" y="1723"/>
                  <a:pt x="1643" y="1762"/>
                  <a:pt x="1643" y="1794"/>
                </a:cubicBezTo>
                <a:cubicBezTo>
                  <a:pt x="1643" y="1825"/>
                  <a:pt x="1602" y="1930"/>
                  <a:pt x="1602" y="2032"/>
                </a:cubicBezTo>
                <a:cubicBezTo>
                  <a:pt x="1602" y="2137"/>
                  <a:pt x="1652" y="2272"/>
                  <a:pt x="1779" y="2272"/>
                </a:cubicBezTo>
                <a:cubicBezTo>
                  <a:pt x="1779" y="1858"/>
                  <a:pt x="2082" y="1322"/>
                  <a:pt x="2442" y="1322"/>
                </a:cubicBezTo>
                <a:cubicBezTo>
                  <a:pt x="2680" y="1322"/>
                  <a:pt x="2712" y="1499"/>
                  <a:pt x="2712" y="1579"/>
                </a:cubicBezTo>
                <a:cubicBezTo>
                  <a:pt x="2712" y="1954"/>
                  <a:pt x="2337" y="2369"/>
                  <a:pt x="2033" y="2471"/>
                </a:cubicBezTo>
                <a:cubicBezTo>
                  <a:pt x="2042" y="2504"/>
                  <a:pt x="2074" y="2592"/>
                  <a:pt x="2170" y="2592"/>
                </a:cubicBezTo>
                <a:cubicBezTo>
                  <a:pt x="2290" y="2592"/>
                  <a:pt x="2433" y="2480"/>
                  <a:pt x="2505" y="2391"/>
                </a:cubicBezTo>
                <a:cubicBezTo>
                  <a:pt x="2536" y="2225"/>
                  <a:pt x="2657" y="1985"/>
                  <a:pt x="2817" y="1985"/>
                </a:cubicBezTo>
                <a:cubicBezTo>
                  <a:pt x="2880" y="1985"/>
                  <a:pt x="2911" y="2032"/>
                  <a:pt x="2911" y="2090"/>
                </a:cubicBezTo>
                <a:cubicBezTo>
                  <a:pt x="2911" y="2209"/>
                  <a:pt x="2784" y="2361"/>
                  <a:pt x="2688" y="2463"/>
                </a:cubicBezTo>
                <a:cubicBezTo>
                  <a:pt x="2673" y="2543"/>
                  <a:pt x="2665" y="2631"/>
                  <a:pt x="2665" y="2703"/>
                </a:cubicBezTo>
                <a:cubicBezTo>
                  <a:pt x="2944" y="2535"/>
                  <a:pt x="3088" y="2449"/>
                  <a:pt x="3295" y="2297"/>
                </a:cubicBezTo>
                <a:cubicBezTo>
                  <a:pt x="3279" y="2242"/>
                  <a:pt x="3279" y="2176"/>
                  <a:pt x="3279" y="2112"/>
                </a:cubicBezTo>
                <a:cubicBezTo>
                  <a:pt x="3279" y="1739"/>
                  <a:pt x="3527" y="1322"/>
                  <a:pt x="3853" y="1322"/>
                </a:cubicBezTo>
                <a:cubicBezTo>
                  <a:pt x="4037" y="1322"/>
                  <a:pt x="4131" y="1452"/>
                  <a:pt x="4131" y="1595"/>
                </a:cubicBezTo>
                <a:cubicBezTo>
                  <a:pt x="4131" y="1866"/>
                  <a:pt x="3900" y="2104"/>
                  <a:pt x="3574" y="2352"/>
                </a:cubicBezTo>
                <a:cubicBezTo>
                  <a:pt x="3599" y="2416"/>
                  <a:pt x="3637" y="2471"/>
                  <a:pt x="3701" y="2504"/>
                </a:cubicBezTo>
                <a:cubicBezTo>
                  <a:pt x="3709" y="2488"/>
                  <a:pt x="3813" y="2471"/>
                  <a:pt x="3900" y="2471"/>
                </a:cubicBezTo>
                <a:cubicBezTo>
                  <a:pt x="3996" y="2471"/>
                  <a:pt x="4131" y="2496"/>
                  <a:pt x="4131" y="2592"/>
                </a:cubicBezTo>
                <a:cubicBezTo>
                  <a:pt x="4131" y="2703"/>
                  <a:pt x="3980" y="2728"/>
                  <a:pt x="3861" y="2728"/>
                </a:cubicBezTo>
                <a:cubicBezTo>
                  <a:pt x="3797" y="2736"/>
                  <a:pt x="3693" y="2711"/>
                  <a:pt x="3693" y="2711"/>
                </a:cubicBezTo>
                <a:cubicBezTo>
                  <a:pt x="3518" y="2758"/>
                  <a:pt x="3182" y="2959"/>
                  <a:pt x="3182" y="3468"/>
                </a:cubicBezTo>
                <a:cubicBezTo>
                  <a:pt x="3182" y="3813"/>
                  <a:pt x="3397" y="4131"/>
                  <a:pt x="3734" y="4131"/>
                </a:cubicBezTo>
                <a:cubicBezTo>
                  <a:pt x="3988" y="4131"/>
                  <a:pt x="4195" y="3940"/>
                  <a:pt x="4203" y="3645"/>
                </a:cubicBezTo>
                <a:cubicBezTo>
                  <a:pt x="4204" y="3454"/>
                  <a:pt x="4123" y="3253"/>
                  <a:pt x="3933" y="3253"/>
                </a:cubicBezTo>
                <a:cubicBezTo>
                  <a:pt x="3836" y="3253"/>
                  <a:pt x="3750" y="3325"/>
                  <a:pt x="3750" y="3429"/>
                </a:cubicBezTo>
                <a:cubicBezTo>
                  <a:pt x="3742" y="3589"/>
                  <a:pt x="3861" y="3606"/>
                  <a:pt x="3861" y="3708"/>
                </a:cubicBezTo>
                <a:cubicBezTo>
                  <a:pt x="3861" y="3780"/>
                  <a:pt x="3806" y="3813"/>
                  <a:pt x="3750" y="3813"/>
                </a:cubicBezTo>
                <a:cubicBezTo>
                  <a:pt x="3590" y="3813"/>
                  <a:pt x="3469" y="3653"/>
                  <a:pt x="3469" y="3454"/>
                </a:cubicBezTo>
                <a:cubicBezTo>
                  <a:pt x="3469" y="3214"/>
                  <a:pt x="3678" y="3015"/>
                  <a:pt x="3949" y="3015"/>
                </a:cubicBezTo>
                <a:cubicBezTo>
                  <a:pt x="4300" y="3015"/>
                  <a:pt x="4482" y="3319"/>
                  <a:pt x="4482" y="3645"/>
                </a:cubicBezTo>
                <a:lnTo>
                  <a:pt x="4482" y="3645"/>
                </a:lnTo>
                <a:close/>
                <a:moveTo>
                  <a:pt x="5449" y="2880"/>
                </a:moveTo>
                <a:lnTo>
                  <a:pt x="5449" y="2880"/>
                </a:lnTo>
                <a:cubicBezTo>
                  <a:pt x="5449" y="1969"/>
                  <a:pt x="4985" y="1027"/>
                  <a:pt x="3988" y="726"/>
                </a:cubicBezTo>
                <a:cubicBezTo>
                  <a:pt x="3781" y="662"/>
                  <a:pt x="3607" y="621"/>
                  <a:pt x="3406" y="621"/>
                </a:cubicBezTo>
                <a:cubicBezTo>
                  <a:pt x="2944" y="621"/>
                  <a:pt x="2928" y="884"/>
                  <a:pt x="2712" y="884"/>
                </a:cubicBezTo>
                <a:cubicBezTo>
                  <a:pt x="2593" y="884"/>
                  <a:pt x="2513" y="798"/>
                  <a:pt x="2513" y="693"/>
                </a:cubicBezTo>
                <a:cubicBezTo>
                  <a:pt x="2513" y="510"/>
                  <a:pt x="2729" y="367"/>
                  <a:pt x="3071" y="367"/>
                </a:cubicBezTo>
                <a:cubicBezTo>
                  <a:pt x="3391" y="367"/>
                  <a:pt x="3637" y="447"/>
                  <a:pt x="3685" y="469"/>
                </a:cubicBezTo>
                <a:lnTo>
                  <a:pt x="3693" y="447"/>
                </a:lnTo>
                <a:cubicBezTo>
                  <a:pt x="3607" y="414"/>
                  <a:pt x="3303" y="309"/>
                  <a:pt x="2880" y="309"/>
                </a:cubicBezTo>
                <a:cubicBezTo>
                  <a:pt x="1961" y="309"/>
                  <a:pt x="1028" y="781"/>
                  <a:pt x="727" y="1770"/>
                </a:cubicBezTo>
                <a:cubicBezTo>
                  <a:pt x="663" y="1977"/>
                  <a:pt x="622" y="2154"/>
                  <a:pt x="622" y="2352"/>
                </a:cubicBezTo>
                <a:cubicBezTo>
                  <a:pt x="622" y="2816"/>
                  <a:pt x="885" y="2838"/>
                  <a:pt x="885" y="3054"/>
                </a:cubicBezTo>
                <a:cubicBezTo>
                  <a:pt x="885" y="3167"/>
                  <a:pt x="798" y="3247"/>
                  <a:pt x="694" y="3247"/>
                </a:cubicBezTo>
                <a:cubicBezTo>
                  <a:pt x="511" y="3247"/>
                  <a:pt x="368" y="3037"/>
                  <a:pt x="368" y="2687"/>
                </a:cubicBezTo>
                <a:cubicBezTo>
                  <a:pt x="368" y="2369"/>
                  <a:pt x="448" y="2121"/>
                  <a:pt x="462" y="2073"/>
                </a:cubicBezTo>
                <a:lnTo>
                  <a:pt x="440" y="2065"/>
                </a:lnTo>
                <a:cubicBezTo>
                  <a:pt x="415" y="2161"/>
                  <a:pt x="310" y="2457"/>
                  <a:pt x="310" y="2880"/>
                </a:cubicBezTo>
                <a:cubicBezTo>
                  <a:pt x="310" y="3805"/>
                  <a:pt x="782" y="4738"/>
                  <a:pt x="1771" y="5041"/>
                </a:cubicBezTo>
                <a:cubicBezTo>
                  <a:pt x="1978" y="5105"/>
                  <a:pt x="2154" y="5144"/>
                  <a:pt x="2353" y="5144"/>
                </a:cubicBezTo>
                <a:cubicBezTo>
                  <a:pt x="2817" y="5144"/>
                  <a:pt x="2831" y="4873"/>
                  <a:pt x="3047" y="4873"/>
                </a:cubicBezTo>
                <a:cubicBezTo>
                  <a:pt x="3160" y="4873"/>
                  <a:pt x="3248" y="4961"/>
                  <a:pt x="3248" y="5072"/>
                </a:cubicBezTo>
                <a:cubicBezTo>
                  <a:pt x="3248" y="5249"/>
                  <a:pt x="3038" y="5392"/>
                  <a:pt x="2688" y="5392"/>
                </a:cubicBezTo>
                <a:cubicBezTo>
                  <a:pt x="2370" y="5392"/>
                  <a:pt x="2113" y="5312"/>
                  <a:pt x="2074" y="5296"/>
                </a:cubicBezTo>
                <a:lnTo>
                  <a:pt x="2066" y="5320"/>
                </a:lnTo>
                <a:cubicBezTo>
                  <a:pt x="2154" y="5359"/>
                  <a:pt x="2458" y="5448"/>
                  <a:pt x="2880" y="5448"/>
                </a:cubicBezTo>
                <a:cubicBezTo>
                  <a:pt x="3797" y="5448"/>
                  <a:pt x="4739" y="4984"/>
                  <a:pt x="5034" y="3987"/>
                </a:cubicBezTo>
                <a:cubicBezTo>
                  <a:pt x="5098" y="3788"/>
                  <a:pt x="5137" y="3606"/>
                  <a:pt x="5137" y="3413"/>
                </a:cubicBezTo>
                <a:cubicBezTo>
                  <a:pt x="5137" y="2943"/>
                  <a:pt x="4874" y="2927"/>
                  <a:pt x="4874" y="2711"/>
                </a:cubicBezTo>
                <a:cubicBezTo>
                  <a:pt x="4874" y="2592"/>
                  <a:pt x="4954" y="2512"/>
                  <a:pt x="5065" y="2512"/>
                </a:cubicBezTo>
                <a:cubicBezTo>
                  <a:pt x="5250" y="2512"/>
                  <a:pt x="5393" y="2728"/>
                  <a:pt x="5393" y="3079"/>
                </a:cubicBezTo>
                <a:cubicBezTo>
                  <a:pt x="5393" y="3390"/>
                  <a:pt x="5313" y="3637"/>
                  <a:pt x="5297" y="3692"/>
                </a:cubicBezTo>
                <a:lnTo>
                  <a:pt x="5322" y="3700"/>
                </a:lnTo>
                <a:cubicBezTo>
                  <a:pt x="5352" y="3606"/>
                  <a:pt x="5449" y="3310"/>
                  <a:pt x="5449" y="2880"/>
                </a:cubicBezTo>
                <a:lnTo>
                  <a:pt x="5449" y="2880"/>
                </a:lnTo>
                <a:close/>
                <a:moveTo>
                  <a:pt x="5623" y="2880"/>
                </a:moveTo>
                <a:lnTo>
                  <a:pt x="5623" y="2880"/>
                </a:lnTo>
                <a:cubicBezTo>
                  <a:pt x="5623" y="4395"/>
                  <a:pt x="4396" y="5622"/>
                  <a:pt x="2880" y="5622"/>
                </a:cubicBezTo>
                <a:cubicBezTo>
                  <a:pt x="1364" y="5622"/>
                  <a:pt x="136" y="4395"/>
                  <a:pt x="136" y="2880"/>
                </a:cubicBezTo>
                <a:cubicBezTo>
                  <a:pt x="136" y="1363"/>
                  <a:pt x="1364" y="135"/>
                  <a:pt x="2880" y="135"/>
                </a:cubicBezTo>
                <a:cubicBezTo>
                  <a:pt x="4396" y="135"/>
                  <a:pt x="5623" y="1372"/>
                  <a:pt x="5623" y="2880"/>
                </a:cubicBezTo>
                <a:lnTo>
                  <a:pt x="5623" y="2880"/>
                </a:lnTo>
                <a:close/>
                <a:moveTo>
                  <a:pt x="5760" y="2880"/>
                </a:moveTo>
                <a:lnTo>
                  <a:pt x="5760" y="2880"/>
                </a:lnTo>
                <a:cubicBezTo>
                  <a:pt x="5760" y="1292"/>
                  <a:pt x="4468" y="0"/>
                  <a:pt x="2880" y="0"/>
                </a:cubicBezTo>
                <a:cubicBezTo>
                  <a:pt x="1293" y="0"/>
                  <a:pt x="0" y="1292"/>
                  <a:pt x="0" y="2880"/>
                </a:cubicBezTo>
                <a:cubicBezTo>
                  <a:pt x="0" y="4473"/>
                  <a:pt x="1293" y="5760"/>
                  <a:pt x="2880" y="5760"/>
                </a:cubicBezTo>
                <a:cubicBezTo>
                  <a:pt x="4468" y="5760"/>
                  <a:pt x="5760" y="4473"/>
                  <a:pt x="5760" y="2880"/>
                </a:cubicBezTo>
                <a:close/>
              </a:path>
            </a:pathLst>
          </a:custGeom>
          <a:solidFill>
            <a:srgbClr val="005EB8"/>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Tree>
    <p:extLst>
      <p:ext uri="{BB962C8B-B14F-4D97-AF65-F5344CB8AC3E}">
        <p14:creationId xmlns:p14="http://schemas.microsoft.com/office/powerpoint/2010/main" val="2450472396"/>
      </p:ext>
    </p:extLst>
  </p:cSld>
  <p:clrMapOvr>
    <a:overrideClrMapping bg1="lt1" tx1="dk1" bg2="lt2" tx2="dk2" accent1="accent1" accent2="accent2" accent3="accent3" accent4="accent4" accent5="accent5" accent6="accent6" hlink="hlink" folHlink="folHlink"/>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Image + two-line title slide">
    <p:bg>
      <p:bgRef idx="1001">
        <a:schemeClr val="bg1"/>
      </p:bgRef>
    </p:bg>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204EF41C-AC35-0C4C-AAE9-765C25C862A8}"/>
              </a:ext>
            </a:extLst>
          </p:cNvPr>
          <p:cNvSpPr>
            <a:spLocks noGrp="1"/>
          </p:cNvSpPr>
          <p:nvPr>
            <p:ph type="pic" sz="quarter" idx="18"/>
          </p:nvPr>
        </p:nvSpPr>
        <p:spPr>
          <a:xfrm>
            <a:off x="515938" y="1554510"/>
            <a:ext cx="11160125" cy="4790728"/>
          </a:xfrm>
          <a:prstGeom prst="rect">
            <a:avLst/>
          </a:prstGeom>
          <a:solidFill>
            <a:srgbClr val="D0DAE6"/>
          </a:solidFill>
          <a:ln>
            <a:noFill/>
          </a:ln>
        </p:spPr>
        <p:txBody>
          <a:bodyPr>
            <a:noAutofit/>
          </a:bodyPr>
          <a:lstStyle>
            <a:lvl1pPr marL="0" indent="0">
              <a:buFontTx/>
              <a:buNone/>
              <a:defRPr>
                <a:noFill/>
              </a:defRPr>
            </a:lvl1pPr>
          </a:lstStyle>
          <a:p>
            <a:r>
              <a:rPr lang="en-US" dirty="0"/>
              <a:t>Click icon to add picture</a:t>
            </a:r>
          </a:p>
        </p:txBody>
      </p:sp>
      <p:sp>
        <p:nvSpPr>
          <p:cNvPr id="2" name="Footer Placeholder 1">
            <a:extLst>
              <a:ext uri="{FF2B5EF4-FFF2-40B4-BE49-F238E27FC236}">
                <a16:creationId xmlns:a16="http://schemas.microsoft.com/office/drawing/2014/main" id="{F0CDFB77-7DE8-334A-ABB4-98F6FA142734}"/>
              </a:ext>
            </a:extLst>
          </p:cNvPr>
          <p:cNvSpPr>
            <a:spLocks noGrp="1"/>
          </p:cNvSpPr>
          <p:nvPr>
            <p:ph type="ftr" sz="quarter" idx="19"/>
          </p:nvPr>
        </p:nvSpPr>
        <p:spPr/>
        <p:txBody>
          <a:bodyPr/>
          <a:lstStyle/>
          <a:p>
            <a:pPr marL="179388" indent="-179388"/>
            <a:r>
              <a:rPr lang="en-US" dirty="0"/>
              <a:t>Presentation Template Title Example </a:t>
            </a:r>
          </a:p>
        </p:txBody>
      </p:sp>
      <p:sp>
        <p:nvSpPr>
          <p:cNvPr id="4" name="Slide Number Placeholder 3">
            <a:extLst>
              <a:ext uri="{FF2B5EF4-FFF2-40B4-BE49-F238E27FC236}">
                <a16:creationId xmlns:a16="http://schemas.microsoft.com/office/drawing/2014/main" id="{78F1345D-4437-2549-9BED-CC9710BD39CE}"/>
              </a:ext>
            </a:extLst>
          </p:cNvPr>
          <p:cNvSpPr>
            <a:spLocks noGrp="1"/>
          </p:cNvSpPr>
          <p:nvPr>
            <p:ph type="sldNum" sz="quarter" idx="20"/>
          </p:nvPr>
        </p:nvSpPr>
        <p:spPr/>
        <p:txBody>
          <a:bodyPr/>
          <a:lstStyle/>
          <a:p>
            <a:fld id="{14719505-AD43-774F-936C-A3AE71DD4EEA}" type="slidenum">
              <a:rPr lang="en-GB" smtClean="0"/>
              <a:pPr/>
              <a:t>‹#›</a:t>
            </a:fld>
            <a:endParaRPr lang="en-GB" dirty="0"/>
          </a:p>
        </p:txBody>
      </p:sp>
      <p:sp>
        <p:nvSpPr>
          <p:cNvPr id="11" name="Title 21">
            <a:extLst>
              <a:ext uri="{FF2B5EF4-FFF2-40B4-BE49-F238E27FC236}">
                <a16:creationId xmlns:a16="http://schemas.microsoft.com/office/drawing/2014/main" id="{4C75F391-57ED-D04E-A472-08667CE4EFAA}"/>
              </a:ext>
            </a:extLst>
          </p:cNvPr>
          <p:cNvSpPr>
            <a:spLocks noGrp="1"/>
          </p:cNvSpPr>
          <p:nvPr>
            <p:ph type="title" hasCustomPrompt="1"/>
          </p:nvPr>
        </p:nvSpPr>
        <p:spPr>
          <a:xfrm>
            <a:off x="506702" y="404256"/>
            <a:ext cx="10432800" cy="898026"/>
          </a:xfrm>
        </p:spPr>
        <p:txBody>
          <a:bodyPr/>
          <a:lstStyle>
            <a:lvl1pPr>
              <a:lnSpc>
                <a:spcPct val="100000"/>
              </a:lnSpc>
              <a:spcBef>
                <a:spcPts val="0"/>
              </a:spcBef>
              <a:defRPr lang="en-GB" b="0" i="0" u="none" strike="noStrike" smtClean="0">
                <a:effectLst/>
                <a:latin typeface="+mj-lt"/>
              </a:defRPr>
            </a:lvl1pPr>
          </a:lstStyle>
          <a:p>
            <a:r>
              <a:rPr lang="en-US" dirty="0"/>
              <a:t>This is a two-line page title, click to add text </a:t>
            </a:r>
            <a:br>
              <a:rPr lang="en-US" dirty="0"/>
            </a:br>
            <a:r>
              <a:rPr lang="en-US" dirty="0"/>
              <a:t>Lorem ipsum dolor sit </a:t>
            </a:r>
            <a:r>
              <a:rPr lang="en-US" dirty="0" err="1"/>
              <a:t>amet</a:t>
            </a:r>
            <a:r>
              <a:rPr lang="en-US" dirty="0"/>
              <a:t>, </a:t>
            </a:r>
            <a:r>
              <a:rPr lang="en-US" dirty="0" err="1"/>
              <a:t>consetetur</a:t>
            </a:r>
            <a:r>
              <a:rPr lang="en-US" dirty="0"/>
              <a:t> </a:t>
            </a:r>
            <a:r>
              <a:rPr lang="en-US" dirty="0" err="1"/>
              <a:t>sadipscing</a:t>
            </a:r>
            <a:r>
              <a:rPr lang="en-US" dirty="0"/>
              <a:t> </a:t>
            </a:r>
            <a:r>
              <a:rPr lang="en-US" dirty="0" err="1"/>
              <a:t>elitr</a:t>
            </a:r>
            <a:endParaRPr lang="en-US" dirty="0"/>
          </a:p>
        </p:txBody>
      </p:sp>
      <p:sp>
        <p:nvSpPr>
          <p:cNvPr id="7" name="Freeform 5">
            <a:extLst>
              <a:ext uri="{FF2B5EF4-FFF2-40B4-BE49-F238E27FC236}">
                <a16:creationId xmlns:a16="http://schemas.microsoft.com/office/drawing/2014/main" id="{81DE7306-EB0C-4580-BCD6-B719FB4E41ED}"/>
              </a:ext>
            </a:extLst>
          </p:cNvPr>
          <p:cNvSpPr>
            <a:spLocks noEditPoints="1"/>
          </p:cNvSpPr>
          <p:nvPr userDrawn="1"/>
        </p:nvSpPr>
        <p:spPr bwMode="auto">
          <a:xfrm>
            <a:off x="11265933" y="514352"/>
            <a:ext cx="410130" cy="409891"/>
          </a:xfrm>
          <a:custGeom>
            <a:avLst/>
            <a:gdLst>
              <a:gd name="T0" fmla="*/ 2386 w 5760"/>
              <a:gd name="T1" fmla="*/ 3095 h 5760"/>
              <a:gd name="T2" fmla="*/ 1754 w 5760"/>
              <a:gd name="T3" fmla="*/ 4131 h 5760"/>
              <a:gd name="T4" fmla="*/ 2386 w 5760"/>
              <a:gd name="T5" fmla="*/ 3095 h 5760"/>
              <a:gd name="T6" fmla="*/ 2480 w 5760"/>
              <a:gd name="T7" fmla="*/ 1601 h 5760"/>
              <a:gd name="T8" fmla="*/ 2019 w 5760"/>
              <a:gd name="T9" fmla="*/ 2248 h 5760"/>
              <a:gd name="T10" fmla="*/ 2480 w 5760"/>
              <a:gd name="T11" fmla="*/ 1601 h 5760"/>
              <a:gd name="T12" fmla="*/ 3894 w 5760"/>
              <a:gd name="T13" fmla="*/ 1634 h 5760"/>
              <a:gd name="T14" fmla="*/ 3527 w 5760"/>
              <a:gd name="T15" fmla="*/ 2129 h 5760"/>
              <a:gd name="T16" fmla="*/ 3894 w 5760"/>
              <a:gd name="T17" fmla="*/ 1634 h 5760"/>
              <a:gd name="T18" fmla="*/ 4482 w 5760"/>
              <a:gd name="T19" fmla="*/ 3645 h 5760"/>
              <a:gd name="T20" fmla="*/ 2889 w 5760"/>
              <a:gd name="T21" fmla="*/ 3501 h 5760"/>
              <a:gd name="T22" fmla="*/ 3375 w 5760"/>
              <a:gd name="T23" fmla="*/ 2488 h 5760"/>
              <a:gd name="T24" fmla="*/ 2536 w 5760"/>
              <a:gd name="T25" fmla="*/ 3678 h 5760"/>
              <a:gd name="T26" fmla="*/ 1293 w 5760"/>
              <a:gd name="T27" fmla="*/ 3916 h 5760"/>
              <a:gd name="T28" fmla="*/ 2417 w 5760"/>
              <a:gd name="T29" fmla="*/ 2830 h 5760"/>
              <a:gd name="T30" fmla="*/ 2121 w 5760"/>
              <a:gd name="T31" fmla="*/ 2791 h 5760"/>
              <a:gd name="T32" fmla="*/ 1387 w 5760"/>
              <a:gd name="T33" fmla="*/ 2065 h 5760"/>
              <a:gd name="T34" fmla="*/ 1643 w 5760"/>
              <a:gd name="T35" fmla="*/ 1794 h 5760"/>
              <a:gd name="T36" fmla="*/ 1779 w 5760"/>
              <a:gd name="T37" fmla="*/ 2272 h 5760"/>
              <a:gd name="T38" fmla="*/ 2712 w 5760"/>
              <a:gd name="T39" fmla="*/ 1579 h 5760"/>
              <a:gd name="T40" fmla="*/ 2170 w 5760"/>
              <a:gd name="T41" fmla="*/ 2592 h 5760"/>
              <a:gd name="T42" fmla="*/ 2817 w 5760"/>
              <a:gd name="T43" fmla="*/ 1985 h 5760"/>
              <a:gd name="T44" fmla="*/ 2688 w 5760"/>
              <a:gd name="T45" fmla="*/ 2463 h 5760"/>
              <a:gd name="T46" fmla="*/ 3295 w 5760"/>
              <a:gd name="T47" fmla="*/ 2297 h 5760"/>
              <a:gd name="T48" fmla="*/ 3853 w 5760"/>
              <a:gd name="T49" fmla="*/ 1322 h 5760"/>
              <a:gd name="T50" fmla="*/ 3574 w 5760"/>
              <a:gd name="T51" fmla="*/ 2352 h 5760"/>
              <a:gd name="T52" fmla="*/ 3900 w 5760"/>
              <a:gd name="T53" fmla="*/ 2471 h 5760"/>
              <a:gd name="T54" fmla="*/ 3861 w 5760"/>
              <a:gd name="T55" fmla="*/ 2728 h 5760"/>
              <a:gd name="T56" fmla="*/ 3182 w 5760"/>
              <a:gd name="T57" fmla="*/ 3468 h 5760"/>
              <a:gd name="T58" fmla="*/ 4203 w 5760"/>
              <a:gd name="T59" fmla="*/ 3645 h 5760"/>
              <a:gd name="T60" fmla="*/ 3750 w 5760"/>
              <a:gd name="T61" fmla="*/ 3429 h 5760"/>
              <a:gd name="T62" fmla="*/ 3750 w 5760"/>
              <a:gd name="T63" fmla="*/ 3813 h 5760"/>
              <a:gd name="T64" fmla="*/ 3949 w 5760"/>
              <a:gd name="T65" fmla="*/ 3015 h 5760"/>
              <a:gd name="T66" fmla="*/ 4482 w 5760"/>
              <a:gd name="T67" fmla="*/ 3645 h 5760"/>
              <a:gd name="T68" fmla="*/ 5449 w 5760"/>
              <a:gd name="T69" fmla="*/ 2880 h 5760"/>
              <a:gd name="T70" fmla="*/ 3406 w 5760"/>
              <a:gd name="T71" fmla="*/ 621 h 5760"/>
              <a:gd name="T72" fmla="*/ 2513 w 5760"/>
              <a:gd name="T73" fmla="*/ 693 h 5760"/>
              <a:gd name="T74" fmla="*/ 3685 w 5760"/>
              <a:gd name="T75" fmla="*/ 469 h 5760"/>
              <a:gd name="T76" fmla="*/ 2880 w 5760"/>
              <a:gd name="T77" fmla="*/ 309 h 5760"/>
              <a:gd name="T78" fmla="*/ 622 w 5760"/>
              <a:gd name="T79" fmla="*/ 2352 h 5760"/>
              <a:gd name="T80" fmla="*/ 694 w 5760"/>
              <a:gd name="T81" fmla="*/ 3247 h 5760"/>
              <a:gd name="T82" fmla="*/ 462 w 5760"/>
              <a:gd name="T83" fmla="*/ 2073 h 5760"/>
              <a:gd name="T84" fmla="*/ 310 w 5760"/>
              <a:gd name="T85" fmla="*/ 2880 h 5760"/>
              <a:gd name="T86" fmla="*/ 2353 w 5760"/>
              <a:gd name="T87" fmla="*/ 5144 h 5760"/>
              <a:gd name="T88" fmla="*/ 3248 w 5760"/>
              <a:gd name="T89" fmla="*/ 5072 h 5760"/>
              <a:gd name="T90" fmla="*/ 2074 w 5760"/>
              <a:gd name="T91" fmla="*/ 5296 h 5760"/>
              <a:gd name="T92" fmla="*/ 2880 w 5760"/>
              <a:gd name="T93" fmla="*/ 5448 h 5760"/>
              <a:gd name="T94" fmla="*/ 5137 w 5760"/>
              <a:gd name="T95" fmla="*/ 3413 h 5760"/>
              <a:gd name="T96" fmla="*/ 5065 w 5760"/>
              <a:gd name="T97" fmla="*/ 2512 h 5760"/>
              <a:gd name="T98" fmla="*/ 5297 w 5760"/>
              <a:gd name="T99" fmla="*/ 3692 h 5760"/>
              <a:gd name="T100" fmla="*/ 5449 w 5760"/>
              <a:gd name="T101" fmla="*/ 2880 h 5760"/>
              <a:gd name="T102" fmla="*/ 5623 w 5760"/>
              <a:gd name="T103" fmla="*/ 2880 h 5760"/>
              <a:gd name="T104" fmla="*/ 2880 w 5760"/>
              <a:gd name="T105" fmla="*/ 5622 h 5760"/>
              <a:gd name="T106" fmla="*/ 2880 w 5760"/>
              <a:gd name="T107" fmla="*/ 135 h 5760"/>
              <a:gd name="T108" fmla="*/ 5623 w 5760"/>
              <a:gd name="T109" fmla="*/ 2880 h 5760"/>
              <a:gd name="T110" fmla="*/ 5760 w 5760"/>
              <a:gd name="T111" fmla="*/ 2880 h 5760"/>
              <a:gd name="T112" fmla="*/ 0 w 5760"/>
              <a:gd name="T113" fmla="*/ 2880 h 5760"/>
              <a:gd name="T114" fmla="*/ 5760 w 5760"/>
              <a:gd name="T115" fmla="*/ 2880 h 57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5760" h="5760">
                <a:moveTo>
                  <a:pt x="2386" y="3095"/>
                </a:moveTo>
                <a:lnTo>
                  <a:pt x="2386" y="3095"/>
                </a:lnTo>
                <a:cubicBezTo>
                  <a:pt x="2027" y="3269"/>
                  <a:pt x="1572" y="3581"/>
                  <a:pt x="1572" y="3924"/>
                </a:cubicBezTo>
                <a:cubicBezTo>
                  <a:pt x="1572" y="4051"/>
                  <a:pt x="1635" y="4131"/>
                  <a:pt x="1754" y="4131"/>
                </a:cubicBezTo>
                <a:cubicBezTo>
                  <a:pt x="2105" y="4131"/>
                  <a:pt x="2320" y="3573"/>
                  <a:pt x="2386" y="3095"/>
                </a:cubicBezTo>
                <a:lnTo>
                  <a:pt x="2386" y="3095"/>
                </a:lnTo>
                <a:close/>
                <a:moveTo>
                  <a:pt x="2480" y="1601"/>
                </a:moveTo>
                <a:lnTo>
                  <a:pt x="2480" y="1601"/>
                </a:lnTo>
                <a:cubicBezTo>
                  <a:pt x="2480" y="1563"/>
                  <a:pt x="2458" y="1546"/>
                  <a:pt x="2425" y="1546"/>
                </a:cubicBezTo>
                <a:cubicBezTo>
                  <a:pt x="2257" y="1546"/>
                  <a:pt x="2019" y="1985"/>
                  <a:pt x="2019" y="2248"/>
                </a:cubicBezTo>
                <a:cubicBezTo>
                  <a:pt x="2281" y="2104"/>
                  <a:pt x="2480" y="1778"/>
                  <a:pt x="2480" y="1601"/>
                </a:cubicBezTo>
                <a:lnTo>
                  <a:pt x="2480" y="1601"/>
                </a:lnTo>
                <a:close/>
                <a:moveTo>
                  <a:pt x="3894" y="1634"/>
                </a:moveTo>
                <a:lnTo>
                  <a:pt x="3894" y="1634"/>
                </a:lnTo>
                <a:cubicBezTo>
                  <a:pt x="3894" y="1595"/>
                  <a:pt x="3885" y="1546"/>
                  <a:pt x="3836" y="1546"/>
                </a:cubicBezTo>
                <a:cubicBezTo>
                  <a:pt x="3717" y="1546"/>
                  <a:pt x="3527" y="1803"/>
                  <a:pt x="3527" y="2129"/>
                </a:cubicBezTo>
                <a:cubicBezTo>
                  <a:pt x="3765" y="1921"/>
                  <a:pt x="3894" y="1745"/>
                  <a:pt x="3894" y="1634"/>
                </a:cubicBezTo>
                <a:lnTo>
                  <a:pt x="3894" y="1634"/>
                </a:lnTo>
                <a:close/>
                <a:moveTo>
                  <a:pt x="4482" y="3645"/>
                </a:moveTo>
                <a:lnTo>
                  <a:pt x="4482" y="3645"/>
                </a:lnTo>
                <a:cubicBezTo>
                  <a:pt x="4482" y="4004"/>
                  <a:pt x="4173" y="4379"/>
                  <a:pt x="3717" y="4379"/>
                </a:cubicBezTo>
                <a:cubicBezTo>
                  <a:pt x="3168" y="4379"/>
                  <a:pt x="2889" y="3916"/>
                  <a:pt x="2889" y="3501"/>
                </a:cubicBezTo>
                <a:cubicBezTo>
                  <a:pt x="2889" y="2919"/>
                  <a:pt x="3287" y="2672"/>
                  <a:pt x="3455" y="2584"/>
                </a:cubicBezTo>
                <a:cubicBezTo>
                  <a:pt x="3422" y="2559"/>
                  <a:pt x="3397" y="2529"/>
                  <a:pt x="3375" y="2488"/>
                </a:cubicBezTo>
                <a:cubicBezTo>
                  <a:pt x="3182" y="2623"/>
                  <a:pt x="3008" y="2744"/>
                  <a:pt x="2640" y="2951"/>
                </a:cubicBezTo>
                <a:cubicBezTo>
                  <a:pt x="2624" y="3206"/>
                  <a:pt x="2601" y="3485"/>
                  <a:pt x="2536" y="3678"/>
                </a:cubicBezTo>
                <a:cubicBezTo>
                  <a:pt x="2400" y="4084"/>
                  <a:pt x="2121" y="4379"/>
                  <a:pt x="1754" y="4379"/>
                </a:cubicBezTo>
                <a:cubicBezTo>
                  <a:pt x="1444" y="4379"/>
                  <a:pt x="1293" y="4155"/>
                  <a:pt x="1293" y="3916"/>
                </a:cubicBezTo>
                <a:cubicBezTo>
                  <a:pt x="1293" y="3741"/>
                  <a:pt x="1395" y="3518"/>
                  <a:pt x="1580" y="3349"/>
                </a:cubicBezTo>
                <a:cubicBezTo>
                  <a:pt x="1812" y="3142"/>
                  <a:pt x="2066" y="3015"/>
                  <a:pt x="2417" y="2830"/>
                </a:cubicBezTo>
                <a:cubicBezTo>
                  <a:pt x="2425" y="2783"/>
                  <a:pt x="2433" y="2736"/>
                  <a:pt x="2442" y="2678"/>
                </a:cubicBezTo>
                <a:cubicBezTo>
                  <a:pt x="2353" y="2758"/>
                  <a:pt x="2226" y="2791"/>
                  <a:pt x="2121" y="2791"/>
                </a:cubicBezTo>
                <a:cubicBezTo>
                  <a:pt x="1955" y="2791"/>
                  <a:pt x="1818" y="2648"/>
                  <a:pt x="1787" y="2496"/>
                </a:cubicBezTo>
                <a:cubicBezTo>
                  <a:pt x="1563" y="2480"/>
                  <a:pt x="1395" y="2320"/>
                  <a:pt x="1387" y="2065"/>
                </a:cubicBezTo>
                <a:cubicBezTo>
                  <a:pt x="1387" y="1882"/>
                  <a:pt x="1459" y="1723"/>
                  <a:pt x="1580" y="1723"/>
                </a:cubicBezTo>
                <a:cubicBezTo>
                  <a:pt x="1627" y="1723"/>
                  <a:pt x="1643" y="1762"/>
                  <a:pt x="1643" y="1794"/>
                </a:cubicBezTo>
                <a:cubicBezTo>
                  <a:pt x="1643" y="1825"/>
                  <a:pt x="1602" y="1930"/>
                  <a:pt x="1602" y="2032"/>
                </a:cubicBezTo>
                <a:cubicBezTo>
                  <a:pt x="1602" y="2137"/>
                  <a:pt x="1652" y="2272"/>
                  <a:pt x="1779" y="2272"/>
                </a:cubicBezTo>
                <a:cubicBezTo>
                  <a:pt x="1779" y="1858"/>
                  <a:pt x="2082" y="1322"/>
                  <a:pt x="2442" y="1322"/>
                </a:cubicBezTo>
                <a:cubicBezTo>
                  <a:pt x="2680" y="1322"/>
                  <a:pt x="2712" y="1499"/>
                  <a:pt x="2712" y="1579"/>
                </a:cubicBezTo>
                <a:cubicBezTo>
                  <a:pt x="2712" y="1954"/>
                  <a:pt x="2337" y="2369"/>
                  <a:pt x="2033" y="2471"/>
                </a:cubicBezTo>
                <a:cubicBezTo>
                  <a:pt x="2042" y="2504"/>
                  <a:pt x="2074" y="2592"/>
                  <a:pt x="2170" y="2592"/>
                </a:cubicBezTo>
                <a:cubicBezTo>
                  <a:pt x="2290" y="2592"/>
                  <a:pt x="2433" y="2480"/>
                  <a:pt x="2505" y="2391"/>
                </a:cubicBezTo>
                <a:cubicBezTo>
                  <a:pt x="2536" y="2225"/>
                  <a:pt x="2657" y="1985"/>
                  <a:pt x="2817" y="1985"/>
                </a:cubicBezTo>
                <a:cubicBezTo>
                  <a:pt x="2880" y="1985"/>
                  <a:pt x="2911" y="2032"/>
                  <a:pt x="2911" y="2090"/>
                </a:cubicBezTo>
                <a:cubicBezTo>
                  <a:pt x="2911" y="2209"/>
                  <a:pt x="2784" y="2361"/>
                  <a:pt x="2688" y="2463"/>
                </a:cubicBezTo>
                <a:cubicBezTo>
                  <a:pt x="2673" y="2543"/>
                  <a:pt x="2665" y="2631"/>
                  <a:pt x="2665" y="2703"/>
                </a:cubicBezTo>
                <a:cubicBezTo>
                  <a:pt x="2944" y="2535"/>
                  <a:pt x="3088" y="2449"/>
                  <a:pt x="3295" y="2297"/>
                </a:cubicBezTo>
                <a:cubicBezTo>
                  <a:pt x="3279" y="2242"/>
                  <a:pt x="3279" y="2176"/>
                  <a:pt x="3279" y="2112"/>
                </a:cubicBezTo>
                <a:cubicBezTo>
                  <a:pt x="3279" y="1739"/>
                  <a:pt x="3527" y="1322"/>
                  <a:pt x="3853" y="1322"/>
                </a:cubicBezTo>
                <a:cubicBezTo>
                  <a:pt x="4037" y="1322"/>
                  <a:pt x="4131" y="1452"/>
                  <a:pt x="4131" y="1595"/>
                </a:cubicBezTo>
                <a:cubicBezTo>
                  <a:pt x="4131" y="1866"/>
                  <a:pt x="3900" y="2104"/>
                  <a:pt x="3574" y="2352"/>
                </a:cubicBezTo>
                <a:cubicBezTo>
                  <a:pt x="3599" y="2416"/>
                  <a:pt x="3637" y="2471"/>
                  <a:pt x="3701" y="2504"/>
                </a:cubicBezTo>
                <a:cubicBezTo>
                  <a:pt x="3709" y="2488"/>
                  <a:pt x="3813" y="2471"/>
                  <a:pt x="3900" y="2471"/>
                </a:cubicBezTo>
                <a:cubicBezTo>
                  <a:pt x="3996" y="2471"/>
                  <a:pt x="4131" y="2496"/>
                  <a:pt x="4131" y="2592"/>
                </a:cubicBezTo>
                <a:cubicBezTo>
                  <a:pt x="4131" y="2703"/>
                  <a:pt x="3980" y="2728"/>
                  <a:pt x="3861" y="2728"/>
                </a:cubicBezTo>
                <a:cubicBezTo>
                  <a:pt x="3797" y="2736"/>
                  <a:pt x="3693" y="2711"/>
                  <a:pt x="3693" y="2711"/>
                </a:cubicBezTo>
                <a:cubicBezTo>
                  <a:pt x="3518" y="2758"/>
                  <a:pt x="3182" y="2959"/>
                  <a:pt x="3182" y="3468"/>
                </a:cubicBezTo>
                <a:cubicBezTo>
                  <a:pt x="3182" y="3813"/>
                  <a:pt x="3397" y="4131"/>
                  <a:pt x="3734" y="4131"/>
                </a:cubicBezTo>
                <a:cubicBezTo>
                  <a:pt x="3988" y="4131"/>
                  <a:pt x="4195" y="3940"/>
                  <a:pt x="4203" y="3645"/>
                </a:cubicBezTo>
                <a:cubicBezTo>
                  <a:pt x="4204" y="3454"/>
                  <a:pt x="4123" y="3253"/>
                  <a:pt x="3933" y="3253"/>
                </a:cubicBezTo>
                <a:cubicBezTo>
                  <a:pt x="3836" y="3253"/>
                  <a:pt x="3750" y="3325"/>
                  <a:pt x="3750" y="3429"/>
                </a:cubicBezTo>
                <a:cubicBezTo>
                  <a:pt x="3742" y="3589"/>
                  <a:pt x="3861" y="3606"/>
                  <a:pt x="3861" y="3708"/>
                </a:cubicBezTo>
                <a:cubicBezTo>
                  <a:pt x="3861" y="3780"/>
                  <a:pt x="3806" y="3813"/>
                  <a:pt x="3750" y="3813"/>
                </a:cubicBezTo>
                <a:cubicBezTo>
                  <a:pt x="3590" y="3813"/>
                  <a:pt x="3469" y="3653"/>
                  <a:pt x="3469" y="3454"/>
                </a:cubicBezTo>
                <a:cubicBezTo>
                  <a:pt x="3469" y="3214"/>
                  <a:pt x="3678" y="3015"/>
                  <a:pt x="3949" y="3015"/>
                </a:cubicBezTo>
                <a:cubicBezTo>
                  <a:pt x="4300" y="3015"/>
                  <a:pt x="4482" y="3319"/>
                  <a:pt x="4482" y="3645"/>
                </a:cubicBezTo>
                <a:lnTo>
                  <a:pt x="4482" y="3645"/>
                </a:lnTo>
                <a:close/>
                <a:moveTo>
                  <a:pt x="5449" y="2880"/>
                </a:moveTo>
                <a:lnTo>
                  <a:pt x="5449" y="2880"/>
                </a:lnTo>
                <a:cubicBezTo>
                  <a:pt x="5449" y="1969"/>
                  <a:pt x="4985" y="1027"/>
                  <a:pt x="3988" y="726"/>
                </a:cubicBezTo>
                <a:cubicBezTo>
                  <a:pt x="3781" y="662"/>
                  <a:pt x="3607" y="621"/>
                  <a:pt x="3406" y="621"/>
                </a:cubicBezTo>
                <a:cubicBezTo>
                  <a:pt x="2944" y="621"/>
                  <a:pt x="2928" y="884"/>
                  <a:pt x="2712" y="884"/>
                </a:cubicBezTo>
                <a:cubicBezTo>
                  <a:pt x="2593" y="884"/>
                  <a:pt x="2513" y="798"/>
                  <a:pt x="2513" y="693"/>
                </a:cubicBezTo>
                <a:cubicBezTo>
                  <a:pt x="2513" y="510"/>
                  <a:pt x="2729" y="367"/>
                  <a:pt x="3071" y="367"/>
                </a:cubicBezTo>
                <a:cubicBezTo>
                  <a:pt x="3391" y="367"/>
                  <a:pt x="3637" y="447"/>
                  <a:pt x="3685" y="469"/>
                </a:cubicBezTo>
                <a:lnTo>
                  <a:pt x="3693" y="447"/>
                </a:lnTo>
                <a:cubicBezTo>
                  <a:pt x="3607" y="414"/>
                  <a:pt x="3303" y="309"/>
                  <a:pt x="2880" y="309"/>
                </a:cubicBezTo>
                <a:cubicBezTo>
                  <a:pt x="1961" y="309"/>
                  <a:pt x="1028" y="781"/>
                  <a:pt x="727" y="1770"/>
                </a:cubicBezTo>
                <a:cubicBezTo>
                  <a:pt x="663" y="1977"/>
                  <a:pt x="622" y="2154"/>
                  <a:pt x="622" y="2352"/>
                </a:cubicBezTo>
                <a:cubicBezTo>
                  <a:pt x="622" y="2816"/>
                  <a:pt x="885" y="2838"/>
                  <a:pt x="885" y="3054"/>
                </a:cubicBezTo>
                <a:cubicBezTo>
                  <a:pt x="885" y="3167"/>
                  <a:pt x="798" y="3247"/>
                  <a:pt x="694" y="3247"/>
                </a:cubicBezTo>
                <a:cubicBezTo>
                  <a:pt x="511" y="3247"/>
                  <a:pt x="368" y="3037"/>
                  <a:pt x="368" y="2687"/>
                </a:cubicBezTo>
                <a:cubicBezTo>
                  <a:pt x="368" y="2369"/>
                  <a:pt x="448" y="2121"/>
                  <a:pt x="462" y="2073"/>
                </a:cubicBezTo>
                <a:lnTo>
                  <a:pt x="440" y="2065"/>
                </a:lnTo>
                <a:cubicBezTo>
                  <a:pt x="415" y="2161"/>
                  <a:pt x="310" y="2457"/>
                  <a:pt x="310" y="2880"/>
                </a:cubicBezTo>
                <a:cubicBezTo>
                  <a:pt x="310" y="3805"/>
                  <a:pt x="782" y="4738"/>
                  <a:pt x="1771" y="5041"/>
                </a:cubicBezTo>
                <a:cubicBezTo>
                  <a:pt x="1978" y="5105"/>
                  <a:pt x="2154" y="5144"/>
                  <a:pt x="2353" y="5144"/>
                </a:cubicBezTo>
                <a:cubicBezTo>
                  <a:pt x="2817" y="5144"/>
                  <a:pt x="2831" y="4873"/>
                  <a:pt x="3047" y="4873"/>
                </a:cubicBezTo>
                <a:cubicBezTo>
                  <a:pt x="3160" y="4873"/>
                  <a:pt x="3248" y="4961"/>
                  <a:pt x="3248" y="5072"/>
                </a:cubicBezTo>
                <a:cubicBezTo>
                  <a:pt x="3248" y="5249"/>
                  <a:pt x="3038" y="5392"/>
                  <a:pt x="2688" y="5392"/>
                </a:cubicBezTo>
                <a:cubicBezTo>
                  <a:pt x="2370" y="5392"/>
                  <a:pt x="2113" y="5312"/>
                  <a:pt x="2074" y="5296"/>
                </a:cubicBezTo>
                <a:lnTo>
                  <a:pt x="2066" y="5320"/>
                </a:lnTo>
                <a:cubicBezTo>
                  <a:pt x="2154" y="5359"/>
                  <a:pt x="2458" y="5448"/>
                  <a:pt x="2880" y="5448"/>
                </a:cubicBezTo>
                <a:cubicBezTo>
                  <a:pt x="3797" y="5448"/>
                  <a:pt x="4739" y="4984"/>
                  <a:pt x="5034" y="3987"/>
                </a:cubicBezTo>
                <a:cubicBezTo>
                  <a:pt x="5098" y="3788"/>
                  <a:pt x="5137" y="3606"/>
                  <a:pt x="5137" y="3413"/>
                </a:cubicBezTo>
                <a:cubicBezTo>
                  <a:pt x="5137" y="2943"/>
                  <a:pt x="4874" y="2927"/>
                  <a:pt x="4874" y="2711"/>
                </a:cubicBezTo>
                <a:cubicBezTo>
                  <a:pt x="4874" y="2592"/>
                  <a:pt x="4954" y="2512"/>
                  <a:pt x="5065" y="2512"/>
                </a:cubicBezTo>
                <a:cubicBezTo>
                  <a:pt x="5250" y="2512"/>
                  <a:pt x="5393" y="2728"/>
                  <a:pt x="5393" y="3079"/>
                </a:cubicBezTo>
                <a:cubicBezTo>
                  <a:pt x="5393" y="3390"/>
                  <a:pt x="5313" y="3637"/>
                  <a:pt x="5297" y="3692"/>
                </a:cubicBezTo>
                <a:lnTo>
                  <a:pt x="5322" y="3700"/>
                </a:lnTo>
                <a:cubicBezTo>
                  <a:pt x="5352" y="3606"/>
                  <a:pt x="5449" y="3310"/>
                  <a:pt x="5449" y="2880"/>
                </a:cubicBezTo>
                <a:lnTo>
                  <a:pt x="5449" y="2880"/>
                </a:lnTo>
                <a:close/>
                <a:moveTo>
                  <a:pt x="5623" y="2880"/>
                </a:moveTo>
                <a:lnTo>
                  <a:pt x="5623" y="2880"/>
                </a:lnTo>
                <a:cubicBezTo>
                  <a:pt x="5623" y="4395"/>
                  <a:pt x="4396" y="5622"/>
                  <a:pt x="2880" y="5622"/>
                </a:cubicBezTo>
                <a:cubicBezTo>
                  <a:pt x="1364" y="5622"/>
                  <a:pt x="136" y="4395"/>
                  <a:pt x="136" y="2880"/>
                </a:cubicBezTo>
                <a:cubicBezTo>
                  <a:pt x="136" y="1363"/>
                  <a:pt x="1364" y="135"/>
                  <a:pt x="2880" y="135"/>
                </a:cubicBezTo>
                <a:cubicBezTo>
                  <a:pt x="4396" y="135"/>
                  <a:pt x="5623" y="1372"/>
                  <a:pt x="5623" y="2880"/>
                </a:cubicBezTo>
                <a:lnTo>
                  <a:pt x="5623" y="2880"/>
                </a:lnTo>
                <a:close/>
                <a:moveTo>
                  <a:pt x="5760" y="2880"/>
                </a:moveTo>
                <a:lnTo>
                  <a:pt x="5760" y="2880"/>
                </a:lnTo>
                <a:cubicBezTo>
                  <a:pt x="5760" y="1292"/>
                  <a:pt x="4468" y="0"/>
                  <a:pt x="2880" y="0"/>
                </a:cubicBezTo>
                <a:cubicBezTo>
                  <a:pt x="1293" y="0"/>
                  <a:pt x="0" y="1292"/>
                  <a:pt x="0" y="2880"/>
                </a:cubicBezTo>
                <a:cubicBezTo>
                  <a:pt x="0" y="4473"/>
                  <a:pt x="1293" y="5760"/>
                  <a:pt x="2880" y="5760"/>
                </a:cubicBezTo>
                <a:cubicBezTo>
                  <a:pt x="4468" y="5760"/>
                  <a:pt x="5760" y="4473"/>
                  <a:pt x="5760" y="2880"/>
                </a:cubicBezTo>
                <a:close/>
              </a:path>
            </a:pathLst>
          </a:custGeom>
          <a:solidFill>
            <a:srgbClr val="005EB8"/>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Tree>
    <p:extLst>
      <p:ext uri="{BB962C8B-B14F-4D97-AF65-F5344CB8AC3E}">
        <p14:creationId xmlns:p14="http://schemas.microsoft.com/office/powerpoint/2010/main" val="2715977869"/>
      </p:ext>
    </p:extLst>
  </p:cSld>
  <p:clrMapOvr>
    <a:overrideClrMapping bg1="lt1" tx1="dk1" bg2="lt2" tx2="dk2" accent1="accent1" accent2="accent2" accent3="accent3" accent4="accent4" accent5="accent5" accent6="accent6" hlink="hlink" folHlink="folHlink"/>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Full bleed image slide">
    <p:bg>
      <p:bgRef idx="1001">
        <a:schemeClr val="bg1"/>
      </p:bgRef>
    </p:bg>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204EF41C-AC35-0C4C-AAE9-765C25C862A8}"/>
              </a:ext>
            </a:extLst>
          </p:cNvPr>
          <p:cNvSpPr>
            <a:spLocks noGrp="1"/>
          </p:cNvSpPr>
          <p:nvPr>
            <p:ph type="pic" sz="quarter" idx="18"/>
          </p:nvPr>
        </p:nvSpPr>
        <p:spPr>
          <a:xfrm>
            <a:off x="0" y="0"/>
            <a:ext cx="12190800" cy="6858000"/>
          </a:xfrm>
          <a:prstGeom prst="rect">
            <a:avLst/>
          </a:prstGeom>
          <a:solidFill>
            <a:srgbClr val="D0DAE6"/>
          </a:solidFill>
          <a:ln>
            <a:noFill/>
          </a:ln>
        </p:spPr>
        <p:txBody>
          <a:bodyPr>
            <a:noAutofit/>
          </a:bodyPr>
          <a:lstStyle>
            <a:lvl1pPr marL="0" indent="0">
              <a:buFontTx/>
              <a:buNone/>
              <a:defRPr>
                <a:noFill/>
              </a:defRPr>
            </a:lvl1pPr>
          </a:lstStyle>
          <a:p>
            <a:r>
              <a:rPr lang="en-US" dirty="0"/>
              <a:t>Click icon to add picture</a:t>
            </a:r>
          </a:p>
        </p:txBody>
      </p:sp>
      <p:sp>
        <p:nvSpPr>
          <p:cNvPr id="2" name="Footer Placeholder 1">
            <a:extLst>
              <a:ext uri="{FF2B5EF4-FFF2-40B4-BE49-F238E27FC236}">
                <a16:creationId xmlns:a16="http://schemas.microsoft.com/office/drawing/2014/main" id="{D78FD738-5A02-5A45-AA3C-4FB49C99FDF2}"/>
              </a:ext>
            </a:extLst>
          </p:cNvPr>
          <p:cNvSpPr>
            <a:spLocks noGrp="1"/>
          </p:cNvSpPr>
          <p:nvPr>
            <p:ph type="ftr" sz="quarter" idx="19"/>
          </p:nvPr>
        </p:nvSpPr>
        <p:spPr/>
        <p:txBody>
          <a:bodyPr/>
          <a:lstStyle>
            <a:lvl1pPr>
              <a:defRPr>
                <a:solidFill>
                  <a:schemeClr val="bg1"/>
                </a:solidFill>
              </a:defRPr>
            </a:lvl1pPr>
          </a:lstStyle>
          <a:p>
            <a:pPr marL="179388" indent="-179388"/>
            <a:r>
              <a:rPr lang="en-US" dirty="0"/>
              <a:t>Presentation Template Title Example </a:t>
            </a:r>
          </a:p>
        </p:txBody>
      </p:sp>
      <p:sp>
        <p:nvSpPr>
          <p:cNvPr id="4" name="Slide Number Placeholder 3">
            <a:extLst>
              <a:ext uri="{FF2B5EF4-FFF2-40B4-BE49-F238E27FC236}">
                <a16:creationId xmlns:a16="http://schemas.microsoft.com/office/drawing/2014/main" id="{983CE0D5-F7C3-5B45-9CAC-84B4731B57D7}"/>
              </a:ext>
            </a:extLst>
          </p:cNvPr>
          <p:cNvSpPr>
            <a:spLocks noGrp="1"/>
          </p:cNvSpPr>
          <p:nvPr>
            <p:ph type="sldNum" sz="quarter" idx="20"/>
          </p:nvPr>
        </p:nvSpPr>
        <p:spPr/>
        <p:txBody>
          <a:bodyPr/>
          <a:lstStyle>
            <a:lvl1pPr>
              <a:defRPr>
                <a:solidFill>
                  <a:schemeClr val="bg1"/>
                </a:solidFill>
              </a:defRPr>
            </a:lvl1pPr>
          </a:lstStyle>
          <a:p>
            <a:fld id="{14719505-AD43-774F-936C-A3AE71DD4EEA}" type="slidenum">
              <a:rPr lang="en-GB" smtClean="0"/>
              <a:pPr/>
              <a:t>‹#›</a:t>
            </a:fld>
            <a:endParaRPr lang="en-GB" dirty="0"/>
          </a:p>
        </p:txBody>
      </p:sp>
      <p:sp>
        <p:nvSpPr>
          <p:cNvPr id="7" name="Freeform 5">
            <a:extLst>
              <a:ext uri="{FF2B5EF4-FFF2-40B4-BE49-F238E27FC236}">
                <a16:creationId xmlns:a16="http://schemas.microsoft.com/office/drawing/2014/main" id="{CC684D68-9F41-4FF0-A6AE-88C788D37FC5}"/>
              </a:ext>
            </a:extLst>
          </p:cNvPr>
          <p:cNvSpPr>
            <a:spLocks noEditPoints="1"/>
          </p:cNvSpPr>
          <p:nvPr userDrawn="1"/>
        </p:nvSpPr>
        <p:spPr bwMode="auto">
          <a:xfrm>
            <a:off x="11265933" y="514352"/>
            <a:ext cx="410130" cy="409891"/>
          </a:xfrm>
          <a:custGeom>
            <a:avLst/>
            <a:gdLst>
              <a:gd name="T0" fmla="*/ 2386 w 5760"/>
              <a:gd name="T1" fmla="*/ 3095 h 5760"/>
              <a:gd name="T2" fmla="*/ 1754 w 5760"/>
              <a:gd name="T3" fmla="*/ 4131 h 5760"/>
              <a:gd name="T4" fmla="*/ 2386 w 5760"/>
              <a:gd name="T5" fmla="*/ 3095 h 5760"/>
              <a:gd name="T6" fmla="*/ 2480 w 5760"/>
              <a:gd name="T7" fmla="*/ 1601 h 5760"/>
              <a:gd name="T8" fmla="*/ 2019 w 5760"/>
              <a:gd name="T9" fmla="*/ 2248 h 5760"/>
              <a:gd name="T10" fmla="*/ 2480 w 5760"/>
              <a:gd name="T11" fmla="*/ 1601 h 5760"/>
              <a:gd name="T12" fmla="*/ 3894 w 5760"/>
              <a:gd name="T13" fmla="*/ 1634 h 5760"/>
              <a:gd name="T14" fmla="*/ 3527 w 5760"/>
              <a:gd name="T15" fmla="*/ 2129 h 5760"/>
              <a:gd name="T16" fmla="*/ 3894 w 5760"/>
              <a:gd name="T17" fmla="*/ 1634 h 5760"/>
              <a:gd name="T18" fmla="*/ 4482 w 5760"/>
              <a:gd name="T19" fmla="*/ 3645 h 5760"/>
              <a:gd name="T20" fmla="*/ 2889 w 5760"/>
              <a:gd name="T21" fmla="*/ 3501 h 5760"/>
              <a:gd name="T22" fmla="*/ 3375 w 5760"/>
              <a:gd name="T23" fmla="*/ 2488 h 5760"/>
              <a:gd name="T24" fmla="*/ 2536 w 5760"/>
              <a:gd name="T25" fmla="*/ 3678 h 5760"/>
              <a:gd name="T26" fmla="*/ 1293 w 5760"/>
              <a:gd name="T27" fmla="*/ 3916 h 5760"/>
              <a:gd name="T28" fmla="*/ 2417 w 5760"/>
              <a:gd name="T29" fmla="*/ 2830 h 5760"/>
              <a:gd name="T30" fmla="*/ 2121 w 5760"/>
              <a:gd name="T31" fmla="*/ 2791 h 5760"/>
              <a:gd name="T32" fmla="*/ 1387 w 5760"/>
              <a:gd name="T33" fmla="*/ 2065 h 5760"/>
              <a:gd name="T34" fmla="*/ 1643 w 5760"/>
              <a:gd name="T35" fmla="*/ 1794 h 5760"/>
              <a:gd name="T36" fmla="*/ 1779 w 5760"/>
              <a:gd name="T37" fmla="*/ 2272 h 5760"/>
              <a:gd name="T38" fmla="*/ 2712 w 5760"/>
              <a:gd name="T39" fmla="*/ 1579 h 5760"/>
              <a:gd name="T40" fmla="*/ 2170 w 5760"/>
              <a:gd name="T41" fmla="*/ 2592 h 5760"/>
              <a:gd name="T42" fmla="*/ 2817 w 5760"/>
              <a:gd name="T43" fmla="*/ 1985 h 5760"/>
              <a:gd name="T44" fmla="*/ 2688 w 5760"/>
              <a:gd name="T45" fmla="*/ 2463 h 5760"/>
              <a:gd name="T46" fmla="*/ 3295 w 5760"/>
              <a:gd name="T47" fmla="*/ 2297 h 5760"/>
              <a:gd name="T48" fmla="*/ 3853 w 5760"/>
              <a:gd name="T49" fmla="*/ 1322 h 5760"/>
              <a:gd name="T50" fmla="*/ 3574 w 5760"/>
              <a:gd name="T51" fmla="*/ 2352 h 5760"/>
              <a:gd name="T52" fmla="*/ 3900 w 5760"/>
              <a:gd name="T53" fmla="*/ 2471 h 5760"/>
              <a:gd name="T54" fmla="*/ 3861 w 5760"/>
              <a:gd name="T55" fmla="*/ 2728 h 5760"/>
              <a:gd name="T56" fmla="*/ 3182 w 5760"/>
              <a:gd name="T57" fmla="*/ 3468 h 5760"/>
              <a:gd name="T58" fmla="*/ 4203 w 5760"/>
              <a:gd name="T59" fmla="*/ 3645 h 5760"/>
              <a:gd name="T60" fmla="*/ 3750 w 5760"/>
              <a:gd name="T61" fmla="*/ 3429 h 5760"/>
              <a:gd name="T62" fmla="*/ 3750 w 5760"/>
              <a:gd name="T63" fmla="*/ 3813 h 5760"/>
              <a:gd name="T64" fmla="*/ 3949 w 5760"/>
              <a:gd name="T65" fmla="*/ 3015 h 5760"/>
              <a:gd name="T66" fmla="*/ 4482 w 5760"/>
              <a:gd name="T67" fmla="*/ 3645 h 5760"/>
              <a:gd name="T68" fmla="*/ 5449 w 5760"/>
              <a:gd name="T69" fmla="*/ 2880 h 5760"/>
              <a:gd name="T70" fmla="*/ 3406 w 5760"/>
              <a:gd name="T71" fmla="*/ 621 h 5760"/>
              <a:gd name="T72" fmla="*/ 2513 w 5760"/>
              <a:gd name="T73" fmla="*/ 693 h 5760"/>
              <a:gd name="T74" fmla="*/ 3685 w 5760"/>
              <a:gd name="T75" fmla="*/ 469 h 5760"/>
              <a:gd name="T76" fmla="*/ 2880 w 5760"/>
              <a:gd name="T77" fmla="*/ 309 h 5760"/>
              <a:gd name="T78" fmla="*/ 622 w 5760"/>
              <a:gd name="T79" fmla="*/ 2352 h 5760"/>
              <a:gd name="T80" fmla="*/ 694 w 5760"/>
              <a:gd name="T81" fmla="*/ 3247 h 5760"/>
              <a:gd name="T82" fmla="*/ 462 w 5760"/>
              <a:gd name="T83" fmla="*/ 2073 h 5760"/>
              <a:gd name="T84" fmla="*/ 310 w 5760"/>
              <a:gd name="T85" fmla="*/ 2880 h 5760"/>
              <a:gd name="T86" fmla="*/ 2353 w 5760"/>
              <a:gd name="T87" fmla="*/ 5144 h 5760"/>
              <a:gd name="T88" fmla="*/ 3248 w 5760"/>
              <a:gd name="T89" fmla="*/ 5072 h 5760"/>
              <a:gd name="T90" fmla="*/ 2074 w 5760"/>
              <a:gd name="T91" fmla="*/ 5296 h 5760"/>
              <a:gd name="T92" fmla="*/ 2880 w 5760"/>
              <a:gd name="T93" fmla="*/ 5448 h 5760"/>
              <a:gd name="T94" fmla="*/ 5137 w 5760"/>
              <a:gd name="T95" fmla="*/ 3413 h 5760"/>
              <a:gd name="T96" fmla="*/ 5065 w 5760"/>
              <a:gd name="T97" fmla="*/ 2512 h 5760"/>
              <a:gd name="T98" fmla="*/ 5297 w 5760"/>
              <a:gd name="T99" fmla="*/ 3692 h 5760"/>
              <a:gd name="T100" fmla="*/ 5449 w 5760"/>
              <a:gd name="T101" fmla="*/ 2880 h 5760"/>
              <a:gd name="T102" fmla="*/ 5623 w 5760"/>
              <a:gd name="T103" fmla="*/ 2880 h 5760"/>
              <a:gd name="T104" fmla="*/ 2880 w 5760"/>
              <a:gd name="T105" fmla="*/ 5622 h 5760"/>
              <a:gd name="T106" fmla="*/ 2880 w 5760"/>
              <a:gd name="T107" fmla="*/ 135 h 5760"/>
              <a:gd name="T108" fmla="*/ 5623 w 5760"/>
              <a:gd name="T109" fmla="*/ 2880 h 5760"/>
              <a:gd name="T110" fmla="*/ 5760 w 5760"/>
              <a:gd name="T111" fmla="*/ 2880 h 5760"/>
              <a:gd name="T112" fmla="*/ 0 w 5760"/>
              <a:gd name="T113" fmla="*/ 2880 h 5760"/>
              <a:gd name="T114" fmla="*/ 5760 w 5760"/>
              <a:gd name="T115" fmla="*/ 2880 h 57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5760" h="5760">
                <a:moveTo>
                  <a:pt x="2386" y="3095"/>
                </a:moveTo>
                <a:lnTo>
                  <a:pt x="2386" y="3095"/>
                </a:lnTo>
                <a:cubicBezTo>
                  <a:pt x="2027" y="3269"/>
                  <a:pt x="1572" y="3581"/>
                  <a:pt x="1572" y="3924"/>
                </a:cubicBezTo>
                <a:cubicBezTo>
                  <a:pt x="1572" y="4051"/>
                  <a:pt x="1635" y="4131"/>
                  <a:pt x="1754" y="4131"/>
                </a:cubicBezTo>
                <a:cubicBezTo>
                  <a:pt x="2105" y="4131"/>
                  <a:pt x="2320" y="3573"/>
                  <a:pt x="2386" y="3095"/>
                </a:cubicBezTo>
                <a:lnTo>
                  <a:pt x="2386" y="3095"/>
                </a:lnTo>
                <a:close/>
                <a:moveTo>
                  <a:pt x="2480" y="1601"/>
                </a:moveTo>
                <a:lnTo>
                  <a:pt x="2480" y="1601"/>
                </a:lnTo>
                <a:cubicBezTo>
                  <a:pt x="2480" y="1563"/>
                  <a:pt x="2458" y="1546"/>
                  <a:pt x="2425" y="1546"/>
                </a:cubicBezTo>
                <a:cubicBezTo>
                  <a:pt x="2257" y="1546"/>
                  <a:pt x="2019" y="1985"/>
                  <a:pt x="2019" y="2248"/>
                </a:cubicBezTo>
                <a:cubicBezTo>
                  <a:pt x="2281" y="2104"/>
                  <a:pt x="2480" y="1778"/>
                  <a:pt x="2480" y="1601"/>
                </a:cubicBezTo>
                <a:lnTo>
                  <a:pt x="2480" y="1601"/>
                </a:lnTo>
                <a:close/>
                <a:moveTo>
                  <a:pt x="3894" y="1634"/>
                </a:moveTo>
                <a:lnTo>
                  <a:pt x="3894" y="1634"/>
                </a:lnTo>
                <a:cubicBezTo>
                  <a:pt x="3894" y="1595"/>
                  <a:pt x="3885" y="1546"/>
                  <a:pt x="3836" y="1546"/>
                </a:cubicBezTo>
                <a:cubicBezTo>
                  <a:pt x="3717" y="1546"/>
                  <a:pt x="3527" y="1803"/>
                  <a:pt x="3527" y="2129"/>
                </a:cubicBezTo>
                <a:cubicBezTo>
                  <a:pt x="3765" y="1921"/>
                  <a:pt x="3894" y="1745"/>
                  <a:pt x="3894" y="1634"/>
                </a:cubicBezTo>
                <a:lnTo>
                  <a:pt x="3894" y="1634"/>
                </a:lnTo>
                <a:close/>
                <a:moveTo>
                  <a:pt x="4482" y="3645"/>
                </a:moveTo>
                <a:lnTo>
                  <a:pt x="4482" y="3645"/>
                </a:lnTo>
                <a:cubicBezTo>
                  <a:pt x="4482" y="4004"/>
                  <a:pt x="4173" y="4379"/>
                  <a:pt x="3717" y="4379"/>
                </a:cubicBezTo>
                <a:cubicBezTo>
                  <a:pt x="3168" y="4379"/>
                  <a:pt x="2889" y="3916"/>
                  <a:pt x="2889" y="3501"/>
                </a:cubicBezTo>
                <a:cubicBezTo>
                  <a:pt x="2889" y="2919"/>
                  <a:pt x="3287" y="2672"/>
                  <a:pt x="3455" y="2584"/>
                </a:cubicBezTo>
                <a:cubicBezTo>
                  <a:pt x="3422" y="2559"/>
                  <a:pt x="3397" y="2529"/>
                  <a:pt x="3375" y="2488"/>
                </a:cubicBezTo>
                <a:cubicBezTo>
                  <a:pt x="3182" y="2623"/>
                  <a:pt x="3008" y="2744"/>
                  <a:pt x="2640" y="2951"/>
                </a:cubicBezTo>
                <a:cubicBezTo>
                  <a:pt x="2624" y="3206"/>
                  <a:pt x="2601" y="3485"/>
                  <a:pt x="2536" y="3678"/>
                </a:cubicBezTo>
                <a:cubicBezTo>
                  <a:pt x="2400" y="4084"/>
                  <a:pt x="2121" y="4379"/>
                  <a:pt x="1754" y="4379"/>
                </a:cubicBezTo>
                <a:cubicBezTo>
                  <a:pt x="1444" y="4379"/>
                  <a:pt x="1293" y="4155"/>
                  <a:pt x="1293" y="3916"/>
                </a:cubicBezTo>
                <a:cubicBezTo>
                  <a:pt x="1293" y="3741"/>
                  <a:pt x="1395" y="3518"/>
                  <a:pt x="1580" y="3349"/>
                </a:cubicBezTo>
                <a:cubicBezTo>
                  <a:pt x="1812" y="3142"/>
                  <a:pt x="2066" y="3015"/>
                  <a:pt x="2417" y="2830"/>
                </a:cubicBezTo>
                <a:cubicBezTo>
                  <a:pt x="2425" y="2783"/>
                  <a:pt x="2433" y="2736"/>
                  <a:pt x="2442" y="2678"/>
                </a:cubicBezTo>
                <a:cubicBezTo>
                  <a:pt x="2353" y="2758"/>
                  <a:pt x="2226" y="2791"/>
                  <a:pt x="2121" y="2791"/>
                </a:cubicBezTo>
                <a:cubicBezTo>
                  <a:pt x="1955" y="2791"/>
                  <a:pt x="1818" y="2648"/>
                  <a:pt x="1787" y="2496"/>
                </a:cubicBezTo>
                <a:cubicBezTo>
                  <a:pt x="1563" y="2480"/>
                  <a:pt x="1395" y="2320"/>
                  <a:pt x="1387" y="2065"/>
                </a:cubicBezTo>
                <a:cubicBezTo>
                  <a:pt x="1387" y="1882"/>
                  <a:pt x="1459" y="1723"/>
                  <a:pt x="1580" y="1723"/>
                </a:cubicBezTo>
                <a:cubicBezTo>
                  <a:pt x="1627" y="1723"/>
                  <a:pt x="1643" y="1762"/>
                  <a:pt x="1643" y="1794"/>
                </a:cubicBezTo>
                <a:cubicBezTo>
                  <a:pt x="1643" y="1825"/>
                  <a:pt x="1602" y="1930"/>
                  <a:pt x="1602" y="2032"/>
                </a:cubicBezTo>
                <a:cubicBezTo>
                  <a:pt x="1602" y="2137"/>
                  <a:pt x="1652" y="2272"/>
                  <a:pt x="1779" y="2272"/>
                </a:cubicBezTo>
                <a:cubicBezTo>
                  <a:pt x="1779" y="1858"/>
                  <a:pt x="2082" y="1322"/>
                  <a:pt x="2442" y="1322"/>
                </a:cubicBezTo>
                <a:cubicBezTo>
                  <a:pt x="2680" y="1322"/>
                  <a:pt x="2712" y="1499"/>
                  <a:pt x="2712" y="1579"/>
                </a:cubicBezTo>
                <a:cubicBezTo>
                  <a:pt x="2712" y="1954"/>
                  <a:pt x="2337" y="2369"/>
                  <a:pt x="2033" y="2471"/>
                </a:cubicBezTo>
                <a:cubicBezTo>
                  <a:pt x="2042" y="2504"/>
                  <a:pt x="2074" y="2592"/>
                  <a:pt x="2170" y="2592"/>
                </a:cubicBezTo>
                <a:cubicBezTo>
                  <a:pt x="2290" y="2592"/>
                  <a:pt x="2433" y="2480"/>
                  <a:pt x="2505" y="2391"/>
                </a:cubicBezTo>
                <a:cubicBezTo>
                  <a:pt x="2536" y="2225"/>
                  <a:pt x="2657" y="1985"/>
                  <a:pt x="2817" y="1985"/>
                </a:cubicBezTo>
                <a:cubicBezTo>
                  <a:pt x="2880" y="1985"/>
                  <a:pt x="2911" y="2032"/>
                  <a:pt x="2911" y="2090"/>
                </a:cubicBezTo>
                <a:cubicBezTo>
                  <a:pt x="2911" y="2209"/>
                  <a:pt x="2784" y="2361"/>
                  <a:pt x="2688" y="2463"/>
                </a:cubicBezTo>
                <a:cubicBezTo>
                  <a:pt x="2673" y="2543"/>
                  <a:pt x="2665" y="2631"/>
                  <a:pt x="2665" y="2703"/>
                </a:cubicBezTo>
                <a:cubicBezTo>
                  <a:pt x="2944" y="2535"/>
                  <a:pt x="3088" y="2449"/>
                  <a:pt x="3295" y="2297"/>
                </a:cubicBezTo>
                <a:cubicBezTo>
                  <a:pt x="3279" y="2242"/>
                  <a:pt x="3279" y="2176"/>
                  <a:pt x="3279" y="2112"/>
                </a:cubicBezTo>
                <a:cubicBezTo>
                  <a:pt x="3279" y="1739"/>
                  <a:pt x="3527" y="1322"/>
                  <a:pt x="3853" y="1322"/>
                </a:cubicBezTo>
                <a:cubicBezTo>
                  <a:pt x="4037" y="1322"/>
                  <a:pt x="4131" y="1452"/>
                  <a:pt x="4131" y="1595"/>
                </a:cubicBezTo>
                <a:cubicBezTo>
                  <a:pt x="4131" y="1866"/>
                  <a:pt x="3900" y="2104"/>
                  <a:pt x="3574" y="2352"/>
                </a:cubicBezTo>
                <a:cubicBezTo>
                  <a:pt x="3599" y="2416"/>
                  <a:pt x="3637" y="2471"/>
                  <a:pt x="3701" y="2504"/>
                </a:cubicBezTo>
                <a:cubicBezTo>
                  <a:pt x="3709" y="2488"/>
                  <a:pt x="3813" y="2471"/>
                  <a:pt x="3900" y="2471"/>
                </a:cubicBezTo>
                <a:cubicBezTo>
                  <a:pt x="3996" y="2471"/>
                  <a:pt x="4131" y="2496"/>
                  <a:pt x="4131" y="2592"/>
                </a:cubicBezTo>
                <a:cubicBezTo>
                  <a:pt x="4131" y="2703"/>
                  <a:pt x="3980" y="2728"/>
                  <a:pt x="3861" y="2728"/>
                </a:cubicBezTo>
                <a:cubicBezTo>
                  <a:pt x="3797" y="2736"/>
                  <a:pt x="3693" y="2711"/>
                  <a:pt x="3693" y="2711"/>
                </a:cubicBezTo>
                <a:cubicBezTo>
                  <a:pt x="3518" y="2758"/>
                  <a:pt x="3182" y="2959"/>
                  <a:pt x="3182" y="3468"/>
                </a:cubicBezTo>
                <a:cubicBezTo>
                  <a:pt x="3182" y="3813"/>
                  <a:pt x="3397" y="4131"/>
                  <a:pt x="3734" y="4131"/>
                </a:cubicBezTo>
                <a:cubicBezTo>
                  <a:pt x="3988" y="4131"/>
                  <a:pt x="4195" y="3940"/>
                  <a:pt x="4203" y="3645"/>
                </a:cubicBezTo>
                <a:cubicBezTo>
                  <a:pt x="4204" y="3454"/>
                  <a:pt x="4123" y="3253"/>
                  <a:pt x="3933" y="3253"/>
                </a:cubicBezTo>
                <a:cubicBezTo>
                  <a:pt x="3836" y="3253"/>
                  <a:pt x="3750" y="3325"/>
                  <a:pt x="3750" y="3429"/>
                </a:cubicBezTo>
                <a:cubicBezTo>
                  <a:pt x="3742" y="3589"/>
                  <a:pt x="3861" y="3606"/>
                  <a:pt x="3861" y="3708"/>
                </a:cubicBezTo>
                <a:cubicBezTo>
                  <a:pt x="3861" y="3780"/>
                  <a:pt x="3806" y="3813"/>
                  <a:pt x="3750" y="3813"/>
                </a:cubicBezTo>
                <a:cubicBezTo>
                  <a:pt x="3590" y="3813"/>
                  <a:pt x="3469" y="3653"/>
                  <a:pt x="3469" y="3454"/>
                </a:cubicBezTo>
                <a:cubicBezTo>
                  <a:pt x="3469" y="3214"/>
                  <a:pt x="3678" y="3015"/>
                  <a:pt x="3949" y="3015"/>
                </a:cubicBezTo>
                <a:cubicBezTo>
                  <a:pt x="4300" y="3015"/>
                  <a:pt x="4482" y="3319"/>
                  <a:pt x="4482" y="3645"/>
                </a:cubicBezTo>
                <a:lnTo>
                  <a:pt x="4482" y="3645"/>
                </a:lnTo>
                <a:close/>
                <a:moveTo>
                  <a:pt x="5449" y="2880"/>
                </a:moveTo>
                <a:lnTo>
                  <a:pt x="5449" y="2880"/>
                </a:lnTo>
                <a:cubicBezTo>
                  <a:pt x="5449" y="1969"/>
                  <a:pt x="4985" y="1027"/>
                  <a:pt x="3988" y="726"/>
                </a:cubicBezTo>
                <a:cubicBezTo>
                  <a:pt x="3781" y="662"/>
                  <a:pt x="3607" y="621"/>
                  <a:pt x="3406" y="621"/>
                </a:cubicBezTo>
                <a:cubicBezTo>
                  <a:pt x="2944" y="621"/>
                  <a:pt x="2928" y="884"/>
                  <a:pt x="2712" y="884"/>
                </a:cubicBezTo>
                <a:cubicBezTo>
                  <a:pt x="2593" y="884"/>
                  <a:pt x="2513" y="798"/>
                  <a:pt x="2513" y="693"/>
                </a:cubicBezTo>
                <a:cubicBezTo>
                  <a:pt x="2513" y="510"/>
                  <a:pt x="2729" y="367"/>
                  <a:pt x="3071" y="367"/>
                </a:cubicBezTo>
                <a:cubicBezTo>
                  <a:pt x="3391" y="367"/>
                  <a:pt x="3637" y="447"/>
                  <a:pt x="3685" y="469"/>
                </a:cubicBezTo>
                <a:lnTo>
                  <a:pt x="3693" y="447"/>
                </a:lnTo>
                <a:cubicBezTo>
                  <a:pt x="3607" y="414"/>
                  <a:pt x="3303" y="309"/>
                  <a:pt x="2880" y="309"/>
                </a:cubicBezTo>
                <a:cubicBezTo>
                  <a:pt x="1961" y="309"/>
                  <a:pt x="1028" y="781"/>
                  <a:pt x="727" y="1770"/>
                </a:cubicBezTo>
                <a:cubicBezTo>
                  <a:pt x="663" y="1977"/>
                  <a:pt x="622" y="2154"/>
                  <a:pt x="622" y="2352"/>
                </a:cubicBezTo>
                <a:cubicBezTo>
                  <a:pt x="622" y="2816"/>
                  <a:pt x="885" y="2838"/>
                  <a:pt x="885" y="3054"/>
                </a:cubicBezTo>
                <a:cubicBezTo>
                  <a:pt x="885" y="3167"/>
                  <a:pt x="798" y="3247"/>
                  <a:pt x="694" y="3247"/>
                </a:cubicBezTo>
                <a:cubicBezTo>
                  <a:pt x="511" y="3247"/>
                  <a:pt x="368" y="3037"/>
                  <a:pt x="368" y="2687"/>
                </a:cubicBezTo>
                <a:cubicBezTo>
                  <a:pt x="368" y="2369"/>
                  <a:pt x="448" y="2121"/>
                  <a:pt x="462" y="2073"/>
                </a:cubicBezTo>
                <a:lnTo>
                  <a:pt x="440" y="2065"/>
                </a:lnTo>
                <a:cubicBezTo>
                  <a:pt x="415" y="2161"/>
                  <a:pt x="310" y="2457"/>
                  <a:pt x="310" y="2880"/>
                </a:cubicBezTo>
                <a:cubicBezTo>
                  <a:pt x="310" y="3805"/>
                  <a:pt x="782" y="4738"/>
                  <a:pt x="1771" y="5041"/>
                </a:cubicBezTo>
                <a:cubicBezTo>
                  <a:pt x="1978" y="5105"/>
                  <a:pt x="2154" y="5144"/>
                  <a:pt x="2353" y="5144"/>
                </a:cubicBezTo>
                <a:cubicBezTo>
                  <a:pt x="2817" y="5144"/>
                  <a:pt x="2831" y="4873"/>
                  <a:pt x="3047" y="4873"/>
                </a:cubicBezTo>
                <a:cubicBezTo>
                  <a:pt x="3160" y="4873"/>
                  <a:pt x="3248" y="4961"/>
                  <a:pt x="3248" y="5072"/>
                </a:cubicBezTo>
                <a:cubicBezTo>
                  <a:pt x="3248" y="5249"/>
                  <a:pt x="3038" y="5392"/>
                  <a:pt x="2688" y="5392"/>
                </a:cubicBezTo>
                <a:cubicBezTo>
                  <a:pt x="2370" y="5392"/>
                  <a:pt x="2113" y="5312"/>
                  <a:pt x="2074" y="5296"/>
                </a:cubicBezTo>
                <a:lnTo>
                  <a:pt x="2066" y="5320"/>
                </a:lnTo>
                <a:cubicBezTo>
                  <a:pt x="2154" y="5359"/>
                  <a:pt x="2458" y="5448"/>
                  <a:pt x="2880" y="5448"/>
                </a:cubicBezTo>
                <a:cubicBezTo>
                  <a:pt x="3797" y="5448"/>
                  <a:pt x="4739" y="4984"/>
                  <a:pt x="5034" y="3987"/>
                </a:cubicBezTo>
                <a:cubicBezTo>
                  <a:pt x="5098" y="3788"/>
                  <a:pt x="5137" y="3606"/>
                  <a:pt x="5137" y="3413"/>
                </a:cubicBezTo>
                <a:cubicBezTo>
                  <a:pt x="5137" y="2943"/>
                  <a:pt x="4874" y="2927"/>
                  <a:pt x="4874" y="2711"/>
                </a:cubicBezTo>
                <a:cubicBezTo>
                  <a:pt x="4874" y="2592"/>
                  <a:pt x="4954" y="2512"/>
                  <a:pt x="5065" y="2512"/>
                </a:cubicBezTo>
                <a:cubicBezTo>
                  <a:pt x="5250" y="2512"/>
                  <a:pt x="5393" y="2728"/>
                  <a:pt x="5393" y="3079"/>
                </a:cubicBezTo>
                <a:cubicBezTo>
                  <a:pt x="5393" y="3390"/>
                  <a:pt x="5313" y="3637"/>
                  <a:pt x="5297" y="3692"/>
                </a:cubicBezTo>
                <a:lnTo>
                  <a:pt x="5322" y="3700"/>
                </a:lnTo>
                <a:cubicBezTo>
                  <a:pt x="5352" y="3606"/>
                  <a:pt x="5449" y="3310"/>
                  <a:pt x="5449" y="2880"/>
                </a:cubicBezTo>
                <a:lnTo>
                  <a:pt x="5449" y="2880"/>
                </a:lnTo>
                <a:close/>
                <a:moveTo>
                  <a:pt x="5623" y="2880"/>
                </a:moveTo>
                <a:lnTo>
                  <a:pt x="5623" y="2880"/>
                </a:lnTo>
                <a:cubicBezTo>
                  <a:pt x="5623" y="4395"/>
                  <a:pt x="4396" y="5622"/>
                  <a:pt x="2880" y="5622"/>
                </a:cubicBezTo>
                <a:cubicBezTo>
                  <a:pt x="1364" y="5622"/>
                  <a:pt x="136" y="4395"/>
                  <a:pt x="136" y="2880"/>
                </a:cubicBezTo>
                <a:cubicBezTo>
                  <a:pt x="136" y="1363"/>
                  <a:pt x="1364" y="135"/>
                  <a:pt x="2880" y="135"/>
                </a:cubicBezTo>
                <a:cubicBezTo>
                  <a:pt x="4396" y="135"/>
                  <a:pt x="5623" y="1372"/>
                  <a:pt x="5623" y="2880"/>
                </a:cubicBezTo>
                <a:lnTo>
                  <a:pt x="5623" y="2880"/>
                </a:lnTo>
                <a:close/>
                <a:moveTo>
                  <a:pt x="5760" y="2880"/>
                </a:moveTo>
                <a:lnTo>
                  <a:pt x="5760" y="2880"/>
                </a:lnTo>
                <a:cubicBezTo>
                  <a:pt x="5760" y="1292"/>
                  <a:pt x="4468" y="0"/>
                  <a:pt x="2880" y="0"/>
                </a:cubicBezTo>
                <a:cubicBezTo>
                  <a:pt x="1293" y="0"/>
                  <a:pt x="0" y="1292"/>
                  <a:pt x="0" y="2880"/>
                </a:cubicBezTo>
                <a:cubicBezTo>
                  <a:pt x="0" y="4473"/>
                  <a:pt x="1293" y="5760"/>
                  <a:pt x="2880" y="5760"/>
                </a:cubicBezTo>
                <a:cubicBezTo>
                  <a:pt x="4468" y="5760"/>
                  <a:pt x="5760" y="4473"/>
                  <a:pt x="5760" y="2880"/>
                </a:cubicBezTo>
                <a:close/>
              </a:path>
            </a:pathLst>
          </a:custGeom>
          <a:solidFill>
            <a:schemeClr val="bg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Tree>
    <p:extLst>
      <p:ext uri="{BB962C8B-B14F-4D97-AF65-F5344CB8AC3E}">
        <p14:creationId xmlns:p14="http://schemas.microsoft.com/office/powerpoint/2010/main" val="3367196616"/>
      </p:ext>
    </p:extLst>
  </p:cSld>
  <p:clrMapOvr>
    <a:overrideClrMapping bg1="lt1" tx1="dk1" bg2="lt2" tx2="dk2" accent1="accent1" accent2="accent2" accent3="accent3" accent4="accent4" accent5="accent5" accent6="accent6" hlink="hlink" folHlink="folHlink"/>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Box content - 2 column slide">
    <p:bg>
      <p:bgRef idx="1001">
        <a:schemeClr val="bg1"/>
      </p:bgRef>
    </p:bg>
    <p:spTree>
      <p:nvGrpSpPr>
        <p:cNvPr id="1" name=""/>
        <p:cNvGrpSpPr/>
        <p:nvPr/>
      </p:nvGrpSpPr>
      <p:grpSpPr>
        <a:xfrm>
          <a:off x="0" y="0"/>
          <a:ext cx="0" cy="0"/>
          <a:chOff x="0" y="0"/>
          <a:chExt cx="0" cy="0"/>
        </a:xfrm>
      </p:grpSpPr>
      <p:sp>
        <p:nvSpPr>
          <p:cNvPr id="21" name="Rectangle 20">
            <a:extLst>
              <a:ext uri="{FF2B5EF4-FFF2-40B4-BE49-F238E27FC236}">
                <a16:creationId xmlns:a16="http://schemas.microsoft.com/office/drawing/2014/main" id="{586D1EE4-4DF3-7F45-9FA5-78E2FF2D1ECD}"/>
              </a:ext>
            </a:extLst>
          </p:cNvPr>
          <p:cNvSpPr/>
          <p:nvPr userDrawn="1"/>
        </p:nvSpPr>
        <p:spPr>
          <a:xfrm>
            <a:off x="521184" y="1586753"/>
            <a:ext cx="5516649" cy="4397187"/>
          </a:xfrm>
          <a:prstGeom prst="rect">
            <a:avLst/>
          </a:prstGeom>
          <a:solidFill>
            <a:srgbClr val="EFF3F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Text Placeholder 24">
            <a:extLst>
              <a:ext uri="{FF2B5EF4-FFF2-40B4-BE49-F238E27FC236}">
                <a16:creationId xmlns:a16="http://schemas.microsoft.com/office/drawing/2014/main" id="{BB384426-C017-F545-8DF0-593D3581674B}"/>
              </a:ext>
            </a:extLst>
          </p:cNvPr>
          <p:cNvSpPr>
            <a:spLocks noGrp="1"/>
          </p:cNvSpPr>
          <p:nvPr>
            <p:ph type="body" sz="quarter" idx="22" hasCustomPrompt="1"/>
          </p:nvPr>
        </p:nvSpPr>
        <p:spPr>
          <a:xfrm>
            <a:off x="832560" y="2323511"/>
            <a:ext cx="4856220" cy="3127292"/>
          </a:xfrm>
          <a:prstGeom prst="rect">
            <a:avLst/>
          </a:prstGeom>
        </p:spPr>
        <p:txBody>
          <a:bodyPr lIns="0" tIns="0" rIns="0" bIns="0">
            <a:noAutofit/>
          </a:bodyPr>
          <a:lstStyle>
            <a:lvl1pPr marL="0" indent="0">
              <a:lnSpc>
                <a:spcPct val="100000"/>
              </a:lnSpc>
              <a:spcBef>
                <a:spcPts val="1200"/>
              </a:spcBef>
              <a:spcAft>
                <a:spcPts val="0"/>
              </a:spcAft>
              <a:buFontTx/>
              <a:buNone/>
              <a:defRPr sz="1600">
                <a:solidFill>
                  <a:schemeClr val="bg2"/>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r>
              <a:rPr lang="en-GB" dirty="0">
                <a:solidFill>
                  <a:srgbClr val="0E141F"/>
                </a:solidFill>
                <a:effectLst/>
                <a:latin typeface="GE Inspira Sans" panose="020B0503060000000003" pitchFamily="34" charset="77"/>
              </a:rPr>
              <a:t>Click to add text column. Lorem ipsum </a:t>
            </a:r>
            <a:r>
              <a:rPr lang="en-GB" dirty="0" err="1">
                <a:solidFill>
                  <a:srgbClr val="0E141F"/>
                </a:solidFill>
                <a:effectLst/>
                <a:latin typeface="GE Inspira Sans" panose="020B0503060000000003" pitchFamily="34" charset="77"/>
              </a:rPr>
              <a:t>dolor</a:t>
            </a:r>
            <a:r>
              <a:rPr lang="en-GB" dirty="0">
                <a:solidFill>
                  <a:srgbClr val="0E141F"/>
                </a:solidFill>
                <a:effectLst/>
                <a:latin typeface="GE Inspira Sans" panose="020B0503060000000003" pitchFamily="34" charset="77"/>
              </a:rPr>
              <a:t> sit </a:t>
            </a:r>
            <a:r>
              <a:rPr lang="en-GB" dirty="0" err="1">
                <a:solidFill>
                  <a:srgbClr val="0E141F"/>
                </a:solidFill>
                <a:effectLst/>
                <a:latin typeface="GE Inspira Sans" panose="020B0503060000000003" pitchFamily="34" charset="77"/>
              </a:rPr>
              <a:t>amet</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consetetur</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sadipscing</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elitr</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sed</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diam</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nonumy</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eirmod</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tempor</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invidunt</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ut</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labore</a:t>
            </a:r>
            <a:r>
              <a:rPr lang="en-GB" dirty="0">
                <a:solidFill>
                  <a:srgbClr val="0E141F"/>
                </a:solidFill>
                <a:effectLst/>
                <a:latin typeface="GE Inspira Sans" panose="020B0503060000000003" pitchFamily="34" charset="77"/>
              </a:rPr>
              <a:t> et dolore magna </a:t>
            </a:r>
            <a:r>
              <a:rPr lang="en-GB" dirty="0" err="1">
                <a:solidFill>
                  <a:srgbClr val="0E141F"/>
                </a:solidFill>
                <a:effectLst/>
                <a:latin typeface="GE Inspira Sans" panose="020B0503060000000003" pitchFamily="34" charset="77"/>
              </a:rPr>
              <a:t>aliquyam</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erat</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sed</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diam</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voluptua</a:t>
            </a:r>
            <a:r>
              <a:rPr lang="en-GB" dirty="0">
                <a:solidFill>
                  <a:srgbClr val="0E141F"/>
                </a:solidFill>
                <a:effectLst/>
                <a:latin typeface="GE Inspira Sans" panose="020B0503060000000003" pitchFamily="34" charset="77"/>
              </a:rPr>
              <a:t>. </a:t>
            </a:r>
          </a:p>
          <a:p>
            <a:r>
              <a:rPr lang="en-GB" dirty="0">
                <a:solidFill>
                  <a:srgbClr val="0E141F"/>
                </a:solidFill>
                <a:effectLst/>
                <a:latin typeface="GE Inspira Sans" panose="020B0503060000000003" pitchFamily="34" charset="77"/>
              </a:rPr>
              <a:t>At </a:t>
            </a:r>
            <a:r>
              <a:rPr lang="en-GB" dirty="0" err="1">
                <a:solidFill>
                  <a:srgbClr val="0E141F"/>
                </a:solidFill>
                <a:effectLst/>
                <a:latin typeface="GE Inspira Sans" panose="020B0503060000000003" pitchFamily="34" charset="77"/>
              </a:rPr>
              <a:t>vero</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eos</a:t>
            </a:r>
            <a:r>
              <a:rPr lang="en-GB" dirty="0">
                <a:solidFill>
                  <a:srgbClr val="0E141F"/>
                </a:solidFill>
                <a:effectLst/>
                <a:latin typeface="GE Inspira Sans" panose="020B0503060000000003" pitchFamily="34" charset="77"/>
              </a:rPr>
              <a:t> et </a:t>
            </a:r>
            <a:r>
              <a:rPr lang="en-GB" dirty="0" err="1">
                <a:solidFill>
                  <a:srgbClr val="0E141F"/>
                </a:solidFill>
                <a:effectLst/>
                <a:latin typeface="GE Inspira Sans" panose="020B0503060000000003" pitchFamily="34" charset="77"/>
              </a:rPr>
              <a:t>accusam</a:t>
            </a:r>
            <a:r>
              <a:rPr lang="en-GB" dirty="0">
                <a:solidFill>
                  <a:srgbClr val="0E141F"/>
                </a:solidFill>
                <a:effectLst/>
                <a:latin typeface="GE Inspira Sans" panose="020B0503060000000003" pitchFamily="34" charset="77"/>
              </a:rPr>
              <a:t> et </a:t>
            </a:r>
            <a:r>
              <a:rPr lang="en-GB" dirty="0" err="1">
                <a:solidFill>
                  <a:srgbClr val="0E141F"/>
                </a:solidFill>
                <a:effectLst/>
                <a:latin typeface="GE Inspira Sans" panose="020B0503060000000003" pitchFamily="34" charset="77"/>
              </a:rPr>
              <a:t>justo</a:t>
            </a:r>
            <a:r>
              <a:rPr lang="en-GB" dirty="0">
                <a:solidFill>
                  <a:srgbClr val="0E141F"/>
                </a:solidFill>
                <a:effectLst/>
                <a:latin typeface="GE Inspira Sans" panose="020B0503060000000003" pitchFamily="34" charset="77"/>
              </a:rPr>
              <a:t> duo </a:t>
            </a:r>
            <a:r>
              <a:rPr lang="en-GB" dirty="0" err="1">
                <a:solidFill>
                  <a:srgbClr val="0E141F"/>
                </a:solidFill>
                <a:effectLst/>
                <a:latin typeface="GE Inspira Sans" panose="020B0503060000000003" pitchFamily="34" charset="77"/>
              </a:rPr>
              <a:t>dolores</a:t>
            </a:r>
            <a:r>
              <a:rPr lang="en-GB" dirty="0">
                <a:solidFill>
                  <a:srgbClr val="0E141F"/>
                </a:solidFill>
                <a:effectLst/>
                <a:latin typeface="GE Inspira Sans" panose="020B0503060000000003" pitchFamily="34" charset="77"/>
              </a:rPr>
              <a:t> et </a:t>
            </a:r>
            <a:r>
              <a:rPr lang="en-GB" dirty="0" err="1">
                <a:solidFill>
                  <a:srgbClr val="0E141F"/>
                </a:solidFill>
                <a:effectLst/>
                <a:latin typeface="GE Inspira Sans" panose="020B0503060000000003" pitchFamily="34" charset="77"/>
              </a:rPr>
              <a:t>ea</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rebum</a:t>
            </a:r>
            <a:r>
              <a:rPr lang="en-GB" dirty="0">
                <a:solidFill>
                  <a:srgbClr val="0E141F"/>
                </a:solidFill>
                <a:effectLst/>
                <a:latin typeface="GE Inspira Sans" panose="020B0503060000000003" pitchFamily="34" charset="77"/>
              </a:rPr>
              <a:t>. Stet </a:t>
            </a:r>
            <a:r>
              <a:rPr lang="en-GB" dirty="0" err="1">
                <a:solidFill>
                  <a:srgbClr val="0E141F"/>
                </a:solidFill>
                <a:effectLst/>
                <a:latin typeface="GE Inspira Sans" panose="020B0503060000000003" pitchFamily="34" charset="77"/>
              </a:rPr>
              <a:t>clita</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kasd</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gubergren</a:t>
            </a:r>
            <a:r>
              <a:rPr lang="en-GB" dirty="0">
                <a:solidFill>
                  <a:srgbClr val="0E141F"/>
                </a:solidFill>
                <a:effectLst/>
                <a:latin typeface="GE Inspira Sans" panose="020B0503060000000003" pitchFamily="34" charset="77"/>
              </a:rPr>
              <a:t>, no sea </a:t>
            </a:r>
            <a:r>
              <a:rPr lang="en-GB" dirty="0" err="1">
                <a:solidFill>
                  <a:srgbClr val="0E141F"/>
                </a:solidFill>
                <a:effectLst/>
                <a:latin typeface="GE Inspira Sans" panose="020B0503060000000003" pitchFamily="34" charset="77"/>
              </a:rPr>
              <a:t>takimata</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sanctus</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est</a:t>
            </a:r>
            <a:r>
              <a:rPr lang="en-GB" dirty="0">
                <a:solidFill>
                  <a:srgbClr val="0E141F"/>
                </a:solidFill>
                <a:effectLst/>
                <a:latin typeface="GE Inspira Sans" panose="020B0503060000000003" pitchFamily="34" charset="77"/>
              </a:rPr>
              <a:t> Lorem ipsum </a:t>
            </a:r>
            <a:r>
              <a:rPr lang="en-GB" dirty="0" err="1">
                <a:solidFill>
                  <a:srgbClr val="0E141F"/>
                </a:solidFill>
                <a:effectLst/>
                <a:latin typeface="GE Inspira Sans" panose="020B0503060000000003" pitchFamily="34" charset="77"/>
              </a:rPr>
              <a:t>dolor</a:t>
            </a:r>
            <a:r>
              <a:rPr lang="en-GB" dirty="0">
                <a:solidFill>
                  <a:srgbClr val="0E141F"/>
                </a:solidFill>
                <a:effectLst/>
                <a:latin typeface="GE Inspira Sans" panose="020B0503060000000003" pitchFamily="34" charset="77"/>
              </a:rPr>
              <a:t> sit </a:t>
            </a:r>
            <a:r>
              <a:rPr lang="en-GB" dirty="0" err="1">
                <a:solidFill>
                  <a:srgbClr val="0E141F"/>
                </a:solidFill>
                <a:effectLst/>
                <a:latin typeface="GE Inspira Sans" panose="020B0503060000000003" pitchFamily="34" charset="77"/>
              </a:rPr>
              <a:t>amet</a:t>
            </a:r>
            <a:r>
              <a:rPr lang="en-GB" dirty="0">
                <a:solidFill>
                  <a:srgbClr val="0E141F"/>
                </a:solidFill>
                <a:effectLst/>
                <a:latin typeface="GE Inspira Sans" panose="020B0503060000000003" pitchFamily="34" charset="77"/>
              </a:rPr>
              <a:t>. Lorem ipsum </a:t>
            </a:r>
            <a:r>
              <a:rPr lang="en-GB" dirty="0" err="1">
                <a:solidFill>
                  <a:srgbClr val="0E141F"/>
                </a:solidFill>
                <a:effectLst/>
                <a:latin typeface="GE Inspira Sans" panose="020B0503060000000003" pitchFamily="34" charset="77"/>
              </a:rPr>
              <a:t>dolor</a:t>
            </a:r>
            <a:r>
              <a:rPr lang="en-GB" dirty="0">
                <a:solidFill>
                  <a:srgbClr val="0E141F"/>
                </a:solidFill>
                <a:effectLst/>
                <a:latin typeface="GE Inspira Sans" panose="020B0503060000000003" pitchFamily="34" charset="77"/>
              </a:rPr>
              <a:t> sit </a:t>
            </a:r>
            <a:r>
              <a:rPr lang="en-GB" dirty="0" err="1">
                <a:solidFill>
                  <a:srgbClr val="0E141F"/>
                </a:solidFill>
                <a:effectLst/>
                <a:latin typeface="GE Inspira Sans" panose="020B0503060000000003" pitchFamily="34" charset="77"/>
              </a:rPr>
              <a:t>amet</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consetetur</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sadipscing</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elitr</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sed</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diam</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nonumy</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eirmod</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tempor</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invidunt</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ut</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labore</a:t>
            </a:r>
            <a:r>
              <a:rPr lang="en-GB" dirty="0">
                <a:solidFill>
                  <a:srgbClr val="0E141F"/>
                </a:solidFill>
                <a:effectLst/>
                <a:latin typeface="GE Inspira Sans" panose="020B0503060000000003" pitchFamily="34" charset="77"/>
              </a:rPr>
              <a:t> et dolore magna </a:t>
            </a:r>
            <a:r>
              <a:rPr lang="en-GB" dirty="0" err="1">
                <a:solidFill>
                  <a:srgbClr val="0E141F"/>
                </a:solidFill>
                <a:effectLst/>
                <a:latin typeface="GE Inspira Sans" panose="020B0503060000000003" pitchFamily="34" charset="77"/>
              </a:rPr>
              <a:t>aliquyam</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erat</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sed</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diam</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voluptua</a:t>
            </a:r>
            <a:r>
              <a:rPr lang="en-GB" dirty="0">
                <a:solidFill>
                  <a:srgbClr val="0E141F"/>
                </a:solidFill>
                <a:effectLst/>
                <a:latin typeface="GE Inspira Sans" panose="020B0503060000000003" pitchFamily="34" charset="77"/>
              </a:rPr>
              <a:t>. At </a:t>
            </a:r>
            <a:r>
              <a:rPr lang="en-GB" dirty="0" err="1">
                <a:solidFill>
                  <a:srgbClr val="0E141F"/>
                </a:solidFill>
                <a:effectLst/>
                <a:latin typeface="GE Inspira Sans" panose="020B0503060000000003" pitchFamily="34" charset="77"/>
              </a:rPr>
              <a:t>vero</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eos</a:t>
            </a:r>
            <a:r>
              <a:rPr lang="en-GB" dirty="0">
                <a:solidFill>
                  <a:srgbClr val="0E141F"/>
                </a:solidFill>
                <a:effectLst/>
                <a:latin typeface="GE Inspira Sans" panose="020B0503060000000003" pitchFamily="34" charset="77"/>
              </a:rPr>
              <a:t> et </a:t>
            </a:r>
            <a:r>
              <a:rPr lang="en-GB" dirty="0" err="1">
                <a:solidFill>
                  <a:srgbClr val="0E141F"/>
                </a:solidFill>
                <a:effectLst/>
                <a:latin typeface="GE Inspira Sans" panose="020B0503060000000003" pitchFamily="34" charset="77"/>
              </a:rPr>
              <a:t>accusam</a:t>
            </a:r>
            <a:r>
              <a:rPr lang="en-GB" dirty="0">
                <a:solidFill>
                  <a:srgbClr val="0E141F"/>
                </a:solidFill>
                <a:effectLst/>
                <a:latin typeface="GE Inspira Sans" panose="020B0503060000000003" pitchFamily="34" charset="77"/>
              </a:rPr>
              <a:t> et </a:t>
            </a:r>
            <a:r>
              <a:rPr lang="en-GB" dirty="0" err="1">
                <a:solidFill>
                  <a:srgbClr val="0E141F"/>
                </a:solidFill>
                <a:effectLst/>
                <a:latin typeface="GE Inspira Sans" panose="020B0503060000000003" pitchFamily="34" charset="77"/>
              </a:rPr>
              <a:t>justo</a:t>
            </a:r>
            <a:r>
              <a:rPr lang="en-GB" dirty="0">
                <a:solidFill>
                  <a:srgbClr val="0E141F"/>
                </a:solidFill>
                <a:effectLst/>
                <a:latin typeface="GE Inspira Sans" panose="020B0503060000000003" pitchFamily="34" charset="77"/>
              </a:rPr>
              <a:t> duo </a:t>
            </a:r>
            <a:r>
              <a:rPr lang="en-GB" dirty="0" err="1">
                <a:solidFill>
                  <a:srgbClr val="0E141F"/>
                </a:solidFill>
                <a:effectLst/>
                <a:latin typeface="GE Inspira Sans" panose="020B0503060000000003" pitchFamily="34" charset="77"/>
              </a:rPr>
              <a:t>dolores</a:t>
            </a:r>
            <a:r>
              <a:rPr lang="en-GB" dirty="0">
                <a:solidFill>
                  <a:srgbClr val="0E141F"/>
                </a:solidFill>
                <a:effectLst/>
                <a:latin typeface="GE Inspira Sans" panose="020B0503060000000003" pitchFamily="34" charset="77"/>
              </a:rPr>
              <a:t> et </a:t>
            </a:r>
            <a:r>
              <a:rPr lang="en-GB" dirty="0" err="1">
                <a:solidFill>
                  <a:srgbClr val="0E141F"/>
                </a:solidFill>
                <a:effectLst/>
                <a:latin typeface="GE Inspira Sans" panose="020B0503060000000003" pitchFamily="34" charset="77"/>
              </a:rPr>
              <a:t>ea</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rebum</a:t>
            </a:r>
            <a:r>
              <a:rPr lang="en-GB" dirty="0">
                <a:solidFill>
                  <a:srgbClr val="0E141F"/>
                </a:solidFill>
                <a:effectLst/>
                <a:latin typeface="GE Inspira Sans" panose="020B0503060000000003" pitchFamily="34" charset="77"/>
              </a:rPr>
              <a:t>. Stet </a:t>
            </a:r>
            <a:r>
              <a:rPr lang="en-GB" dirty="0" err="1">
                <a:solidFill>
                  <a:srgbClr val="0E141F"/>
                </a:solidFill>
                <a:effectLst/>
                <a:latin typeface="GE Inspira Sans" panose="020B0503060000000003" pitchFamily="34" charset="77"/>
              </a:rPr>
              <a:t>clita</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kasd</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gubergren</a:t>
            </a:r>
            <a:r>
              <a:rPr lang="en-GB" dirty="0">
                <a:solidFill>
                  <a:srgbClr val="0E141F"/>
                </a:solidFill>
                <a:effectLst/>
                <a:latin typeface="GE Inspira Sans" panose="020B0503060000000003" pitchFamily="34" charset="77"/>
              </a:rPr>
              <a:t>. </a:t>
            </a:r>
          </a:p>
        </p:txBody>
      </p:sp>
      <p:sp>
        <p:nvSpPr>
          <p:cNvPr id="32" name="Rectangle 31">
            <a:extLst>
              <a:ext uri="{FF2B5EF4-FFF2-40B4-BE49-F238E27FC236}">
                <a16:creationId xmlns:a16="http://schemas.microsoft.com/office/drawing/2014/main" id="{D5F4AAE6-868C-904D-BF96-AF7ED488EDC3}"/>
              </a:ext>
            </a:extLst>
          </p:cNvPr>
          <p:cNvSpPr/>
          <p:nvPr userDrawn="1"/>
        </p:nvSpPr>
        <p:spPr>
          <a:xfrm>
            <a:off x="6165800" y="1586753"/>
            <a:ext cx="5513832" cy="4397187"/>
          </a:xfrm>
          <a:prstGeom prst="rect">
            <a:avLst/>
          </a:prstGeom>
          <a:solidFill>
            <a:srgbClr val="EFF3F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Text Placeholder 24">
            <a:extLst>
              <a:ext uri="{FF2B5EF4-FFF2-40B4-BE49-F238E27FC236}">
                <a16:creationId xmlns:a16="http://schemas.microsoft.com/office/drawing/2014/main" id="{16419ECA-075D-7141-A138-AB42B5FCFC92}"/>
              </a:ext>
            </a:extLst>
          </p:cNvPr>
          <p:cNvSpPr>
            <a:spLocks noGrp="1"/>
          </p:cNvSpPr>
          <p:nvPr>
            <p:ph type="body" sz="quarter" idx="24" hasCustomPrompt="1"/>
          </p:nvPr>
        </p:nvSpPr>
        <p:spPr>
          <a:xfrm>
            <a:off x="6505704" y="2323511"/>
            <a:ext cx="4865124" cy="3133880"/>
          </a:xfrm>
          <a:prstGeom prst="rect">
            <a:avLst/>
          </a:prstGeom>
        </p:spPr>
        <p:txBody>
          <a:bodyPr lIns="0" tIns="0" rIns="0" bIns="0">
            <a:noAutofit/>
          </a:bodyPr>
          <a:lstStyle>
            <a:lvl1pPr marL="0" indent="0">
              <a:lnSpc>
                <a:spcPct val="100000"/>
              </a:lnSpc>
              <a:spcBef>
                <a:spcPts val="1200"/>
              </a:spcBef>
              <a:spcAft>
                <a:spcPts val="0"/>
              </a:spcAft>
              <a:buFontTx/>
              <a:buNone/>
              <a:defRPr sz="1600">
                <a:solidFill>
                  <a:schemeClr val="bg2"/>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r>
              <a:rPr lang="en-GB" dirty="0">
                <a:solidFill>
                  <a:srgbClr val="0E141F"/>
                </a:solidFill>
                <a:effectLst/>
                <a:latin typeface="GE Inspira Sans" panose="020B0503060000000003" pitchFamily="34" charset="77"/>
              </a:rPr>
              <a:t>Click to add text column. Lorem ipsum </a:t>
            </a:r>
            <a:r>
              <a:rPr lang="en-GB" dirty="0" err="1">
                <a:solidFill>
                  <a:srgbClr val="0E141F"/>
                </a:solidFill>
                <a:effectLst/>
                <a:latin typeface="GE Inspira Sans" panose="020B0503060000000003" pitchFamily="34" charset="77"/>
              </a:rPr>
              <a:t>dolor</a:t>
            </a:r>
            <a:r>
              <a:rPr lang="en-GB" dirty="0">
                <a:solidFill>
                  <a:srgbClr val="0E141F"/>
                </a:solidFill>
                <a:effectLst/>
                <a:latin typeface="GE Inspira Sans" panose="020B0503060000000003" pitchFamily="34" charset="77"/>
              </a:rPr>
              <a:t> sit </a:t>
            </a:r>
            <a:r>
              <a:rPr lang="en-GB" dirty="0" err="1">
                <a:solidFill>
                  <a:srgbClr val="0E141F"/>
                </a:solidFill>
                <a:effectLst/>
                <a:latin typeface="GE Inspira Sans" panose="020B0503060000000003" pitchFamily="34" charset="77"/>
              </a:rPr>
              <a:t>amet</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consetetur</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sadipscing</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elitr</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sed</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diam</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nonumy</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eirmod</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tempor</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invidunt</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ut</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labore</a:t>
            </a:r>
            <a:r>
              <a:rPr lang="en-GB" dirty="0">
                <a:solidFill>
                  <a:srgbClr val="0E141F"/>
                </a:solidFill>
                <a:effectLst/>
                <a:latin typeface="GE Inspira Sans" panose="020B0503060000000003" pitchFamily="34" charset="77"/>
              </a:rPr>
              <a:t> et dolore magna </a:t>
            </a:r>
            <a:r>
              <a:rPr lang="en-GB" dirty="0" err="1">
                <a:solidFill>
                  <a:srgbClr val="0E141F"/>
                </a:solidFill>
                <a:effectLst/>
                <a:latin typeface="GE Inspira Sans" panose="020B0503060000000003" pitchFamily="34" charset="77"/>
              </a:rPr>
              <a:t>aliquyam</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erat</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sed</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diam</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voluptua</a:t>
            </a:r>
            <a:r>
              <a:rPr lang="en-GB" dirty="0">
                <a:solidFill>
                  <a:srgbClr val="0E141F"/>
                </a:solidFill>
                <a:effectLst/>
                <a:latin typeface="GE Inspira Sans" panose="020B0503060000000003" pitchFamily="34" charset="77"/>
              </a:rPr>
              <a:t>. </a:t>
            </a:r>
          </a:p>
          <a:p>
            <a:r>
              <a:rPr lang="en-GB" dirty="0">
                <a:solidFill>
                  <a:srgbClr val="0E141F"/>
                </a:solidFill>
                <a:effectLst/>
                <a:latin typeface="GE Inspira Sans" panose="020B0503060000000003" pitchFamily="34" charset="77"/>
              </a:rPr>
              <a:t>At </a:t>
            </a:r>
            <a:r>
              <a:rPr lang="en-GB" dirty="0" err="1">
                <a:solidFill>
                  <a:srgbClr val="0E141F"/>
                </a:solidFill>
                <a:effectLst/>
                <a:latin typeface="GE Inspira Sans" panose="020B0503060000000003" pitchFamily="34" charset="77"/>
              </a:rPr>
              <a:t>vero</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eos</a:t>
            </a:r>
            <a:r>
              <a:rPr lang="en-GB" dirty="0">
                <a:solidFill>
                  <a:srgbClr val="0E141F"/>
                </a:solidFill>
                <a:effectLst/>
                <a:latin typeface="GE Inspira Sans" panose="020B0503060000000003" pitchFamily="34" charset="77"/>
              </a:rPr>
              <a:t> et </a:t>
            </a:r>
            <a:r>
              <a:rPr lang="en-GB" dirty="0" err="1">
                <a:solidFill>
                  <a:srgbClr val="0E141F"/>
                </a:solidFill>
                <a:effectLst/>
                <a:latin typeface="GE Inspira Sans" panose="020B0503060000000003" pitchFamily="34" charset="77"/>
              </a:rPr>
              <a:t>accusam</a:t>
            </a:r>
            <a:r>
              <a:rPr lang="en-GB" dirty="0">
                <a:solidFill>
                  <a:srgbClr val="0E141F"/>
                </a:solidFill>
                <a:effectLst/>
                <a:latin typeface="GE Inspira Sans" panose="020B0503060000000003" pitchFamily="34" charset="77"/>
              </a:rPr>
              <a:t> et </a:t>
            </a:r>
            <a:r>
              <a:rPr lang="en-GB" dirty="0" err="1">
                <a:solidFill>
                  <a:srgbClr val="0E141F"/>
                </a:solidFill>
                <a:effectLst/>
                <a:latin typeface="GE Inspira Sans" panose="020B0503060000000003" pitchFamily="34" charset="77"/>
              </a:rPr>
              <a:t>justo</a:t>
            </a:r>
            <a:r>
              <a:rPr lang="en-GB" dirty="0">
                <a:solidFill>
                  <a:srgbClr val="0E141F"/>
                </a:solidFill>
                <a:effectLst/>
                <a:latin typeface="GE Inspira Sans" panose="020B0503060000000003" pitchFamily="34" charset="77"/>
              </a:rPr>
              <a:t> duo </a:t>
            </a:r>
            <a:r>
              <a:rPr lang="en-GB" dirty="0" err="1">
                <a:solidFill>
                  <a:srgbClr val="0E141F"/>
                </a:solidFill>
                <a:effectLst/>
                <a:latin typeface="GE Inspira Sans" panose="020B0503060000000003" pitchFamily="34" charset="77"/>
              </a:rPr>
              <a:t>dolores</a:t>
            </a:r>
            <a:r>
              <a:rPr lang="en-GB" dirty="0">
                <a:solidFill>
                  <a:srgbClr val="0E141F"/>
                </a:solidFill>
                <a:effectLst/>
                <a:latin typeface="GE Inspira Sans" panose="020B0503060000000003" pitchFamily="34" charset="77"/>
              </a:rPr>
              <a:t> et </a:t>
            </a:r>
            <a:r>
              <a:rPr lang="en-GB" dirty="0" err="1">
                <a:solidFill>
                  <a:srgbClr val="0E141F"/>
                </a:solidFill>
                <a:effectLst/>
                <a:latin typeface="GE Inspira Sans" panose="020B0503060000000003" pitchFamily="34" charset="77"/>
              </a:rPr>
              <a:t>ea</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rebum</a:t>
            </a:r>
            <a:r>
              <a:rPr lang="en-GB" dirty="0">
                <a:solidFill>
                  <a:srgbClr val="0E141F"/>
                </a:solidFill>
                <a:effectLst/>
                <a:latin typeface="GE Inspira Sans" panose="020B0503060000000003" pitchFamily="34" charset="77"/>
              </a:rPr>
              <a:t>. Stet </a:t>
            </a:r>
            <a:r>
              <a:rPr lang="en-GB" dirty="0" err="1">
                <a:solidFill>
                  <a:srgbClr val="0E141F"/>
                </a:solidFill>
                <a:effectLst/>
                <a:latin typeface="GE Inspira Sans" panose="020B0503060000000003" pitchFamily="34" charset="77"/>
              </a:rPr>
              <a:t>clita</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kasd</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gubergren</a:t>
            </a:r>
            <a:r>
              <a:rPr lang="en-GB" dirty="0">
                <a:solidFill>
                  <a:srgbClr val="0E141F"/>
                </a:solidFill>
                <a:effectLst/>
                <a:latin typeface="GE Inspira Sans" panose="020B0503060000000003" pitchFamily="34" charset="77"/>
              </a:rPr>
              <a:t>, no sea </a:t>
            </a:r>
            <a:r>
              <a:rPr lang="en-GB" dirty="0" err="1">
                <a:solidFill>
                  <a:srgbClr val="0E141F"/>
                </a:solidFill>
                <a:effectLst/>
                <a:latin typeface="GE Inspira Sans" panose="020B0503060000000003" pitchFamily="34" charset="77"/>
              </a:rPr>
              <a:t>takimata</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sanctus</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est</a:t>
            </a:r>
            <a:r>
              <a:rPr lang="en-GB" dirty="0">
                <a:solidFill>
                  <a:srgbClr val="0E141F"/>
                </a:solidFill>
                <a:effectLst/>
                <a:latin typeface="GE Inspira Sans" panose="020B0503060000000003" pitchFamily="34" charset="77"/>
              </a:rPr>
              <a:t> Lorem ipsum </a:t>
            </a:r>
            <a:r>
              <a:rPr lang="en-GB" dirty="0" err="1">
                <a:solidFill>
                  <a:srgbClr val="0E141F"/>
                </a:solidFill>
                <a:effectLst/>
                <a:latin typeface="GE Inspira Sans" panose="020B0503060000000003" pitchFamily="34" charset="77"/>
              </a:rPr>
              <a:t>dolor</a:t>
            </a:r>
            <a:r>
              <a:rPr lang="en-GB" dirty="0">
                <a:solidFill>
                  <a:srgbClr val="0E141F"/>
                </a:solidFill>
                <a:effectLst/>
                <a:latin typeface="GE Inspira Sans" panose="020B0503060000000003" pitchFamily="34" charset="77"/>
              </a:rPr>
              <a:t> sit </a:t>
            </a:r>
            <a:r>
              <a:rPr lang="en-GB" dirty="0" err="1">
                <a:solidFill>
                  <a:srgbClr val="0E141F"/>
                </a:solidFill>
                <a:effectLst/>
                <a:latin typeface="GE Inspira Sans" panose="020B0503060000000003" pitchFamily="34" charset="77"/>
              </a:rPr>
              <a:t>amet</a:t>
            </a:r>
            <a:r>
              <a:rPr lang="en-GB" dirty="0">
                <a:solidFill>
                  <a:srgbClr val="0E141F"/>
                </a:solidFill>
                <a:effectLst/>
                <a:latin typeface="GE Inspira Sans" panose="020B0503060000000003" pitchFamily="34" charset="77"/>
              </a:rPr>
              <a:t>. Lorem ipsum </a:t>
            </a:r>
            <a:r>
              <a:rPr lang="en-GB" dirty="0" err="1">
                <a:solidFill>
                  <a:srgbClr val="0E141F"/>
                </a:solidFill>
                <a:effectLst/>
                <a:latin typeface="GE Inspira Sans" panose="020B0503060000000003" pitchFamily="34" charset="77"/>
              </a:rPr>
              <a:t>dolor</a:t>
            </a:r>
            <a:r>
              <a:rPr lang="en-GB" dirty="0">
                <a:solidFill>
                  <a:srgbClr val="0E141F"/>
                </a:solidFill>
                <a:effectLst/>
                <a:latin typeface="GE Inspira Sans" panose="020B0503060000000003" pitchFamily="34" charset="77"/>
              </a:rPr>
              <a:t> sit </a:t>
            </a:r>
            <a:r>
              <a:rPr lang="en-GB" dirty="0" err="1">
                <a:solidFill>
                  <a:srgbClr val="0E141F"/>
                </a:solidFill>
                <a:effectLst/>
                <a:latin typeface="GE Inspira Sans" panose="020B0503060000000003" pitchFamily="34" charset="77"/>
              </a:rPr>
              <a:t>amet</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consetetur</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sadipscing</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elitr</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sed</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diam</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nonumy</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eirmod</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tempor</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invidunt</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ut</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labore</a:t>
            </a:r>
            <a:r>
              <a:rPr lang="en-GB" dirty="0">
                <a:solidFill>
                  <a:srgbClr val="0E141F"/>
                </a:solidFill>
                <a:effectLst/>
                <a:latin typeface="GE Inspira Sans" panose="020B0503060000000003" pitchFamily="34" charset="77"/>
              </a:rPr>
              <a:t> et dolore magna </a:t>
            </a:r>
            <a:r>
              <a:rPr lang="en-GB" dirty="0" err="1">
                <a:solidFill>
                  <a:srgbClr val="0E141F"/>
                </a:solidFill>
                <a:effectLst/>
                <a:latin typeface="GE Inspira Sans" panose="020B0503060000000003" pitchFamily="34" charset="77"/>
              </a:rPr>
              <a:t>aliquyam</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erat</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sed</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diam</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voluptua</a:t>
            </a:r>
            <a:r>
              <a:rPr lang="en-GB" dirty="0">
                <a:solidFill>
                  <a:srgbClr val="0E141F"/>
                </a:solidFill>
                <a:effectLst/>
                <a:latin typeface="GE Inspira Sans" panose="020B0503060000000003" pitchFamily="34" charset="77"/>
              </a:rPr>
              <a:t>. At </a:t>
            </a:r>
            <a:r>
              <a:rPr lang="en-GB" dirty="0" err="1">
                <a:solidFill>
                  <a:srgbClr val="0E141F"/>
                </a:solidFill>
                <a:effectLst/>
                <a:latin typeface="GE Inspira Sans" panose="020B0503060000000003" pitchFamily="34" charset="77"/>
              </a:rPr>
              <a:t>vero</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eos</a:t>
            </a:r>
            <a:r>
              <a:rPr lang="en-GB" dirty="0">
                <a:solidFill>
                  <a:srgbClr val="0E141F"/>
                </a:solidFill>
                <a:effectLst/>
                <a:latin typeface="GE Inspira Sans" panose="020B0503060000000003" pitchFamily="34" charset="77"/>
              </a:rPr>
              <a:t> et </a:t>
            </a:r>
            <a:r>
              <a:rPr lang="en-GB" dirty="0" err="1">
                <a:solidFill>
                  <a:srgbClr val="0E141F"/>
                </a:solidFill>
                <a:effectLst/>
                <a:latin typeface="GE Inspira Sans" panose="020B0503060000000003" pitchFamily="34" charset="77"/>
              </a:rPr>
              <a:t>accusam</a:t>
            </a:r>
            <a:r>
              <a:rPr lang="en-GB" dirty="0">
                <a:solidFill>
                  <a:srgbClr val="0E141F"/>
                </a:solidFill>
                <a:effectLst/>
                <a:latin typeface="GE Inspira Sans" panose="020B0503060000000003" pitchFamily="34" charset="77"/>
              </a:rPr>
              <a:t> et </a:t>
            </a:r>
            <a:r>
              <a:rPr lang="en-GB" dirty="0" err="1">
                <a:solidFill>
                  <a:srgbClr val="0E141F"/>
                </a:solidFill>
                <a:effectLst/>
                <a:latin typeface="GE Inspira Sans" panose="020B0503060000000003" pitchFamily="34" charset="77"/>
              </a:rPr>
              <a:t>justo</a:t>
            </a:r>
            <a:r>
              <a:rPr lang="en-GB" dirty="0">
                <a:solidFill>
                  <a:srgbClr val="0E141F"/>
                </a:solidFill>
                <a:effectLst/>
                <a:latin typeface="GE Inspira Sans" panose="020B0503060000000003" pitchFamily="34" charset="77"/>
              </a:rPr>
              <a:t> duo </a:t>
            </a:r>
            <a:r>
              <a:rPr lang="en-GB" dirty="0" err="1">
                <a:solidFill>
                  <a:srgbClr val="0E141F"/>
                </a:solidFill>
                <a:effectLst/>
                <a:latin typeface="GE Inspira Sans" panose="020B0503060000000003" pitchFamily="34" charset="77"/>
              </a:rPr>
              <a:t>dolores</a:t>
            </a:r>
            <a:r>
              <a:rPr lang="en-GB" dirty="0">
                <a:solidFill>
                  <a:srgbClr val="0E141F"/>
                </a:solidFill>
                <a:effectLst/>
                <a:latin typeface="GE Inspira Sans" panose="020B0503060000000003" pitchFamily="34" charset="77"/>
              </a:rPr>
              <a:t> et </a:t>
            </a:r>
            <a:r>
              <a:rPr lang="en-GB" dirty="0" err="1">
                <a:solidFill>
                  <a:srgbClr val="0E141F"/>
                </a:solidFill>
                <a:effectLst/>
                <a:latin typeface="GE Inspira Sans" panose="020B0503060000000003" pitchFamily="34" charset="77"/>
              </a:rPr>
              <a:t>ea</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rebum</a:t>
            </a:r>
            <a:r>
              <a:rPr lang="en-GB" dirty="0">
                <a:solidFill>
                  <a:srgbClr val="0E141F"/>
                </a:solidFill>
                <a:effectLst/>
                <a:latin typeface="GE Inspira Sans" panose="020B0503060000000003" pitchFamily="34" charset="77"/>
              </a:rPr>
              <a:t>. </a:t>
            </a:r>
          </a:p>
        </p:txBody>
      </p:sp>
      <p:sp>
        <p:nvSpPr>
          <p:cNvPr id="2" name="Footer Placeholder 1">
            <a:extLst>
              <a:ext uri="{FF2B5EF4-FFF2-40B4-BE49-F238E27FC236}">
                <a16:creationId xmlns:a16="http://schemas.microsoft.com/office/drawing/2014/main" id="{6689E933-E025-4D4E-AA78-5DEA5BA49967}"/>
              </a:ext>
            </a:extLst>
          </p:cNvPr>
          <p:cNvSpPr>
            <a:spLocks noGrp="1"/>
          </p:cNvSpPr>
          <p:nvPr>
            <p:ph type="ftr" sz="quarter" idx="25"/>
          </p:nvPr>
        </p:nvSpPr>
        <p:spPr/>
        <p:txBody>
          <a:bodyPr/>
          <a:lstStyle/>
          <a:p>
            <a:pPr marL="179388" indent="-179388"/>
            <a:r>
              <a:rPr lang="en-US" dirty="0"/>
              <a:t>Presentation Template Title Example </a:t>
            </a:r>
          </a:p>
        </p:txBody>
      </p:sp>
      <p:sp>
        <p:nvSpPr>
          <p:cNvPr id="3" name="Slide Number Placeholder 2">
            <a:extLst>
              <a:ext uri="{FF2B5EF4-FFF2-40B4-BE49-F238E27FC236}">
                <a16:creationId xmlns:a16="http://schemas.microsoft.com/office/drawing/2014/main" id="{39EC7AD3-7C6F-6A41-BA91-CCD3A9309384}"/>
              </a:ext>
            </a:extLst>
          </p:cNvPr>
          <p:cNvSpPr>
            <a:spLocks noGrp="1"/>
          </p:cNvSpPr>
          <p:nvPr>
            <p:ph type="sldNum" sz="quarter" idx="26"/>
          </p:nvPr>
        </p:nvSpPr>
        <p:spPr/>
        <p:txBody>
          <a:bodyPr/>
          <a:lstStyle/>
          <a:p>
            <a:fld id="{14719505-AD43-774F-936C-A3AE71DD4EEA}" type="slidenum">
              <a:rPr lang="en-GB" smtClean="0"/>
              <a:pPr/>
              <a:t>‹#›</a:t>
            </a:fld>
            <a:endParaRPr lang="en-GB" dirty="0"/>
          </a:p>
        </p:txBody>
      </p:sp>
      <p:sp>
        <p:nvSpPr>
          <p:cNvPr id="13" name="Text Placeholder 6">
            <a:extLst>
              <a:ext uri="{FF2B5EF4-FFF2-40B4-BE49-F238E27FC236}">
                <a16:creationId xmlns:a16="http://schemas.microsoft.com/office/drawing/2014/main" id="{DBF0A623-0BA6-5E41-B560-EBC0ED72AF4F}"/>
              </a:ext>
            </a:extLst>
          </p:cNvPr>
          <p:cNvSpPr>
            <a:spLocks noGrp="1"/>
          </p:cNvSpPr>
          <p:nvPr>
            <p:ph type="body" sz="quarter" idx="27" hasCustomPrompt="1"/>
          </p:nvPr>
        </p:nvSpPr>
        <p:spPr>
          <a:xfrm>
            <a:off x="827131" y="1808302"/>
            <a:ext cx="4876008" cy="260350"/>
          </a:xfrm>
          <a:prstGeom prst="rect">
            <a:avLst/>
          </a:prstGeom>
        </p:spPr>
        <p:txBody>
          <a:bodyPr>
            <a:noAutofit/>
          </a:bodyPr>
          <a:lstStyle>
            <a:lvl1pPr>
              <a:lnSpc>
                <a:spcPct val="100000"/>
              </a:lnSpc>
              <a:spcBef>
                <a:spcPts val="0"/>
              </a:spcBef>
              <a:defRPr sz="2000" b="1" cap="none" spc="0" baseline="0">
                <a:solidFill>
                  <a:schemeClr val="accent1"/>
                </a:solidFill>
              </a:defRPr>
            </a:lvl1pPr>
            <a:lvl2pPr>
              <a:defRPr sz="1150">
                <a:solidFill>
                  <a:schemeClr val="tx1"/>
                </a:solidFill>
              </a:defRPr>
            </a:lvl2pPr>
            <a:lvl3pPr>
              <a:defRPr sz="1150">
                <a:solidFill>
                  <a:schemeClr val="tx1"/>
                </a:solidFill>
              </a:defRPr>
            </a:lvl3pPr>
            <a:lvl4pPr>
              <a:defRPr sz="1150">
                <a:solidFill>
                  <a:schemeClr val="tx1"/>
                </a:solidFill>
              </a:defRPr>
            </a:lvl4pPr>
            <a:lvl5pPr>
              <a:defRPr sz="1150">
                <a:solidFill>
                  <a:schemeClr val="tx1"/>
                </a:solidFill>
              </a:defRPr>
            </a:lvl5pPr>
          </a:lstStyle>
          <a:p>
            <a:pPr lvl="0"/>
            <a:r>
              <a:rPr lang="en-US" dirty="0"/>
              <a:t>Subtitle</a:t>
            </a:r>
          </a:p>
        </p:txBody>
      </p:sp>
      <p:sp>
        <p:nvSpPr>
          <p:cNvPr id="16" name="Text Placeholder 6">
            <a:extLst>
              <a:ext uri="{FF2B5EF4-FFF2-40B4-BE49-F238E27FC236}">
                <a16:creationId xmlns:a16="http://schemas.microsoft.com/office/drawing/2014/main" id="{746F5DEC-0132-9D4E-BE41-AACBCF796FBC}"/>
              </a:ext>
            </a:extLst>
          </p:cNvPr>
          <p:cNvSpPr>
            <a:spLocks noGrp="1"/>
          </p:cNvSpPr>
          <p:nvPr>
            <p:ph type="body" sz="quarter" idx="28" hasCustomPrompt="1"/>
          </p:nvPr>
        </p:nvSpPr>
        <p:spPr>
          <a:xfrm>
            <a:off x="6494819" y="1808302"/>
            <a:ext cx="4876008" cy="260350"/>
          </a:xfrm>
          <a:prstGeom prst="rect">
            <a:avLst/>
          </a:prstGeom>
        </p:spPr>
        <p:txBody>
          <a:bodyPr>
            <a:noAutofit/>
          </a:bodyPr>
          <a:lstStyle>
            <a:lvl1pPr>
              <a:spcBef>
                <a:spcPts val="0"/>
              </a:spcBef>
              <a:defRPr sz="2000" b="1" cap="none" spc="0" baseline="0">
                <a:solidFill>
                  <a:schemeClr val="accent1"/>
                </a:solidFill>
              </a:defRPr>
            </a:lvl1pPr>
            <a:lvl2pPr>
              <a:defRPr sz="1150">
                <a:solidFill>
                  <a:schemeClr val="tx1"/>
                </a:solidFill>
              </a:defRPr>
            </a:lvl2pPr>
            <a:lvl3pPr>
              <a:defRPr sz="1150">
                <a:solidFill>
                  <a:schemeClr val="tx1"/>
                </a:solidFill>
              </a:defRPr>
            </a:lvl3pPr>
            <a:lvl4pPr>
              <a:defRPr sz="1150">
                <a:solidFill>
                  <a:schemeClr val="tx1"/>
                </a:solidFill>
              </a:defRPr>
            </a:lvl4pPr>
            <a:lvl5pPr>
              <a:defRPr sz="1150">
                <a:solidFill>
                  <a:schemeClr val="tx1"/>
                </a:solidFill>
              </a:defRPr>
            </a:lvl5pPr>
          </a:lstStyle>
          <a:p>
            <a:pPr lvl="0"/>
            <a:r>
              <a:rPr lang="en-US" dirty="0"/>
              <a:t>Subtitle</a:t>
            </a:r>
          </a:p>
        </p:txBody>
      </p:sp>
      <p:sp>
        <p:nvSpPr>
          <p:cNvPr id="19" name="Title 21">
            <a:extLst>
              <a:ext uri="{FF2B5EF4-FFF2-40B4-BE49-F238E27FC236}">
                <a16:creationId xmlns:a16="http://schemas.microsoft.com/office/drawing/2014/main" id="{E8B20C71-C916-F842-A199-D5BDFFBF05B4}"/>
              </a:ext>
            </a:extLst>
          </p:cNvPr>
          <p:cNvSpPr>
            <a:spLocks noGrp="1"/>
          </p:cNvSpPr>
          <p:nvPr>
            <p:ph type="title" hasCustomPrompt="1"/>
          </p:nvPr>
        </p:nvSpPr>
        <p:spPr>
          <a:xfrm>
            <a:off x="506702" y="403268"/>
            <a:ext cx="10432800" cy="908101"/>
          </a:xfrm>
        </p:spPr>
        <p:txBody>
          <a:bodyPr/>
          <a:lstStyle>
            <a:lvl1pPr>
              <a:lnSpc>
                <a:spcPct val="100000"/>
              </a:lnSpc>
              <a:spcBef>
                <a:spcPts val="0"/>
              </a:spcBef>
              <a:defRPr lang="en-GB" b="0" i="0" u="none" strike="noStrike" smtClean="0">
                <a:effectLst/>
                <a:latin typeface="+mj-lt"/>
              </a:defRPr>
            </a:lvl1pPr>
          </a:lstStyle>
          <a:p>
            <a:r>
              <a:rPr lang="en-US" dirty="0"/>
              <a:t>This is a two-line page title, click to add text </a:t>
            </a:r>
            <a:br>
              <a:rPr lang="en-US" dirty="0"/>
            </a:br>
            <a:r>
              <a:rPr lang="en-US" dirty="0"/>
              <a:t>Lorem ipsum dolor sit </a:t>
            </a:r>
            <a:r>
              <a:rPr lang="en-US" dirty="0" err="1"/>
              <a:t>amet</a:t>
            </a:r>
            <a:r>
              <a:rPr lang="en-US" dirty="0"/>
              <a:t>, </a:t>
            </a:r>
            <a:r>
              <a:rPr lang="en-US" dirty="0" err="1"/>
              <a:t>consetetur</a:t>
            </a:r>
            <a:r>
              <a:rPr lang="en-US" dirty="0"/>
              <a:t> </a:t>
            </a:r>
            <a:r>
              <a:rPr lang="en-US" dirty="0" err="1"/>
              <a:t>sadipscing</a:t>
            </a:r>
            <a:r>
              <a:rPr lang="en-US" dirty="0"/>
              <a:t> </a:t>
            </a:r>
            <a:r>
              <a:rPr lang="en-US" dirty="0" err="1"/>
              <a:t>elitr</a:t>
            </a:r>
            <a:endParaRPr lang="en-US" dirty="0"/>
          </a:p>
        </p:txBody>
      </p:sp>
      <p:sp>
        <p:nvSpPr>
          <p:cNvPr id="12" name="Freeform 5">
            <a:extLst>
              <a:ext uri="{FF2B5EF4-FFF2-40B4-BE49-F238E27FC236}">
                <a16:creationId xmlns:a16="http://schemas.microsoft.com/office/drawing/2014/main" id="{BE9DDFC2-8B64-4417-A9F1-3B226ECED94F}"/>
              </a:ext>
            </a:extLst>
          </p:cNvPr>
          <p:cNvSpPr>
            <a:spLocks noEditPoints="1"/>
          </p:cNvSpPr>
          <p:nvPr userDrawn="1"/>
        </p:nvSpPr>
        <p:spPr bwMode="auto">
          <a:xfrm>
            <a:off x="11265933" y="514352"/>
            <a:ext cx="410130" cy="409891"/>
          </a:xfrm>
          <a:custGeom>
            <a:avLst/>
            <a:gdLst>
              <a:gd name="T0" fmla="*/ 2386 w 5760"/>
              <a:gd name="T1" fmla="*/ 3095 h 5760"/>
              <a:gd name="T2" fmla="*/ 1754 w 5760"/>
              <a:gd name="T3" fmla="*/ 4131 h 5760"/>
              <a:gd name="T4" fmla="*/ 2386 w 5760"/>
              <a:gd name="T5" fmla="*/ 3095 h 5760"/>
              <a:gd name="T6" fmla="*/ 2480 w 5760"/>
              <a:gd name="T7" fmla="*/ 1601 h 5760"/>
              <a:gd name="T8" fmla="*/ 2019 w 5760"/>
              <a:gd name="T9" fmla="*/ 2248 h 5760"/>
              <a:gd name="T10" fmla="*/ 2480 w 5760"/>
              <a:gd name="T11" fmla="*/ 1601 h 5760"/>
              <a:gd name="T12" fmla="*/ 3894 w 5760"/>
              <a:gd name="T13" fmla="*/ 1634 h 5760"/>
              <a:gd name="T14" fmla="*/ 3527 w 5760"/>
              <a:gd name="T15" fmla="*/ 2129 h 5760"/>
              <a:gd name="T16" fmla="*/ 3894 w 5760"/>
              <a:gd name="T17" fmla="*/ 1634 h 5760"/>
              <a:gd name="T18" fmla="*/ 4482 w 5760"/>
              <a:gd name="T19" fmla="*/ 3645 h 5760"/>
              <a:gd name="T20" fmla="*/ 2889 w 5760"/>
              <a:gd name="T21" fmla="*/ 3501 h 5760"/>
              <a:gd name="T22" fmla="*/ 3375 w 5760"/>
              <a:gd name="T23" fmla="*/ 2488 h 5760"/>
              <a:gd name="T24" fmla="*/ 2536 w 5760"/>
              <a:gd name="T25" fmla="*/ 3678 h 5760"/>
              <a:gd name="T26" fmla="*/ 1293 w 5760"/>
              <a:gd name="T27" fmla="*/ 3916 h 5760"/>
              <a:gd name="T28" fmla="*/ 2417 w 5760"/>
              <a:gd name="T29" fmla="*/ 2830 h 5760"/>
              <a:gd name="T30" fmla="*/ 2121 w 5760"/>
              <a:gd name="T31" fmla="*/ 2791 h 5760"/>
              <a:gd name="T32" fmla="*/ 1387 w 5760"/>
              <a:gd name="T33" fmla="*/ 2065 h 5760"/>
              <a:gd name="T34" fmla="*/ 1643 w 5760"/>
              <a:gd name="T35" fmla="*/ 1794 h 5760"/>
              <a:gd name="T36" fmla="*/ 1779 w 5760"/>
              <a:gd name="T37" fmla="*/ 2272 h 5760"/>
              <a:gd name="T38" fmla="*/ 2712 w 5760"/>
              <a:gd name="T39" fmla="*/ 1579 h 5760"/>
              <a:gd name="T40" fmla="*/ 2170 w 5760"/>
              <a:gd name="T41" fmla="*/ 2592 h 5760"/>
              <a:gd name="T42" fmla="*/ 2817 w 5760"/>
              <a:gd name="T43" fmla="*/ 1985 h 5760"/>
              <a:gd name="T44" fmla="*/ 2688 w 5760"/>
              <a:gd name="T45" fmla="*/ 2463 h 5760"/>
              <a:gd name="T46" fmla="*/ 3295 w 5760"/>
              <a:gd name="T47" fmla="*/ 2297 h 5760"/>
              <a:gd name="T48" fmla="*/ 3853 w 5760"/>
              <a:gd name="T49" fmla="*/ 1322 h 5760"/>
              <a:gd name="T50" fmla="*/ 3574 w 5760"/>
              <a:gd name="T51" fmla="*/ 2352 h 5760"/>
              <a:gd name="T52" fmla="*/ 3900 w 5760"/>
              <a:gd name="T53" fmla="*/ 2471 h 5760"/>
              <a:gd name="T54" fmla="*/ 3861 w 5760"/>
              <a:gd name="T55" fmla="*/ 2728 h 5760"/>
              <a:gd name="T56" fmla="*/ 3182 w 5760"/>
              <a:gd name="T57" fmla="*/ 3468 h 5760"/>
              <a:gd name="T58" fmla="*/ 4203 w 5760"/>
              <a:gd name="T59" fmla="*/ 3645 h 5760"/>
              <a:gd name="T60" fmla="*/ 3750 w 5760"/>
              <a:gd name="T61" fmla="*/ 3429 h 5760"/>
              <a:gd name="T62" fmla="*/ 3750 w 5760"/>
              <a:gd name="T63" fmla="*/ 3813 h 5760"/>
              <a:gd name="T64" fmla="*/ 3949 w 5760"/>
              <a:gd name="T65" fmla="*/ 3015 h 5760"/>
              <a:gd name="T66" fmla="*/ 4482 w 5760"/>
              <a:gd name="T67" fmla="*/ 3645 h 5760"/>
              <a:gd name="T68" fmla="*/ 5449 w 5760"/>
              <a:gd name="T69" fmla="*/ 2880 h 5760"/>
              <a:gd name="T70" fmla="*/ 3406 w 5760"/>
              <a:gd name="T71" fmla="*/ 621 h 5760"/>
              <a:gd name="T72" fmla="*/ 2513 w 5760"/>
              <a:gd name="T73" fmla="*/ 693 h 5760"/>
              <a:gd name="T74" fmla="*/ 3685 w 5760"/>
              <a:gd name="T75" fmla="*/ 469 h 5760"/>
              <a:gd name="T76" fmla="*/ 2880 w 5760"/>
              <a:gd name="T77" fmla="*/ 309 h 5760"/>
              <a:gd name="T78" fmla="*/ 622 w 5760"/>
              <a:gd name="T79" fmla="*/ 2352 h 5760"/>
              <a:gd name="T80" fmla="*/ 694 w 5760"/>
              <a:gd name="T81" fmla="*/ 3247 h 5760"/>
              <a:gd name="T82" fmla="*/ 462 w 5760"/>
              <a:gd name="T83" fmla="*/ 2073 h 5760"/>
              <a:gd name="T84" fmla="*/ 310 w 5760"/>
              <a:gd name="T85" fmla="*/ 2880 h 5760"/>
              <a:gd name="T86" fmla="*/ 2353 w 5760"/>
              <a:gd name="T87" fmla="*/ 5144 h 5760"/>
              <a:gd name="T88" fmla="*/ 3248 w 5760"/>
              <a:gd name="T89" fmla="*/ 5072 h 5760"/>
              <a:gd name="T90" fmla="*/ 2074 w 5760"/>
              <a:gd name="T91" fmla="*/ 5296 h 5760"/>
              <a:gd name="T92" fmla="*/ 2880 w 5760"/>
              <a:gd name="T93" fmla="*/ 5448 h 5760"/>
              <a:gd name="T94" fmla="*/ 5137 w 5760"/>
              <a:gd name="T95" fmla="*/ 3413 h 5760"/>
              <a:gd name="T96" fmla="*/ 5065 w 5760"/>
              <a:gd name="T97" fmla="*/ 2512 h 5760"/>
              <a:gd name="T98" fmla="*/ 5297 w 5760"/>
              <a:gd name="T99" fmla="*/ 3692 h 5760"/>
              <a:gd name="T100" fmla="*/ 5449 w 5760"/>
              <a:gd name="T101" fmla="*/ 2880 h 5760"/>
              <a:gd name="T102" fmla="*/ 5623 w 5760"/>
              <a:gd name="T103" fmla="*/ 2880 h 5760"/>
              <a:gd name="T104" fmla="*/ 2880 w 5760"/>
              <a:gd name="T105" fmla="*/ 5622 h 5760"/>
              <a:gd name="T106" fmla="*/ 2880 w 5760"/>
              <a:gd name="T107" fmla="*/ 135 h 5760"/>
              <a:gd name="T108" fmla="*/ 5623 w 5760"/>
              <a:gd name="T109" fmla="*/ 2880 h 5760"/>
              <a:gd name="T110" fmla="*/ 5760 w 5760"/>
              <a:gd name="T111" fmla="*/ 2880 h 5760"/>
              <a:gd name="T112" fmla="*/ 0 w 5760"/>
              <a:gd name="T113" fmla="*/ 2880 h 5760"/>
              <a:gd name="T114" fmla="*/ 5760 w 5760"/>
              <a:gd name="T115" fmla="*/ 2880 h 57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5760" h="5760">
                <a:moveTo>
                  <a:pt x="2386" y="3095"/>
                </a:moveTo>
                <a:lnTo>
                  <a:pt x="2386" y="3095"/>
                </a:lnTo>
                <a:cubicBezTo>
                  <a:pt x="2027" y="3269"/>
                  <a:pt x="1572" y="3581"/>
                  <a:pt x="1572" y="3924"/>
                </a:cubicBezTo>
                <a:cubicBezTo>
                  <a:pt x="1572" y="4051"/>
                  <a:pt x="1635" y="4131"/>
                  <a:pt x="1754" y="4131"/>
                </a:cubicBezTo>
                <a:cubicBezTo>
                  <a:pt x="2105" y="4131"/>
                  <a:pt x="2320" y="3573"/>
                  <a:pt x="2386" y="3095"/>
                </a:cubicBezTo>
                <a:lnTo>
                  <a:pt x="2386" y="3095"/>
                </a:lnTo>
                <a:close/>
                <a:moveTo>
                  <a:pt x="2480" y="1601"/>
                </a:moveTo>
                <a:lnTo>
                  <a:pt x="2480" y="1601"/>
                </a:lnTo>
                <a:cubicBezTo>
                  <a:pt x="2480" y="1563"/>
                  <a:pt x="2458" y="1546"/>
                  <a:pt x="2425" y="1546"/>
                </a:cubicBezTo>
                <a:cubicBezTo>
                  <a:pt x="2257" y="1546"/>
                  <a:pt x="2019" y="1985"/>
                  <a:pt x="2019" y="2248"/>
                </a:cubicBezTo>
                <a:cubicBezTo>
                  <a:pt x="2281" y="2104"/>
                  <a:pt x="2480" y="1778"/>
                  <a:pt x="2480" y="1601"/>
                </a:cubicBezTo>
                <a:lnTo>
                  <a:pt x="2480" y="1601"/>
                </a:lnTo>
                <a:close/>
                <a:moveTo>
                  <a:pt x="3894" y="1634"/>
                </a:moveTo>
                <a:lnTo>
                  <a:pt x="3894" y="1634"/>
                </a:lnTo>
                <a:cubicBezTo>
                  <a:pt x="3894" y="1595"/>
                  <a:pt x="3885" y="1546"/>
                  <a:pt x="3836" y="1546"/>
                </a:cubicBezTo>
                <a:cubicBezTo>
                  <a:pt x="3717" y="1546"/>
                  <a:pt x="3527" y="1803"/>
                  <a:pt x="3527" y="2129"/>
                </a:cubicBezTo>
                <a:cubicBezTo>
                  <a:pt x="3765" y="1921"/>
                  <a:pt x="3894" y="1745"/>
                  <a:pt x="3894" y="1634"/>
                </a:cubicBezTo>
                <a:lnTo>
                  <a:pt x="3894" y="1634"/>
                </a:lnTo>
                <a:close/>
                <a:moveTo>
                  <a:pt x="4482" y="3645"/>
                </a:moveTo>
                <a:lnTo>
                  <a:pt x="4482" y="3645"/>
                </a:lnTo>
                <a:cubicBezTo>
                  <a:pt x="4482" y="4004"/>
                  <a:pt x="4173" y="4379"/>
                  <a:pt x="3717" y="4379"/>
                </a:cubicBezTo>
                <a:cubicBezTo>
                  <a:pt x="3168" y="4379"/>
                  <a:pt x="2889" y="3916"/>
                  <a:pt x="2889" y="3501"/>
                </a:cubicBezTo>
                <a:cubicBezTo>
                  <a:pt x="2889" y="2919"/>
                  <a:pt x="3287" y="2672"/>
                  <a:pt x="3455" y="2584"/>
                </a:cubicBezTo>
                <a:cubicBezTo>
                  <a:pt x="3422" y="2559"/>
                  <a:pt x="3397" y="2529"/>
                  <a:pt x="3375" y="2488"/>
                </a:cubicBezTo>
                <a:cubicBezTo>
                  <a:pt x="3182" y="2623"/>
                  <a:pt x="3008" y="2744"/>
                  <a:pt x="2640" y="2951"/>
                </a:cubicBezTo>
                <a:cubicBezTo>
                  <a:pt x="2624" y="3206"/>
                  <a:pt x="2601" y="3485"/>
                  <a:pt x="2536" y="3678"/>
                </a:cubicBezTo>
                <a:cubicBezTo>
                  <a:pt x="2400" y="4084"/>
                  <a:pt x="2121" y="4379"/>
                  <a:pt x="1754" y="4379"/>
                </a:cubicBezTo>
                <a:cubicBezTo>
                  <a:pt x="1444" y="4379"/>
                  <a:pt x="1293" y="4155"/>
                  <a:pt x="1293" y="3916"/>
                </a:cubicBezTo>
                <a:cubicBezTo>
                  <a:pt x="1293" y="3741"/>
                  <a:pt x="1395" y="3518"/>
                  <a:pt x="1580" y="3349"/>
                </a:cubicBezTo>
                <a:cubicBezTo>
                  <a:pt x="1812" y="3142"/>
                  <a:pt x="2066" y="3015"/>
                  <a:pt x="2417" y="2830"/>
                </a:cubicBezTo>
                <a:cubicBezTo>
                  <a:pt x="2425" y="2783"/>
                  <a:pt x="2433" y="2736"/>
                  <a:pt x="2442" y="2678"/>
                </a:cubicBezTo>
                <a:cubicBezTo>
                  <a:pt x="2353" y="2758"/>
                  <a:pt x="2226" y="2791"/>
                  <a:pt x="2121" y="2791"/>
                </a:cubicBezTo>
                <a:cubicBezTo>
                  <a:pt x="1955" y="2791"/>
                  <a:pt x="1818" y="2648"/>
                  <a:pt x="1787" y="2496"/>
                </a:cubicBezTo>
                <a:cubicBezTo>
                  <a:pt x="1563" y="2480"/>
                  <a:pt x="1395" y="2320"/>
                  <a:pt x="1387" y="2065"/>
                </a:cubicBezTo>
                <a:cubicBezTo>
                  <a:pt x="1387" y="1882"/>
                  <a:pt x="1459" y="1723"/>
                  <a:pt x="1580" y="1723"/>
                </a:cubicBezTo>
                <a:cubicBezTo>
                  <a:pt x="1627" y="1723"/>
                  <a:pt x="1643" y="1762"/>
                  <a:pt x="1643" y="1794"/>
                </a:cubicBezTo>
                <a:cubicBezTo>
                  <a:pt x="1643" y="1825"/>
                  <a:pt x="1602" y="1930"/>
                  <a:pt x="1602" y="2032"/>
                </a:cubicBezTo>
                <a:cubicBezTo>
                  <a:pt x="1602" y="2137"/>
                  <a:pt x="1652" y="2272"/>
                  <a:pt x="1779" y="2272"/>
                </a:cubicBezTo>
                <a:cubicBezTo>
                  <a:pt x="1779" y="1858"/>
                  <a:pt x="2082" y="1322"/>
                  <a:pt x="2442" y="1322"/>
                </a:cubicBezTo>
                <a:cubicBezTo>
                  <a:pt x="2680" y="1322"/>
                  <a:pt x="2712" y="1499"/>
                  <a:pt x="2712" y="1579"/>
                </a:cubicBezTo>
                <a:cubicBezTo>
                  <a:pt x="2712" y="1954"/>
                  <a:pt x="2337" y="2369"/>
                  <a:pt x="2033" y="2471"/>
                </a:cubicBezTo>
                <a:cubicBezTo>
                  <a:pt x="2042" y="2504"/>
                  <a:pt x="2074" y="2592"/>
                  <a:pt x="2170" y="2592"/>
                </a:cubicBezTo>
                <a:cubicBezTo>
                  <a:pt x="2290" y="2592"/>
                  <a:pt x="2433" y="2480"/>
                  <a:pt x="2505" y="2391"/>
                </a:cubicBezTo>
                <a:cubicBezTo>
                  <a:pt x="2536" y="2225"/>
                  <a:pt x="2657" y="1985"/>
                  <a:pt x="2817" y="1985"/>
                </a:cubicBezTo>
                <a:cubicBezTo>
                  <a:pt x="2880" y="1985"/>
                  <a:pt x="2911" y="2032"/>
                  <a:pt x="2911" y="2090"/>
                </a:cubicBezTo>
                <a:cubicBezTo>
                  <a:pt x="2911" y="2209"/>
                  <a:pt x="2784" y="2361"/>
                  <a:pt x="2688" y="2463"/>
                </a:cubicBezTo>
                <a:cubicBezTo>
                  <a:pt x="2673" y="2543"/>
                  <a:pt x="2665" y="2631"/>
                  <a:pt x="2665" y="2703"/>
                </a:cubicBezTo>
                <a:cubicBezTo>
                  <a:pt x="2944" y="2535"/>
                  <a:pt x="3088" y="2449"/>
                  <a:pt x="3295" y="2297"/>
                </a:cubicBezTo>
                <a:cubicBezTo>
                  <a:pt x="3279" y="2242"/>
                  <a:pt x="3279" y="2176"/>
                  <a:pt x="3279" y="2112"/>
                </a:cubicBezTo>
                <a:cubicBezTo>
                  <a:pt x="3279" y="1739"/>
                  <a:pt x="3527" y="1322"/>
                  <a:pt x="3853" y="1322"/>
                </a:cubicBezTo>
                <a:cubicBezTo>
                  <a:pt x="4037" y="1322"/>
                  <a:pt x="4131" y="1452"/>
                  <a:pt x="4131" y="1595"/>
                </a:cubicBezTo>
                <a:cubicBezTo>
                  <a:pt x="4131" y="1866"/>
                  <a:pt x="3900" y="2104"/>
                  <a:pt x="3574" y="2352"/>
                </a:cubicBezTo>
                <a:cubicBezTo>
                  <a:pt x="3599" y="2416"/>
                  <a:pt x="3637" y="2471"/>
                  <a:pt x="3701" y="2504"/>
                </a:cubicBezTo>
                <a:cubicBezTo>
                  <a:pt x="3709" y="2488"/>
                  <a:pt x="3813" y="2471"/>
                  <a:pt x="3900" y="2471"/>
                </a:cubicBezTo>
                <a:cubicBezTo>
                  <a:pt x="3996" y="2471"/>
                  <a:pt x="4131" y="2496"/>
                  <a:pt x="4131" y="2592"/>
                </a:cubicBezTo>
                <a:cubicBezTo>
                  <a:pt x="4131" y="2703"/>
                  <a:pt x="3980" y="2728"/>
                  <a:pt x="3861" y="2728"/>
                </a:cubicBezTo>
                <a:cubicBezTo>
                  <a:pt x="3797" y="2736"/>
                  <a:pt x="3693" y="2711"/>
                  <a:pt x="3693" y="2711"/>
                </a:cubicBezTo>
                <a:cubicBezTo>
                  <a:pt x="3518" y="2758"/>
                  <a:pt x="3182" y="2959"/>
                  <a:pt x="3182" y="3468"/>
                </a:cubicBezTo>
                <a:cubicBezTo>
                  <a:pt x="3182" y="3813"/>
                  <a:pt x="3397" y="4131"/>
                  <a:pt x="3734" y="4131"/>
                </a:cubicBezTo>
                <a:cubicBezTo>
                  <a:pt x="3988" y="4131"/>
                  <a:pt x="4195" y="3940"/>
                  <a:pt x="4203" y="3645"/>
                </a:cubicBezTo>
                <a:cubicBezTo>
                  <a:pt x="4204" y="3454"/>
                  <a:pt x="4123" y="3253"/>
                  <a:pt x="3933" y="3253"/>
                </a:cubicBezTo>
                <a:cubicBezTo>
                  <a:pt x="3836" y="3253"/>
                  <a:pt x="3750" y="3325"/>
                  <a:pt x="3750" y="3429"/>
                </a:cubicBezTo>
                <a:cubicBezTo>
                  <a:pt x="3742" y="3589"/>
                  <a:pt x="3861" y="3606"/>
                  <a:pt x="3861" y="3708"/>
                </a:cubicBezTo>
                <a:cubicBezTo>
                  <a:pt x="3861" y="3780"/>
                  <a:pt x="3806" y="3813"/>
                  <a:pt x="3750" y="3813"/>
                </a:cubicBezTo>
                <a:cubicBezTo>
                  <a:pt x="3590" y="3813"/>
                  <a:pt x="3469" y="3653"/>
                  <a:pt x="3469" y="3454"/>
                </a:cubicBezTo>
                <a:cubicBezTo>
                  <a:pt x="3469" y="3214"/>
                  <a:pt x="3678" y="3015"/>
                  <a:pt x="3949" y="3015"/>
                </a:cubicBezTo>
                <a:cubicBezTo>
                  <a:pt x="4300" y="3015"/>
                  <a:pt x="4482" y="3319"/>
                  <a:pt x="4482" y="3645"/>
                </a:cubicBezTo>
                <a:lnTo>
                  <a:pt x="4482" y="3645"/>
                </a:lnTo>
                <a:close/>
                <a:moveTo>
                  <a:pt x="5449" y="2880"/>
                </a:moveTo>
                <a:lnTo>
                  <a:pt x="5449" y="2880"/>
                </a:lnTo>
                <a:cubicBezTo>
                  <a:pt x="5449" y="1969"/>
                  <a:pt x="4985" y="1027"/>
                  <a:pt x="3988" y="726"/>
                </a:cubicBezTo>
                <a:cubicBezTo>
                  <a:pt x="3781" y="662"/>
                  <a:pt x="3607" y="621"/>
                  <a:pt x="3406" y="621"/>
                </a:cubicBezTo>
                <a:cubicBezTo>
                  <a:pt x="2944" y="621"/>
                  <a:pt x="2928" y="884"/>
                  <a:pt x="2712" y="884"/>
                </a:cubicBezTo>
                <a:cubicBezTo>
                  <a:pt x="2593" y="884"/>
                  <a:pt x="2513" y="798"/>
                  <a:pt x="2513" y="693"/>
                </a:cubicBezTo>
                <a:cubicBezTo>
                  <a:pt x="2513" y="510"/>
                  <a:pt x="2729" y="367"/>
                  <a:pt x="3071" y="367"/>
                </a:cubicBezTo>
                <a:cubicBezTo>
                  <a:pt x="3391" y="367"/>
                  <a:pt x="3637" y="447"/>
                  <a:pt x="3685" y="469"/>
                </a:cubicBezTo>
                <a:lnTo>
                  <a:pt x="3693" y="447"/>
                </a:lnTo>
                <a:cubicBezTo>
                  <a:pt x="3607" y="414"/>
                  <a:pt x="3303" y="309"/>
                  <a:pt x="2880" y="309"/>
                </a:cubicBezTo>
                <a:cubicBezTo>
                  <a:pt x="1961" y="309"/>
                  <a:pt x="1028" y="781"/>
                  <a:pt x="727" y="1770"/>
                </a:cubicBezTo>
                <a:cubicBezTo>
                  <a:pt x="663" y="1977"/>
                  <a:pt x="622" y="2154"/>
                  <a:pt x="622" y="2352"/>
                </a:cubicBezTo>
                <a:cubicBezTo>
                  <a:pt x="622" y="2816"/>
                  <a:pt x="885" y="2838"/>
                  <a:pt x="885" y="3054"/>
                </a:cubicBezTo>
                <a:cubicBezTo>
                  <a:pt x="885" y="3167"/>
                  <a:pt x="798" y="3247"/>
                  <a:pt x="694" y="3247"/>
                </a:cubicBezTo>
                <a:cubicBezTo>
                  <a:pt x="511" y="3247"/>
                  <a:pt x="368" y="3037"/>
                  <a:pt x="368" y="2687"/>
                </a:cubicBezTo>
                <a:cubicBezTo>
                  <a:pt x="368" y="2369"/>
                  <a:pt x="448" y="2121"/>
                  <a:pt x="462" y="2073"/>
                </a:cubicBezTo>
                <a:lnTo>
                  <a:pt x="440" y="2065"/>
                </a:lnTo>
                <a:cubicBezTo>
                  <a:pt x="415" y="2161"/>
                  <a:pt x="310" y="2457"/>
                  <a:pt x="310" y="2880"/>
                </a:cubicBezTo>
                <a:cubicBezTo>
                  <a:pt x="310" y="3805"/>
                  <a:pt x="782" y="4738"/>
                  <a:pt x="1771" y="5041"/>
                </a:cubicBezTo>
                <a:cubicBezTo>
                  <a:pt x="1978" y="5105"/>
                  <a:pt x="2154" y="5144"/>
                  <a:pt x="2353" y="5144"/>
                </a:cubicBezTo>
                <a:cubicBezTo>
                  <a:pt x="2817" y="5144"/>
                  <a:pt x="2831" y="4873"/>
                  <a:pt x="3047" y="4873"/>
                </a:cubicBezTo>
                <a:cubicBezTo>
                  <a:pt x="3160" y="4873"/>
                  <a:pt x="3248" y="4961"/>
                  <a:pt x="3248" y="5072"/>
                </a:cubicBezTo>
                <a:cubicBezTo>
                  <a:pt x="3248" y="5249"/>
                  <a:pt x="3038" y="5392"/>
                  <a:pt x="2688" y="5392"/>
                </a:cubicBezTo>
                <a:cubicBezTo>
                  <a:pt x="2370" y="5392"/>
                  <a:pt x="2113" y="5312"/>
                  <a:pt x="2074" y="5296"/>
                </a:cubicBezTo>
                <a:lnTo>
                  <a:pt x="2066" y="5320"/>
                </a:lnTo>
                <a:cubicBezTo>
                  <a:pt x="2154" y="5359"/>
                  <a:pt x="2458" y="5448"/>
                  <a:pt x="2880" y="5448"/>
                </a:cubicBezTo>
                <a:cubicBezTo>
                  <a:pt x="3797" y="5448"/>
                  <a:pt x="4739" y="4984"/>
                  <a:pt x="5034" y="3987"/>
                </a:cubicBezTo>
                <a:cubicBezTo>
                  <a:pt x="5098" y="3788"/>
                  <a:pt x="5137" y="3606"/>
                  <a:pt x="5137" y="3413"/>
                </a:cubicBezTo>
                <a:cubicBezTo>
                  <a:pt x="5137" y="2943"/>
                  <a:pt x="4874" y="2927"/>
                  <a:pt x="4874" y="2711"/>
                </a:cubicBezTo>
                <a:cubicBezTo>
                  <a:pt x="4874" y="2592"/>
                  <a:pt x="4954" y="2512"/>
                  <a:pt x="5065" y="2512"/>
                </a:cubicBezTo>
                <a:cubicBezTo>
                  <a:pt x="5250" y="2512"/>
                  <a:pt x="5393" y="2728"/>
                  <a:pt x="5393" y="3079"/>
                </a:cubicBezTo>
                <a:cubicBezTo>
                  <a:pt x="5393" y="3390"/>
                  <a:pt x="5313" y="3637"/>
                  <a:pt x="5297" y="3692"/>
                </a:cubicBezTo>
                <a:lnTo>
                  <a:pt x="5322" y="3700"/>
                </a:lnTo>
                <a:cubicBezTo>
                  <a:pt x="5352" y="3606"/>
                  <a:pt x="5449" y="3310"/>
                  <a:pt x="5449" y="2880"/>
                </a:cubicBezTo>
                <a:lnTo>
                  <a:pt x="5449" y="2880"/>
                </a:lnTo>
                <a:close/>
                <a:moveTo>
                  <a:pt x="5623" y="2880"/>
                </a:moveTo>
                <a:lnTo>
                  <a:pt x="5623" y="2880"/>
                </a:lnTo>
                <a:cubicBezTo>
                  <a:pt x="5623" y="4395"/>
                  <a:pt x="4396" y="5622"/>
                  <a:pt x="2880" y="5622"/>
                </a:cubicBezTo>
                <a:cubicBezTo>
                  <a:pt x="1364" y="5622"/>
                  <a:pt x="136" y="4395"/>
                  <a:pt x="136" y="2880"/>
                </a:cubicBezTo>
                <a:cubicBezTo>
                  <a:pt x="136" y="1363"/>
                  <a:pt x="1364" y="135"/>
                  <a:pt x="2880" y="135"/>
                </a:cubicBezTo>
                <a:cubicBezTo>
                  <a:pt x="4396" y="135"/>
                  <a:pt x="5623" y="1372"/>
                  <a:pt x="5623" y="2880"/>
                </a:cubicBezTo>
                <a:lnTo>
                  <a:pt x="5623" y="2880"/>
                </a:lnTo>
                <a:close/>
                <a:moveTo>
                  <a:pt x="5760" y="2880"/>
                </a:moveTo>
                <a:lnTo>
                  <a:pt x="5760" y="2880"/>
                </a:lnTo>
                <a:cubicBezTo>
                  <a:pt x="5760" y="1292"/>
                  <a:pt x="4468" y="0"/>
                  <a:pt x="2880" y="0"/>
                </a:cubicBezTo>
                <a:cubicBezTo>
                  <a:pt x="1293" y="0"/>
                  <a:pt x="0" y="1292"/>
                  <a:pt x="0" y="2880"/>
                </a:cubicBezTo>
                <a:cubicBezTo>
                  <a:pt x="0" y="4473"/>
                  <a:pt x="1293" y="5760"/>
                  <a:pt x="2880" y="5760"/>
                </a:cubicBezTo>
                <a:cubicBezTo>
                  <a:pt x="4468" y="5760"/>
                  <a:pt x="5760" y="4473"/>
                  <a:pt x="5760" y="2880"/>
                </a:cubicBezTo>
                <a:close/>
              </a:path>
            </a:pathLst>
          </a:custGeom>
          <a:solidFill>
            <a:srgbClr val="005EB8"/>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Tree>
    <p:extLst>
      <p:ext uri="{BB962C8B-B14F-4D97-AF65-F5344CB8AC3E}">
        <p14:creationId xmlns:p14="http://schemas.microsoft.com/office/powerpoint/2010/main" val="2117457203"/>
      </p:ext>
    </p:extLst>
  </p:cSld>
  <p:clrMapOvr>
    <a:overrideClrMapping bg1="lt1" tx1="dk1" bg2="lt2" tx2="dk2" accent1="accent1" accent2="accent2" accent3="accent3" accent4="accent4" accent5="accent5" accent6="accent6" hlink="hlink" folHlink="folHlink"/>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2_Box content - 2 column slide">
    <p:bg>
      <p:bgRef idx="1001">
        <a:schemeClr val="bg1"/>
      </p:bgRef>
    </p:bg>
    <p:spTree>
      <p:nvGrpSpPr>
        <p:cNvPr id="1" name=""/>
        <p:cNvGrpSpPr/>
        <p:nvPr/>
      </p:nvGrpSpPr>
      <p:grpSpPr>
        <a:xfrm>
          <a:off x="0" y="0"/>
          <a:ext cx="0" cy="0"/>
          <a:chOff x="0" y="0"/>
          <a:chExt cx="0" cy="0"/>
        </a:xfrm>
      </p:grpSpPr>
      <p:sp>
        <p:nvSpPr>
          <p:cNvPr id="21" name="Rectangle 20">
            <a:extLst>
              <a:ext uri="{FF2B5EF4-FFF2-40B4-BE49-F238E27FC236}">
                <a16:creationId xmlns:a16="http://schemas.microsoft.com/office/drawing/2014/main" id="{586D1EE4-4DF3-7F45-9FA5-78E2FF2D1ECD}"/>
              </a:ext>
            </a:extLst>
          </p:cNvPr>
          <p:cNvSpPr/>
          <p:nvPr userDrawn="1"/>
        </p:nvSpPr>
        <p:spPr>
          <a:xfrm>
            <a:off x="521184" y="1586753"/>
            <a:ext cx="5516649" cy="4397187"/>
          </a:xfrm>
          <a:prstGeom prst="rect">
            <a:avLst/>
          </a:prstGeom>
          <a:solidFill>
            <a:srgbClr val="EFF3F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Text Placeholder 24">
            <a:extLst>
              <a:ext uri="{FF2B5EF4-FFF2-40B4-BE49-F238E27FC236}">
                <a16:creationId xmlns:a16="http://schemas.microsoft.com/office/drawing/2014/main" id="{BB384426-C017-F545-8DF0-593D3581674B}"/>
              </a:ext>
            </a:extLst>
          </p:cNvPr>
          <p:cNvSpPr>
            <a:spLocks noGrp="1"/>
          </p:cNvSpPr>
          <p:nvPr>
            <p:ph type="body" sz="quarter" idx="22" hasCustomPrompt="1"/>
          </p:nvPr>
        </p:nvSpPr>
        <p:spPr>
          <a:xfrm>
            <a:off x="832560" y="2323511"/>
            <a:ext cx="4856220" cy="3127292"/>
          </a:xfrm>
          <a:prstGeom prst="rect">
            <a:avLst/>
          </a:prstGeom>
        </p:spPr>
        <p:txBody>
          <a:bodyPr lIns="0" tIns="0" rIns="0" bIns="0">
            <a:noAutofit/>
          </a:bodyPr>
          <a:lstStyle>
            <a:lvl1pPr marL="0" indent="0">
              <a:lnSpc>
                <a:spcPct val="100000"/>
              </a:lnSpc>
              <a:spcBef>
                <a:spcPts val="1200"/>
              </a:spcBef>
              <a:spcAft>
                <a:spcPts val="0"/>
              </a:spcAft>
              <a:buFontTx/>
              <a:buNone/>
              <a:defRPr sz="1600">
                <a:solidFill>
                  <a:schemeClr val="bg2"/>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r>
              <a:rPr lang="en-GB" dirty="0">
                <a:solidFill>
                  <a:srgbClr val="0E141F"/>
                </a:solidFill>
                <a:effectLst/>
                <a:latin typeface="GE Inspira Sans" panose="020B0503060000000003" pitchFamily="34" charset="77"/>
              </a:rPr>
              <a:t>Click to add text column. Lorem ipsum </a:t>
            </a:r>
            <a:r>
              <a:rPr lang="en-GB" dirty="0" err="1">
                <a:solidFill>
                  <a:srgbClr val="0E141F"/>
                </a:solidFill>
                <a:effectLst/>
                <a:latin typeface="GE Inspira Sans" panose="020B0503060000000003" pitchFamily="34" charset="77"/>
              </a:rPr>
              <a:t>dolor</a:t>
            </a:r>
            <a:r>
              <a:rPr lang="en-GB" dirty="0">
                <a:solidFill>
                  <a:srgbClr val="0E141F"/>
                </a:solidFill>
                <a:effectLst/>
                <a:latin typeface="GE Inspira Sans" panose="020B0503060000000003" pitchFamily="34" charset="77"/>
              </a:rPr>
              <a:t> sit </a:t>
            </a:r>
            <a:r>
              <a:rPr lang="en-GB" dirty="0" err="1">
                <a:solidFill>
                  <a:srgbClr val="0E141F"/>
                </a:solidFill>
                <a:effectLst/>
                <a:latin typeface="GE Inspira Sans" panose="020B0503060000000003" pitchFamily="34" charset="77"/>
              </a:rPr>
              <a:t>amet</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consetetur</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sadipscing</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elitr</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sed</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diam</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nonumy</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eirmod</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tempor</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invidunt</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ut</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labore</a:t>
            </a:r>
            <a:r>
              <a:rPr lang="en-GB" dirty="0">
                <a:solidFill>
                  <a:srgbClr val="0E141F"/>
                </a:solidFill>
                <a:effectLst/>
                <a:latin typeface="GE Inspira Sans" panose="020B0503060000000003" pitchFamily="34" charset="77"/>
              </a:rPr>
              <a:t> et dolore magna </a:t>
            </a:r>
            <a:r>
              <a:rPr lang="en-GB" dirty="0" err="1">
                <a:solidFill>
                  <a:srgbClr val="0E141F"/>
                </a:solidFill>
                <a:effectLst/>
                <a:latin typeface="GE Inspira Sans" panose="020B0503060000000003" pitchFamily="34" charset="77"/>
              </a:rPr>
              <a:t>aliquyam</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erat</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sed</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diam</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voluptua</a:t>
            </a:r>
            <a:r>
              <a:rPr lang="en-GB" dirty="0">
                <a:solidFill>
                  <a:srgbClr val="0E141F"/>
                </a:solidFill>
                <a:effectLst/>
                <a:latin typeface="GE Inspira Sans" panose="020B0503060000000003" pitchFamily="34" charset="77"/>
              </a:rPr>
              <a:t>. </a:t>
            </a:r>
          </a:p>
          <a:p>
            <a:r>
              <a:rPr lang="en-GB" dirty="0">
                <a:solidFill>
                  <a:srgbClr val="0E141F"/>
                </a:solidFill>
                <a:effectLst/>
                <a:latin typeface="GE Inspira Sans" panose="020B0503060000000003" pitchFamily="34" charset="77"/>
              </a:rPr>
              <a:t>At </a:t>
            </a:r>
            <a:r>
              <a:rPr lang="en-GB" dirty="0" err="1">
                <a:solidFill>
                  <a:srgbClr val="0E141F"/>
                </a:solidFill>
                <a:effectLst/>
                <a:latin typeface="GE Inspira Sans" panose="020B0503060000000003" pitchFamily="34" charset="77"/>
              </a:rPr>
              <a:t>vero</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eos</a:t>
            </a:r>
            <a:r>
              <a:rPr lang="en-GB" dirty="0">
                <a:solidFill>
                  <a:srgbClr val="0E141F"/>
                </a:solidFill>
                <a:effectLst/>
                <a:latin typeface="GE Inspira Sans" panose="020B0503060000000003" pitchFamily="34" charset="77"/>
              </a:rPr>
              <a:t> et </a:t>
            </a:r>
            <a:r>
              <a:rPr lang="en-GB" dirty="0" err="1">
                <a:solidFill>
                  <a:srgbClr val="0E141F"/>
                </a:solidFill>
                <a:effectLst/>
                <a:latin typeface="GE Inspira Sans" panose="020B0503060000000003" pitchFamily="34" charset="77"/>
              </a:rPr>
              <a:t>accusam</a:t>
            </a:r>
            <a:r>
              <a:rPr lang="en-GB" dirty="0">
                <a:solidFill>
                  <a:srgbClr val="0E141F"/>
                </a:solidFill>
                <a:effectLst/>
                <a:latin typeface="GE Inspira Sans" panose="020B0503060000000003" pitchFamily="34" charset="77"/>
              </a:rPr>
              <a:t> et </a:t>
            </a:r>
            <a:r>
              <a:rPr lang="en-GB" dirty="0" err="1">
                <a:solidFill>
                  <a:srgbClr val="0E141F"/>
                </a:solidFill>
                <a:effectLst/>
                <a:latin typeface="GE Inspira Sans" panose="020B0503060000000003" pitchFamily="34" charset="77"/>
              </a:rPr>
              <a:t>justo</a:t>
            </a:r>
            <a:r>
              <a:rPr lang="en-GB" dirty="0">
                <a:solidFill>
                  <a:srgbClr val="0E141F"/>
                </a:solidFill>
                <a:effectLst/>
                <a:latin typeface="GE Inspira Sans" panose="020B0503060000000003" pitchFamily="34" charset="77"/>
              </a:rPr>
              <a:t> duo </a:t>
            </a:r>
            <a:r>
              <a:rPr lang="en-GB" dirty="0" err="1">
                <a:solidFill>
                  <a:srgbClr val="0E141F"/>
                </a:solidFill>
                <a:effectLst/>
                <a:latin typeface="GE Inspira Sans" panose="020B0503060000000003" pitchFamily="34" charset="77"/>
              </a:rPr>
              <a:t>dolores</a:t>
            </a:r>
            <a:r>
              <a:rPr lang="en-GB" dirty="0">
                <a:solidFill>
                  <a:srgbClr val="0E141F"/>
                </a:solidFill>
                <a:effectLst/>
                <a:latin typeface="GE Inspira Sans" panose="020B0503060000000003" pitchFamily="34" charset="77"/>
              </a:rPr>
              <a:t> et </a:t>
            </a:r>
            <a:r>
              <a:rPr lang="en-GB" dirty="0" err="1">
                <a:solidFill>
                  <a:srgbClr val="0E141F"/>
                </a:solidFill>
                <a:effectLst/>
                <a:latin typeface="GE Inspira Sans" panose="020B0503060000000003" pitchFamily="34" charset="77"/>
              </a:rPr>
              <a:t>ea</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rebum</a:t>
            </a:r>
            <a:r>
              <a:rPr lang="en-GB" dirty="0">
                <a:solidFill>
                  <a:srgbClr val="0E141F"/>
                </a:solidFill>
                <a:effectLst/>
                <a:latin typeface="GE Inspira Sans" panose="020B0503060000000003" pitchFamily="34" charset="77"/>
              </a:rPr>
              <a:t>. Stet </a:t>
            </a:r>
            <a:r>
              <a:rPr lang="en-GB" dirty="0" err="1">
                <a:solidFill>
                  <a:srgbClr val="0E141F"/>
                </a:solidFill>
                <a:effectLst/>
                <a:latin typeface="GE Inspira Sans" panose="020B0503060000000003" pitchFamily="34" charset="77"/>
              </a:rPr>
              <a:t>clita</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kasd</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gubergren</a:t>
            </a:r>
            <a:r>
              <a:rPr lang="en-GB" dirty="0">
                <a:solidFill>
                  <a:srgbClr val="0E141F"/>
                </a:solidFill>
                <a:effectLst/>
                <a:latin typeface="GE Inspira Sans" panose="020B0503060000000003" pitchFamily="34" charset="77"/>
              </a:rPr>
              <a:t>, no sea </a:t>
            </a:r>
            <a:r>
              <a:rPr lang="en-GB" dirty="0" err="1">
                <a:solidFill>
                  <a:srgbClr val="0E141F"/>
                </a:solidFill>
                <a:effectLst/>
                <a:latin typeface="GE Inspira Sans" panose="020B0503060000000003" pitchFamily="34" charset="77"/>
              </a:rPr>
              <a:t>takimata</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sanctus</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est</a:t>
            </a:r>
            <a:r>
              <a:rPr lang="en-GB" dirty="0">
                <a:solidFill>
                  <a:srgbClr val="0E141F"/>
                </a:solidFill>
                <a:effectLst/>
                <a:latin typeface="GE Inspira Sans" panose="020B0503060000000003" pitchFamily="34" charset="77"/>
              </a:rPr>
              <a:t> Lorem ipsum </a:t>
            </a:r>
            <a:r>
              <a:rPr lang="en-GB" dirty="0" err="1">
                <a:solidFill>
                  <a:srgbClr val="0E141F"/>
                </a:solidFill>
                <a:effectLst/>
                <a:latin typeface="GE Inspira Sans" panose="020B0503060000000003" pitchFamily="34" charset="77"/>
              </a:rPr>
              <a:t>dolor</a:t>
            </a:r>
            <a:r>
              <a:rPr lang="en-GB" dirty="0">
                <a:solidFill>
                  <a:srgbClr val="0E141F"/>
                </a:solidFill>
                <a:effectLst/>
                <a:latin typeface="GE Inspira Sans" panose="020B0503060000000003" pitchFamily="34" charset="77"/>
              </a:rPr>
              <a:t> sit </a:t>
            </a:r>
            <a:r>
              <a:rPr lang="en-GB" dirty="0" err="1">
                <a:solidFill>
                  <a:srgbClr val="0E141F"/>
                </a:solidFill>
                <a:effectLst/>
                <a:latin typeface="GE Inspira Sans" panose="020B0503060000000003" pitchFamily="34" charset="77"/>
              </a:rPr>
              <a:t>amet</a:t>
            </a:r>
            <a:r>
              <a:rPr lang="en-GB" dirty="0">
                <a:solidFill>
                  <a:srgbClr val="0E141F"/>
                </a:solidFill>
                <a:effectLst/>
                <a:latin typeface="GE Inspira Sans" panose="020B0503060000000003" pitchFamily="34" charset="77"/>
              </a:rPr>
              <a:t>. Lorem ipsum </a:t>
            </a:r>
            <a:r>
              <a:rPr lang="en-GB" dirty="0" err="1">
                <a:solidFill>
                  <a:srgbClr val="0E141F"/>
                </a:solidFill>
                <a:effectLst/>
                <a:latin typeface="GE Inspira Sans" panose="020B0503060000000003" pitchFamily="34" charset="77"/>
              </a:rPr>
              <a:t>dolor</a:t>
            </a:r>
            <a:r>
              <a:rPr lang="en-GB" dirty="0">
                <a:solidFill>
                  <a:srgbClr val="0E141F"/>
                </a:solidFill>
                <a:effectLst/>
                <a:latin typeface="GE Inspira Sans" panose="020B0503060000000003" pitchFamily="34" charset="77"/>
              </a:rPr>
              <a:t> sit </a:t>
            </a:r>
            <a:r>
              <a:rPr lang="en-GB" dirty="0" err="1">
                <a:solidFill>
                  <a:srgbClr val="0E141F"/>
                </a:solidFill>
                <a:effectLst/>
                <a:latin typeface="GE Inspira Sans" panose="020B0503060000000003" pitchFamily="34" charset="77"/>
              </a:rPr>
              <a:t>amet</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consetetur</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sadipscing</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elitr</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sed</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diam</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nonumy</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eirmod</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tempor</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invidunt</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ut</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labore</a:t>
            </a:r>
            <a:r>
              <a:rPr lang="en-GB" dirty="0">
                <a:solidFill>
                  <a:srgbClr val="0E141F"/>
                </a:solidFill>
                <a:effectLst/>
                <a:latin typeface="GE Inspira Sans" panose="020B0503060000000003" pitchFamily="34" charset="77"/>
              </a:rPr>
              <a:t> et dolore magna </a:t>
            </a:r>
            <a:r>
              <a:rPr lang="en-GB" dirty="0" err="1">
                <a:solidFill>
                  <a:srgbClr val="0E141F"/>
                </a:solidFill>
                <a:effectLst/>
                <a:latin typeface="GE Inspira Sans" panose="020B0503060000000003" pitchFamily="34" charset="77"/>
              </a:rPr>
              <a:t>aliquyam</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erat</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sed</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diam</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voluptua</a:t>
            </a:r>
            <a:r>
              <a:rPr lang="en-GB" dirty="0">
                <a:solidFill>
                  <a:srgbClr val="0E141F"/>
                </a:solidFill>
                <a:effectLst/>
                <a:latin typeface="GE Inspira Sans" panose="020B0503060000000003" pitchFamily="34" charset="77"/>
              </a:rPr>
              <a:t>. At </a:t>
            </a:r>
            <a:r>
              <a:rPr lang="en-GB" dirty="0" err="1">
                <a:solidFill>
                  <a:srgbClr val="0E141F"/>
                </a:solidFill>
                <a:effectLst/>
                <a:latin typeface="GE Inspira Sans" panose="020B0503060000000003" pitchFamily="34" charset="77"/>
              </a:rPr>
              <a:t>vero</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eos</a:t>
            </a:r>
            <a:r>
              <a:rPr lang="en-GB" dirty="0">
                <a:solidFill>
                  <a:srgbClr val="0E141F"/>
                </a:solidFill>
                <a:effectLst/>
                <a:latin typeface="GE Inspira Sans" panose="020B0503060000000003" pitchFamily="34" charset="77"/>
              </a:rPr>
              <a:t> et </a:t>
            </a:r>
            <a:r>
              <a:rPr lang="en-GB" dirty="0" err="1">
                <a:solidFill>
                  <a:srgbClr val="0E141F"/>
                </a:solidFill>
                <a:effectLst/>
                <a:latin typeface="GE Inspira Sans" panose="020B0503060000000003" pitchFamily="34" charset="77"/>
              </a:rPr>
              <a:t>accusam</a:t>
            </a:r>
            <a:r>
              <a:rPr lang="en-GB" dirty="0">
                <a:solidFill>
                  <a:srgbClr val="0E141F"/>
                </a:solidFill>
                <a:effectLst/>
                <a:latin typeface="GE Inspira Sans" panose="020B0503060000000003" pitchFamily="34" charset="77"/>
              </a:rPr>
              <a:t> et </a:t>
            </a:r>
            <a:r>
              <a:rPr lang="en-GB" dirty="0" err="1">
                <a:solidFill>
                  <a:srgbClr val="0E141F"/>
                </a:solidFill>
                <a:effectLst/>
                <a:latin typeface="GE Inspira Sans" panose="020B0503060000000003" pitchFamily="34" charset="77"/>
              </a:rPr>
              <a:t>justo</a:t>
            </a:r>
            <a:r>
              <a:rPr lang="en-GB" dirty="0">
                <a:solidFill>
                  <a:srgbClr val="0E141F"/>
                </a:solidFill>
                <a:effectLst/>
                <a:latin typeface="GE Inspira Sans" panose="020B0503060000000003" pitchFamily="34" charset="77"/>
              </a:rPr>
              <a:t> duo </a:t>
            </a:r>
            <a:r>
              <a:rPr lang="en-GB" dirty="0" err="1">
                <a:solidFill>
                  <a:srgbClr val="0E141F"/>
                </a:solidFill>
                <a:effectLst/>
                <a:latin typeface="GE Inspira Sans" panose="020B0503060000000003" pitchFamily="34" charset="77"/>
              </a:rPr>
              <a:t>dolores</a:t>
            </a:r>
            <a:r>
              <a:rPr lang="en-GB" dirty="0">
                <a:solidFill>
                  <a:srgbClr val="0E141F"/>
                </a:solidFill>
                <a:effectLst/>
                <a:latin typeface="GE Inspira Sans" panose="020B0503060000000003" pitchFamily="34" charset="77"/>
              </a:rPr>
              <a:t> et </a:t>
            </a:r>
            <a:r>
              <a:rPr lang="en-GB" dirty="0" err="1">
                <a:solidFill>
                  <a:srgbClr val="0E141F"/>
                </a:solidFill>
                <a:effectLst/>
                <a:latin typeface="GE Inspira Sans" panose="020B0503060000000003" pitchFamily="34" charset="77"/>
              </a:rPr>
              <a:t>ea</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rebum</a:t>
            </a:r>
            <a:r>
              <a:rPr lang="en-GB" dirty="0">
                <a:solidFill>
                  <a:srgbClr val="0E141F"/>
                </a:solidFill>
                <a:effectLst/>
                <a:latin typeface="GE Inspira Sans" panose="020B0503060000000003" pitchFamily="34" charset="77"/>
              </a:rPr>
              <a:t>. Stet </a:t>
            </a:r>
            <a:r>
              <a:rPr lang="en-GB" dirty="0" err="1">
                <a:solidFill>
                  <a:srgbClr val="0E141F"/>
                </a:solidFill>
                <a:effectLst/>
                <a:latin typeface="GE Inspira Sans" panose="020B0503060000000003" pitchFamily="34" charset="77"/>
              </a:rPr>
              <a:t>clita</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kasd</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gubergren</a:t>
            </a:r>
            <a:r>
              <a:rPr lang="en-GB" dirty="0">
                <a:solidFill>
                  <a:srgbClr val="0E141F"/>
                </a:solidFill>
                <a:effectLst/>
                <a:latin typeface="GE Inspira Sans" panose="020B0503060000000003" pitchFamily="34" charset="77"/>
              </a:rPr>
              <a:t>. </a:t>
            </a:r>
          </a:p>
        </p:txBody>
      </p:sp>
      <p:sp>
        <p:nvSpPr>
          <p:cNvPr id="2" name="Footer Placeholder 1">
            <a:extLst>
              <a:ext uri="{FF2B5EF4-FFF2-40B4-BE49-F238E27FC236}">
                <a16:creationId xmlns:a16="http://schemas.microsoft.com/office/drawing/2014/main" id="{6689E933-E025-4D4E-AA78-5DEA5BA49967}"/>
              </a:ext>
            </a:extLst>
          </p:cNvPr>
          <p:cNvSpPr>
            <a:spLocks noGrp="1"/>
          </p:cNvSpPr>
          <p:nvPr>
            <p:ph type="ftr" sz="quarter" idx="25"/>
          </p:nvPr>
        </p:nvSpPr>
        <p:spPr/>
        <p:txBody>
          <a:bodyPr/>
          <a:lstStyle/>
          <a:p>
            <a:pPr marL="179388" indent="-179388"/>
            <a:r>
              <a:rPr lang="en-US" dirty="0"/>
              <a:t>Presentation Template Title Example </a:t>
            </a:r>
          </a:p>
        </p:txBody>
      </p:sp>
      <p:sp>
        <p:nvSpPr>
          <p:cNvPr id="3" name="Slide Number Placeholder 2">
            <a:extLst>
              <a:ext uri="{FF2B5EF4-FFF2-40B4-BE49-F238E27FC236}">
                <a16:creationId xmlns:a16="http://schemas.microsoft.com/office/drawing/2014/main" id="{39EC7AD3-7C6F-6A41-BA91-CCD3A9309384}"/>
              </a:ext>
            </a:extLst>
          </p:cNvPr>
          <p:cNvSpPr>
            <a:spLocks noGrp="1"/>
          </p:cNvSpPr>
          <p:nvPr>
            <p:ph type="sldNum" sz="quarter" idx="26"/>
          </p:nvPr>
        </p:nvSpPr>
        <p:spPr/>
        <p:txBody>
          <a:bodyPr/>
          <a:lstStyle/>
          <a:p>
            <a:fld id="{14719505-AD43-774F-936C-A3AE71DD4EEA}" type="slidenum">
              <a:rPr lang="en-GB" smtClean="0"/>
              <a:pPr/>
              <a:t>‹#›</a:t>
            </a:fld>
            <a:endParaRPr lang="en-GB" dirty="0"/>
          </a:p>
        </p:txBody>
      </p:sp>
      <p:sp>
        <p:nvSpPr>
          <p:cNvPr id="13" name="Text Placeholder 6">
            <a:extLst>
              <a:ext uri="{FF2B5EF4-FFF2-40B4-BE49-F238E27FC236}">
                <a16:creationId xmlns:a16="http://schemas.microsoft.com/office/drawing/2014/main" id="{DBF0A623-0BA6-5E41-B560-EBC0ED72AF4F}"/>
              </a:ext>
            </a:extLst>
          </p:cNvPr>
          <p:cNvSpPr>
            <a:spLocks noGrp="1"/>
          </p:cNvSpPr>
          <p:nvPr>
            <p:ph type="body" sz="quarter" idx="27" hasCustomPrompt="1"/>
          </p:nvPr>
        </p:nvSpPr>
        <p:spPr>
          <a:xfrm>
            <a:off x="827131" y="1808302"/>
            <a:ext cx="4876008" cy="260350"/>
          </a:xfrm>
          <a:prstGeom prst="rect">
            <a:avLst/>
          </a:prstGeom>
        </p:spPr>
        <p:txBody>
          <a:bodyPr>
            <a:noAutofit/>
          </a:bodyPr>
          <a:lstStyle>
            <a:lvl1pPr>
              <a:lnSpc>
                <a:spcPct val="100000"/>
              </a:lnSpc>
              <a:spcBef>
                <a:spcPts val="0"/>
              </a:spcBef>
              <a:defRPr sz="2000" b="1" cap="none" spc="0" baseline="0">
                <a:solidFill>
                  <a:schemeClr val="accent1"/>
                </a:solidFill>
              </a:defRPr>
            </a:lvl1pPr>
            <a:lvl2pPr>
              <a:defRPr sz="1150">
                <a:solidFill>
                  <a:schemeClr val="tx1"/>
                </a:solidFill>
              </a:defRPr>
            </a:lvl2pPr>
            <a:lvl3pPr>
              <a:defRPr sz="1150">
                <a:solidFill>
                  <a:schemeClr val="tx1"/>
                </a:solidFill>
              </a:defRPr>
            </a:lvl3pPr>
            <a:lvl4pPr>
              <a:defRPr sz="1150">
                <a:solidFill>
                  <a:schemeClr val="tx1"/>
                </a:solidFill>
              </a:defRPr>
            </a:lvl4pPr>
            <a:lvl5pPr>
              <a:defRPr sz="1150">
                <a:solidFill>
                  <a:schemeClr val="tx1"/>
                </a:solidFill>
              </a:defRPr>
            </a:lvl5pPr>
          </a:lstStyle>
          <a:p>
            <a:pPr lvl="0"/>
            <a:r>
              <a:rPr lang="en-US" dirty="0"/>
              <a:t>Subtitle</a:t>
            </a:r>
          </a:p>
        </p:txBody>
      </p:sp>
      <p:sp>
        <p:nvSpPr>
          <p:cNvPr id="19" name="Title 21">
            <a:extLst>
              <a:ext uri="{FF2B5EF4-FFF2-40B4-BE49-F238E27FC236}">
                <a16:creationId xmlns:a16="http://schemas.microsoft.com/office/drawing/2014/main" id="{E8B20C71-C916-F842-A199-D5BDFFBF05B4}"/>
              </a:ext>
            </a:extLst>
          </p:cNvPr>
          <p:cNvSpPr>
            <a:spLocks noGrp="1"/>
          </p:cNvSpPr>
          <p:nvPr>
            <p:ph type="title" hasCustomPrompt="1"/>
          </p:nvPr>
        </p:nvSpPr>
        <p:spPr>
          <a:xfrm>
            <a:off x="506702" y="403268"/>
            <a:ext cx="10432800" cy="908101"/>
          </a:xfrm>
        </p:spPr>
        <p:txBody>
          <a:bodyPr/>
          <a:lstStyle>
            <a:lvl1pPr>
              <a:lnSpc>
                <a:spcPct val="100000"/>
              </a:lnSpc>
              <a:spcBef>
                <a:spcPts val="0"/>
              </a:spcBef>
              <a:defRPr lang="en-GB" b="0" i="0" u="none" strike="noStrike" smtClean="0">
                <a:effectLst/>
                <a:latin typeface="+mj-lt"/>
              </a:defRPr>
            </a:lvl1pPr>
          </a:lstStyle>
          <a:p>
            <a:r>
              <a:rPr lang="en-US" dirty="0"/>
              <a:t>This is a two-line page title, click to add text </a:t>
            </a:r>
            <a:br>
              <a:rPr lang="en-US" dirty="0"/>
            </a:br>
            <a:r>
              <a:rPr lang="en-US" dirty="0"/>
              <a:t>Lorem ipsum dolor sit </a:t>
            </a:r>
            <a:r>
              <a:rPr lang="en-US" dirty="0" err="1"/>
              <a:t>amet</a:t>
            </a:r>
            <a:r>
              <a:rPr lang="en-US" dirty="0"/>
              <a:t>, </a:t>
            </a:r>
            <a:r>
              <a:rPr lang="en-US" dirty="0" err="1"/>
              <a:t>consetetur</a:t>
            </a:r>
            <a:r>
              <a:rPr lang="en-US" dirty="0"/>
              <a:t> </a:t>
            </a:r>
            <a:r>
              <a:rPr lang="en-US" dirty="0" err="1"/>
              <a:t>sadipscing</a:t>
            </a:r>
            <a:r>
              <a:rPr lang="en-US" dirty="0"/>
              <a:t> </a:t>
            </a:r>
            <a:r>
              <a:rPr lang="en-US" dirty="0" err="1"/>
              <a:t>elitr</a:t>
            </a:r>
            <a:endParaRPr lang="en-US" dirty="0"/>
          </a:p>
        </p:txBody>
      </p:sp>
      <p:sp>
        <p:nvSpPr>
          <p:cNvPr id="12" name="Freeform 5">
            <a:extLst>
              <a:ext uri="{FF2B5EF4-FFF2-40B4-BE49-F238E27FC236}">
                <a16:creationId xmlns:a16="http://schemas.microsoft.com/office/drawing/2014/main" id="{BE9DDFC2-8B64-4417-A9F1-3B226ECED94F}"/>
              </a:ext>
            </a:extLst>
          </p:cNvPr>
          <p:cNvSpPr>
            <a:spLocks noEditPoints="1"/>
          </p:cNvSpPr>
          <p:nvPr userDrawn="1"/>
        </p:nvSpPr>
        <p:spPr bwMode="auto">
          <a:xfrm>
            <a:off x="11265933" y="514352"/>
            <a:ext cx="410130" cy="409891"/>
          </a:xfrm>
          <a:custGeom>
            <a:avLst/>
            <a:gdLst>
              <a:gd name="T0" fmla="*/ 2386 w 5760"/>
              <a:gd name="T1" fmla="*/ 3095 h 5760"/>
              <a:gd name="T2" fmla="*/ 1754 w 5760"/>
              <a:gd name="T3" fmla="*/ 4131 h 5760"/>
              <a:gd name="T4" fmla="*/ 2386 w 5760"/>
              <a:gd name="T5" fmla="*/ 3095 h 5760"/>
              <a:gd name="T6" fmla="*/ 2480 w 5760"/>
              <a:gd name="T7" fmla="*/ 1601 h 5760"/>
              <a:gd name="T8" fmla="*/ 2019 w 5760"/>
              <a:gd name="T9" fmla="*/ 2248 h 5760"/>
              <a:gd name="T10" fmla="*/ 2480 w 5760"/>
              <a:gd name="T11" fmla="*/ 1601 h 5760"/>
              <a:gd name="T12" fmla="*/ 3894 w 5760"/>
              <a:gd name="T13" fmla="*/ 1634 h 5760"/>
              <a:gd name="T14" fmla="*/ 3527 w 5760"/>
              <a:gd name="T15" fmla="*/ 2129 h 5760"/>
              <a:gd name="T16" fmla="*/ 3894 w 5760"/>
              <a:gd name="T17" fmla="*/ 1634 h 5760"/>
              <a:gd name="T18" fmla="*/ 4482 w 5760"/>
              <a:gd name="T19" fmla="*/ 3645 h 5760"/>
              <a:gd name="T20" fmla="*/ 2889 w 5760"/>
              <a:gd name="T21" fmla="*/ 3501 h 5760"/>
              <a:gd name="T22" fmla="*/ 3375 w 5760"/>
              <a:gd name="T23" fmla="*/ 2488 h 5760"/>
              <a:gd name="T24" fmla="*/ 2536 w 5760"/>
              <a:gd name="T25" fmla="*/ 3678 h 5760"/>
              <a:gd name="T26" fmla="*/ 1293 w 5760"/>
              <a:gd name="T27" fmla="*/ 3916 h 5760"/>
              <a:gd name="T28" fmla="*/ 2417 w 5760"/>
              <a:gd name="T29" fmla="*/ 2830 h 5760"/>
              <a:gd name="T30" fmla="*/ 2121 w 5760"/>
              <a:gd name="T31" fmla="*/ 2791 h 5760"/>
              <a:gd name="T32" fmla="*/ 1387 w 5760"/>
              <a:gd name="T33" fmla="*/ 2065 h 5760"/>
              <a:gd name="T34" fmla="*/ 1643 w 5760"/>
              <a:gd name="T35" fmla="*/ 1794 h 5760"/>
              <a:gd name="T36" fmla="*/ 1779 w 5760"/>
              <a:gd name="T37" fmla="*/ 2272 h 5760"/>
              <a:gd name="T38" fmla="*/ 2712 w 5760"/>
              <a:gd name="T39" fmla="*/ 1579 h 5760"/>
              <a:gd name="T40" fmla="*/ 2170 w 5760"/>
              <a:gd name="T41" fmla="*/ 2592 h 5760"/>
              <a:gd name="T42" fmla="*/ 2817 w 5760"/>
              <a:gd name="T43" fmla="*/ 1985 h 5760"/>
              <a:gd name="T44" fmla="*/ 2688 w 5760"/>
              <a:gd name="T45" fmla="*/ 2463 h 5760"/>
              <a:gd name="T46" fmla="*/ 3295 w 5760"/>
              <a:gd name="T47" fmla="*/ 2297 h 5760"/>
              <a:gd name="T48" fmla="*/ 3853 w 5760"/>
              <a:gd name="T49" fmla="*/ 1322 h 5760"/>
              <a:gd name="T50" fmla="*/ 3574 w 5760"/>
              <a:gd name="T51" fmla="*/ 2352 h 5760"/>
              <a:gd name="T52" fmla="*/ 3900 w 5760"/>
              <a:gd name="T53" fmla="*/ 2471 h 5760"/>
              <a:gd name="T54" fmla="*/ 3861 w 5760"/>
              <a:gd name="T55" fmla="*/ 2728 h 5760"/>
              <a:gd name="T56" fmla="*/ 3182 w 5760"/>
              <a:gd name="T57" fmla="*/ 3468 h 5760"/>
              <a:gd name="T58" fmla="*/ 4203 w 5760"/>
              <a:gd name="T59" fmla="*/ 3645 h 5760"/>
              <a:gd name="T60" fmla="*/ 3750 w 5760"/>
              <a:gd name="T61" fmla="*/ 3429 h 5760"/>
              <a:gd name="T62" fmla="*/ 3750 w 5760"/>
              <a:gd name="T63" fmla="*/ 3813 h 5760"/>
              <a:gd name="T64" fmla="*/ 3949 w 5760"/>
              <a:gd name="T65" fmla="*/ 3015 h 5760"/>
              <a:gd name="T66" fmla="*/ 4482 w 5760"/>
              <a:gd name="T67" fmla="*/ 3645 h 5760"/>
              <a:gd name="T68" fmla="*/ 5449 w 5760"/>
              <a:gd name="T69" fmla="*/ 2880 h 5760"/>
              <a:gd name="T70" fmla="*/ 3406 w 5760"/>
              <a:gd name="T71" fmla="*/ 621 h 5760"/>
              <a:gd name="T72" fmla="*/ 2513 w 5760"/>
              <a:gd name="T73" fmla="*/ 693 h 5760"/>
              <a:gd name="T74" fmla="*/ 3685 w 5760"/>
              <a:gd name="T75" fmla="*/ 469 h 5760"/>
              <a:gd name="T76" fmla="*/ 2880 w 5760"/>
              <a:gd name="T77" fmla="*/ 309 h 5760"/>
              <a:gd name="T78" fmla="*/ 622 w 5760"/>
              <a:gd name="T79" fmla="*/ 2352 h 5760"/>
              <a:gd name="T80" fmla="*/ 694 w 5760"/>
              <a:gd name="T81" fmla="*/ 3247 h 5760"/>
              <a:gd name="T82" fmla="*/ 462 w 5760"/>
              <a:gd name="T83" fmla="*/ 2073 h 5760"/>
              <a:gd name="T84" fmla="*/ 310 w 5760"/>
              <a:gd name="T85" fmla="*/ 2880 h 5760"/>
              <a:gd name="T86" fmla="*/ 2353 w 5760"/>
              <a:gd name="T87" fmla="*/ 5144 h 5760"/>
              <a:gd name="T88" fmla="*/ 3248 w 5760"/>
              <a:gd name="T89" fmla="*/ 5072 h 5760"/>
              <a:gd name="T90" fmla="*/ 2074 w 5760"/>
              <a:gd name="T91" fmla="*/ 5296 h 5760"/>
              <a:gd name="T92" fmla="*/ 2880 w 5760"/>
              <a:gd name="T93" fmla="*/ 5448 h 5760"/>
              <a:gd name="T94" fmla="*/ 5137 w 5760"/>
              <a:gd name="T95" fmla="*/ 3413 h 5760"/>
              <a:gd name="T96" fmla="*/ 5065 w 5760"/>
              <a:gd name="T97" fmla="*/ 2512 h 5760"/>
              <a:gd name="T98" fmla="*/ 5297 w 5760"/>
              <a:gd name="T99" fmla="*/ 3692 h 5760"/>
              <a:gd name="T100" fmla="*/ 5449 w 5760"/>
              <a:gd name="T101" fmla="*/ 2880 h 5760"/>
              <a:gd name="T102" fmla="*/ 5623 w 5760"/>
              <a:gd name="T103" fmla="*/ 2880 h 5760"/>
              <a:gd name="T104" fmla="*/ 2880 w 5760"/>
              <a:gd name="T105" fmla="*/ 5622 h 5760"/>
              <a:gd name="T106" fmla="*/ 2880 w 5760"/>
              <a:gd name="T107" fmla="*/ 135 h 5760"/>
              <a:gd name="T108" fmla="*/ 5623 w 5760"/>
              <a:gd name="T109" fmla="*/ 2880 h 5760"/>
              <a:gd name="T110" fmla="*/ 5760 w 5760"/>
              <a:gd name="T111" fmla="*/ 2880 h 5760"/>
              <a:gd name="T112" fmla="*/ 0 w 5760"/>
              <a:gd name="T113" fmla="*/ 2880 h 5760"/>
              <a:gd name="T114" fmla="*/ 5760 w 5760"/>
              <a:gd name="T115" fmla="*/ 2880 h 57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5760" h="5760">
                <a:moveTo>
                  <a:pt x="2386" y="3095"/>
                </a:moveTo>
                <a:lnTo>
                  <a:pt x="2386" y="3095"/>
                </a:lnTo>
                <a:cubicBezTo>
                  <a:pt x="2027" y="3269"/>
                  <a:pt x="1572" y="3581"/>
                  <a:pt x="1572" y="3924"/>
                </a:cubicBezTo>
                <a:cubicBezTo>
                  <a:pt x="1572" y="4051"/>
                  <a:pt x="1635" y="4131"/>
                  <a:pt x="1754" y="4131"/>
                </a:cubicBezTo>
                <a:cubicBezTo>
                  <a:pt x="2105" y="4131"/>
                  <a:pt x="2320" y="3573"/>
                  <a:pt x="2386" y="3095"/>
                </a:cubicBezTo>
                <a:lnTo>
                  <a:pt x="2386" y="3095"/>
                </a:lnTo>
                <a:close/>
                <a:moveTo>
                  <a:pt x="2480" y="1601"/>
                </a:moveTo>
                <a:lnTo>
                  <a:pt x="2480" y="1601"/>
                </a:lnTo>
                <a:cubicBezTo>
                  <a:pt x="2480" y="1563"/>
                  <a:pt x="2458" y="1546"/>
                  <a:pt x="2425" y="1546"/>
                </a:cubicBezTo>
                <a:cubicBezTo>
                  <a:pt x="2257" y="1546"/>
                  <a:pt x="2019" y="1985"/>
                  <a:pt x="2019" y="2248"/>
                </a:cubicBezTo>
                <a:cubicBezTo>
                  <a:pt x="2281" y="2104"/>
                  <a:pt x="2480" y="1778"/>
                  <a:pt x="2480" y="1601"/>
                </a:cubicBezTo>
                <a:lnTo>
                  <a:pt x="2480" y="1601"/>
                </a:lnTo>
                <a:close/>
                <a:moveTo>
                  <a:pt x="3894" y="1634"/>
                </a:moveTo>
                <a:lnTo>
                  <a:pt x="3894" y="1634"/>
                </a:lnTo>
                <a:cubicBezTo>
                  <a:pt x="3894" y="1595"/>
                  <a:pt x="3885" y="1546"/>
                  <a:pt x="3836" y="1546"/>
                </a:cubicBezTo>
                <a:cubicBezTo>
                  <a:pt x="3717" y="1546"/>
                  <a:pt x="3527" y="1803"/>
                  <a:pt x="3527" y="2129"/>
                </a:cubicBezTo>
                <a:cubicBezTo>
                  <a:pt x="3765" y="1921"/>
                  <a:pt x="3894" y="1745"/>
                  <a:pt x="3894" y="1634"/>
                </a:cubicBezTo>
                <a:lnTo>
                  <a:pt x="3894" y="1634"/>
                </a:lnTo>
                <a:close/>
                <a:moveTo>
                  <a:pt x="4482" y="3645"/>
                </a:moveTo>
                <a:lnTo>
                  <a:pt x="4482" y="3645"/>
                </a:lnTo>
                <a:cubicBezTo>
                  <a:pt x="4482" y="4004"/>
                  <a:pt x="4173" y="4379"/>
                  <a:pt x="3717" y="4379"/>
                </a:cubicBezTo>
                <a:cubicBezTo>
                  <a:pt x="3168" y="4379"/>
                  <a:pt x="2889" y="3916"/>
                  <a:pt x="2889" y="3501"/>
                </a:cubicBezTo>
                <a:cubicBezTo>
                  <a:pt x="2889" y="2919"/>
                  <a:pt x="3287" y="2672"/>
                  <a:pt x="3455" y="2584"/>
                </a:cubicBezTo>
                <a:cubicBezTo>
                  <a:pt x="3422" y="2559"/>
                  <a:pt x="3397" y="2529"/>
                  <a:pt x="3375" y="2488"/>
                </a:cubicBezTo>
                <a:cubicBezTo>
                  <a:pt x="3182" y="2623"/>
                  <a:pt x="3008" y="2744"/>
                  <a:pt x="2640" y="2951"/>
                </a:cubicBezTo>
                <a:cubicBezTo>
                  <a:pt x="2624" y="3206"/>
                  <a:pt x="2601" y="3485"/>
                  <a:pt x="2536" y="3678"/>
                </a:cubicBezTo>
                <a:cubicBezTo>
                  <a:pt x="2400" y="4084"/>
                  <a:pt x="2121" y="4379"/>
                  <a:pt x="1754" y="4379"/>
                </a:cubicBezTo>
                <a:cubicBezTo>
                  <a:pt x="1444" y="4379"/>
                  <a:pt x="1293" y="4155"/>
                  <a:pt x="1293" y="3916"/>
                </a:cubicBezTo>
                <a:cubicBezTo>
                  <a:pt x="1293" y="3741"/>
                  <a:pt x="1395" y="3518"/>
                  <a:pt x="1580" y="3349"/>
                </a:cubicBezTo>
                <a:cubicBezTo>
                  <a:pt x="1812" y="3142"/>
                  <a:pt x="2066" y="3015"/>
                  <a:pt x="2417" y="2830"/>
                </a:cubicBezTo>
                <a:cubicBezTo>
                  <a:pt x="2425" y="2783"/>
                  <a:pt x="2433" y="2736"/>
                  <a:pt x="2442" y="2678"/>
                </a:cubicBezTo>
                <a:cubicBezTo>
                  <a:pt x="2353" y="2758"/>
                  <a:pt x="2226" y="2791"/>
                  <a:pt x="2121" y="2791"/>
                </a:cubicBezTo>
                <a:cubicBezTo>
                  <a:pt x="1955" y="2791"/>
                  <a:pt x="1818" y="2648"/>
                  <a:pt x="1787" y="2496"/>
                </a:cubicBezTo>
                <a:cubicBezTo>
                  <a:pt x="1563" y="2480"/>
                  <a:pt x="1395" y="2320"/>
                  <a:pt x="1387" y="2065"/>
                </a:cubicBezTo>
                <a:cubicBezTo>
                  <a:pt x="1387" y="1882"/>
                  <a:pt x="1459" y="1723"/>
                  <a:pt x="1580" y="1723"/>
                </a:cubicBezTo>
                <a:cubicBezTo>
                  <a:pt x="1627" y="1723"/>
                  <a:pt x="1643" y="1762"/>
                  <a:pt x="1643" y="1794"/>
                </a:cubicBezTo>
                <a:cubicBezTo>
                  <a:pt x="1643" y="1825"/>
                  <a:pt x="1602" y="1930"/>
                  <a:pt x="1602" y="2032"/>
                </a:cubicBezTo>
                <a:cubicBezTo>
                  <a:pt x="1602" y="2137"/>
                  <a:pt x="1652" y="2272"/>
                  <a:pt x="1779" y="2272"/>
                </a:cubicBezTo>
                <a:cubicBezTo>
                  <a:pt x="1779" y="1858"/>
                  <a:pt x="2082" y="1322"/>
                  <a:pt x="2442" y="1322"/>
                </a:cubicBezTo>
                <a:cubicBezTo>
                  <a:pt x="2680" y="1322"/>
                  <a:pt x="2712" y="1499"/>
                  <a:pt x="2712" y="1579"/>
                </a:cubicBezTo>
                <a:cubicBezTo>
                  <a:pt x="2712" y="1954"/>
                  <a:pt x="2337" y="2369"/>
                  <a:pt x="2033" y="2471"/>
                </a:cubicBezTo>
                <a:cubicBezTo>
                  <a:pt x="2042" y="2504"/>
                  <a:pt x="2074" y="2592"/>
                  <a:pt x="2170" y="2592"/>
                </a:cubicBezTo>
                <a:cubicBezTo>
                  <a:pt x="2290" y="2592"/>
                  <a:pt x="2433" y="2480"/>
                  <a:pt x="2505" y="2391"/>
                </a:cubicBezTo>
                <a:cubicBezTo>
                  <a:pt x="2536" y="2225"/>
                  <a:pt x="2657" y="1985"/>
                  <a:pt x="2817" y="1985"/>
                </a:cubicBezTo>
                <a:cubicBezTo>
                  <a:pt x="2880" y="1985"/>
                  <a:pt x="2911" y="2032"/>
                  <a:pt x="2911" y="2090"/>
                </a:cubicBezTo>
                <a:cubicBezTo>
                  <a:pt x="2911" y="2209"/>
                  <a:pt x="2784" y="2361"/>
                  <a:pt x="2688" y="2463"/>
                </a:cubicBezTo>
                <a:cubicBezTo>
                  <a:pt x="2673" y="2543"/>
                  <a:pt x="2665" y="2631"/>
                  <a:pt x="2665" y="2703"/>
                </a:cubicBezTo>
                <a:cubicBezTo>
                  <a:pt x="2944" y="2535"/>
                  <a:pt x="3088" y="2449"/>
                  <a:pt x="3295" y="2297"/>
                </a:cubicBezTo>
                <a:cubicBezTo>
                  <a:pt x="3279" y="2242"/>
                  <a:pt x="3279" y="2176"/>
                  <a:pt x="3279" y="2112"/>
                </a:cubicBezTo>
                <a:cubicBezTo>
                  <a:pt x="3279" y="1739"/>
                  <a:pt x="3527" y="1322"/>
                  <a:pt x="3853" y="1322"/>
                </a:cubicBezTo>
                <a:cubicBezTo>
                  <a:pt x="4037" y="1322"/>
                  <a:pt x="4131" y="1452"/>
                  <a:pt x="4131" y="1595"/>
                </a:cubicBezTo>
                <a:cubicBezTo>
                  <a:pt x="4131" y="1866"/>
                  <a:pt x="3900" y="2104"/>
                  <a:pt x="3574" y="2352"/>
                </a:cubicBezTo>
                <a:cubicBezTo>
                  <a:pt x="3599" y="2416"/>
                  <a:pt x="3637" y="2471"/>
                  <a:pt x="3701" y="2504"/>
                </a:cubicBezTo>
                <a:cubicBezTo>
                  <a:pt x="3709" y="2488"/>
                  <a:pt x="3813" y="2471"/>
                  <a:pt x="3900" y="2471"/>
                </a:cubicBezTo>
                <a:cubicBezTo>
                  <a:pt x="3996" y="2471"/>
                  <a:pt x="4131" y="2496"/>
                  <a:pt x="4131" y="2592"/>
                </a:cubicBezTo>
                <a:cubicBezTo>
                  <a:pt x="4131" y="2703"/>
                  <a:pt x="3980" y="2728"/>
                  <a:pt x="3861" y="2728"/>
                </a:cubicBezTo>
                <a:cubicBezTo>
                  <a:pt x="3797" y="2736"/>
                  <a:pt x="3693" y="2711"/>
                  <a:pt x="3693" y="2711"/>
                </a:cubicBezTo>
                <a:cubicBezTo>
                  <a:pt x="3518" y="2758"/>
                  <a:pt x="3182" y="2959"/>
                  <a:pt x="3182" y="3468"/>
                </a:cubicBezTo>
                <a:cubicBezTo>
                  <a:pt x="3182" y="3813"/>
                  <a:pt x="3397" y="4131"/>
                  <a:pt x="3734" y="4131"/>
                </a:cubicBezTo>
                <a:cubicBezTo>
                  <a:pt x="3988" y="4131"/>
                  <a:pt x="4195" y="3940"/>
                  <a:pt x="4203" y="3645"/>
                </a:cubicBezTo>
                <a:cubicBezTo>
                  <a:pt x="4204" y="3454"/>
                  <a:pt x="4123" y="3253"/>
                  <a:pt x="3933" y="3253"/>
                </a:cubicBezTo>
                <a:cubicBezTo>
                  <a:pt x="3836" y="3253"/>
                  <a:pt x="3750" y="3325"/>
                  <a:pt x="3750" y="3429"/>
                </a:cubicBezTo>
                <a:cubicBezTo>
                  <a:pt x="3742" y="3589"/>
                  <a:pt x="3861" y="3606"/>
                  <a:pt x="3861" y="3708"/>
                </a:cubicBezTo>
                <a:cubicBezTo>
                  <a:pt x="3861" y="3780"/>
                  <a:pt x="3806" y="3813"/>
                  <a:pt x="3750" y="3813"/>
                </a:cubicBezTo>
                <a:cubicBezTo>
                  <a:pt x="3590" y="3813"/>
                  <a:pt x="3469" y="3653"/>
                  <a:pt x="3469" y="3454"/>
                </a:cubicBezTo>
                <a:cubicBezTo>
                  <a:pt x="3469" y="3214"/>
                  <a:pt x="3678" y="3015"/>
                  <a:pt x="3949" y="3015"/>
                </a:cubicBezTo>
                <a:cubicBezTo>
                  <a:pt x="4300" y="3015"/>
                  <a:pt x="4482" y="3319"/>
                  <a:pt x="4482" y="3645"/>
                </a:cubicBezTo>
                <a:lnTo>
                  <a:pt x="4482" y="3645"/>
                </a:lnTo>
                <a:close/>
                <a:moveTo>
                  <a:pt x="5449" y="2880"/>
                </a:moveTo>
                <a:lnTo>
                  <a:pt x="5449" y="2880"/>
                </a:lnTo>
                <a:cubicBezTo>
                  <a:pt x="5449" y="1969"/>
                  <a:pt x="4985" y="1027"/>
                  <a:pt x="3988" y="726"/>
                </a:cubicBezTo>
                <a:cubicBezTo>
                  <a:pt x="3781" y="662"/>
                  <a:pt x="3607" y="621"/>
                  <a:pt x="3406" y="621"/>
                </a:cubicBezTo>
                <a:cubicBezTo>
                  <a:pt x="2944" y="621"/>
                  <a:pt x="2928" y="884"/>
                  <a:pt x="2712" y="884"/>
                </a:cubicBezTo>
                <a:cubicBezTo>
                  <a:pt x="2593" y="884"/>
                  <a:pt x="2513" y="798"/>
                  <a:pt x="2513" y="693"/>
                </a:cubicBezTo>
                <a:cubicBezTo>
                  <a:pt x="2513" y="510"/>
                  <a:pt x="2729" y="367"/>
                  <a:pt x="3071" y="367"/>
                </a:cubicBezTo>
                <a:cubicBezTo>
                  <a:pt x="3391" y="367"/>
                  <a:pt x="3637" y="447"/>
                  <a:pt x="3685" y="469"/>
                </a:cubicBezTo>
                <a:lnTo>
                  <a:pt x="3693" y="447"/>
                </a:lnTo>
                <a:cubicBezTo>
                  <a:pt x="3607" y="414"/>
                  <a:pt x="3303" y="309"/>
                  <a:pt x="2880" y="309"/>
                </a:cubicBezTo>
                <a:cubicBezTo>
                  <a:pt x="1961" y="309"/>
                  <a:pt x="1028" y="781"/>
                  <a:pt x="727" y="1770"/>
                </a:cubicBezTo>
                <a:cubicBezTo>
                  <a:pt x="663" y="1977"/>
                  <a:pt x="622" y="2154"/>
                  <a:pt x="622" y="2352"/>
                </a:cubicBezTo>
                <a:cubicBezTo>
                  <a:pt x="622" y="2816"/>
                  <a:pt x="885" y="2838"/>
                  <a:pt x="885" y="3054"/>
                </a:cubicBezTo>
                <a:cubicBezTo>
                  <a:pt x="885" y="3167"/>
                  <a:pt x="798" y="3247"/>
                  <a:pt x="694" y="3247"/>
                </a:cubicBezTo>
                <a:cubicBezTo>
                  <a:pt x="511" y="3247"/>
                  <a:pt x="368" y="3037"/>
                  <a:pt x="368" y="2687"/>
                </a:cubicBezTo>
                <a:cubicBezTo>
                  <a:pt x="368" y="2369"/>
                  <a:pt x="448" y="2121"/>
                  <a:pt x="462" y="2073"/>
                </a:cubicBezTo>
                <a:lnTo>
                  <a:pt x="440" y="2065"/>
                </a:lnTo>
                <a:cubicBezTo>
                  <a:pt x="415" y="2161"/>
                  <a:pt x="310" y="2457"/>
                  <a:pt x="310" y="2880"/>
                </a:cubicBezTo>
                <a:cubicBezTo>
                  <a:pt x="310" y="3805"/>
                  <a:pt x="782" y="4738"/>
                  <a:pt x="1771" y="5041"/>
                </a:cubicBezTo>
                <a:cubicBezTo>
                  <a:pt x="1978" y="5105"/>
                  <a:pt x="2154" y="5144"/>
                  <a:pt x="2353" y="5144"/>
                </a:cubicBezTo>
                <a:cubicBezTo>
                  <a:pt x="2817" y="5144"/>
                  <a:pt x="2831" y="4873"/>
                  <a:pt x="3047" y="4873"/>
                </a:cubicBezTo>
                <a:cubicBezTo>
                  <a:pt x="3160" y="4873"/>
                  <a:pt x="3248" y="4961"/>
                  <a:pt x="3248" y="5072"/>
                </a:cubicBezTo>
                <a:cubicBezTo>
                  <a:pt x="3248" y="5249"/>
                  <a:pt x="3038" y="5392"/>
                  <a:pt x="2688" y="5392"/>
                </a:cubicBezTo>
                <a:cubicBezTo>
                  <a:pt x="2370" y="5392"/>
                  <a:pt x="2113" y="5312"/>
                  <a:pt x="2074" y="5296"/>
                </a:cubicBezTo>
                <a:lnTo>
                  <a:pt x="2066" y="5320"/>
                </a:lnTo>
                <a:cubicBezTo>
                  <a:pt x="2154" y="5359"/>
                  <a:pt x="2458" y="5448"/>
                  <a:pt x="2880" y="5448"/>
                </a:cubicBezTo>
                <a:cubicBezTo>
                  <a:pt x="3797" y="5448"/>
                  <a:pt x="4739" y="4984"/>
                  <a:pt x="5034" y="3987"/>
                </a:cubicBezTo>
                <a:cubicBezTo>
                  <a:pt x="5098" y="3788"/>
                  <a:pt x="5137" y="3606"/>
                  <a:pt x="5137" y="3413"/>
                </a:cubicBezTo>
                <a:cubicBezTo>
                  <a:pt x="5137" y="2943"/>
                  <a:pt x="4874" y="2927"/>
                  <a:pt x="4874" y="2711"/>
                </a:cubicBezTo>
                <a:cubicBezTo>
                  <a:pt x="4874" y="2592"/>
                  <a:pt x="4954" y="2512"/>
                  <a:pt x="5065" y="2512"/>
                </a:cubicBezTo>
                <a:cubicBezTo>
                  <a:pt x="5250" y="2512"/>
                  <a:pt x="5393" y="2728"/>
                  <a:pt x="5393" y="3079"/>
                </a:cubicBezTo>
                <a:cubicBezTo>
                  <a:pt x="5393" y="3390"/>
                  <a:pt x="5313" y="3637"/>
                  <a:pt x="5297" y="3692"/>
                </a:cubicBezTo>
                <a:lnTo>
                  <a:pt x="5322" y="3700"/>
                </a:lnTo>
                <a:cubicBezTo>
                  <a:pt x="5352" y="3606"/>
                  <a:pt x="5449" y="3310"/>
                  <a:pt x="5449" y="2880"/>
                </a:cubicBezTo>
                <a:lnTo>
                  <a:pt x="5449" y="2880"/>
                </a:lnTo>
                <a:close/>
                <a:moveTo>
                  <a:pt x="5623" y="2880"/>
                </a:moveTo>
                <a:lnTo>
                  <a:pt x="5623" y="2880"/>
                </a:lnTo>
                <a:cubicBezTo>
                  <a:pt x="5623" y="4395"/>
                  <a:pt x="4396" y="5622"/>
                  <a:pt x="2880" y="5622"/>
                </a:cubicBezTo>
                <a:cubicBezTo>
                  <a:pt x="1364" y="5622"/>
                  <a:pt x="136" y="4395"/>
                  <a:pt x="136" y="2880"/>
                </a:cubicBezTo>
                <a:cubicBezTo>
                  <a:pt x="136" y="1363"/>
                  <a:pt x="1364" y="135"/>
                  <a:pt x="2880" y="135"/>
                </a:cubicBezTo>
                <a:cubicBezTo>
                  <a:pt x="4396" y="135"/>
                  <a:pt x="5623" y="1372"/>
                  <a:pt x="5623" y="2880"/>
                </a:cubicBezTo>
                <a:lnTo>
                  <a:pt x="5623" y="2880"/>
                </a:lnTo>
                <a:close/>
                <a:moveTo>
                  <a:pt x="5760" y="2880"/>
                </a:moveTo>
                <a:lnTo>
                  <a:pt x="5760" y="2880"/>
                </a:lnTo>
                <a:cubicBezTo>
                  <a:pt x="5760" y="1292"/>
                  <a:pt x="4468" y="0"/>
                  <a:pt x="2880" y="0"/>
                </a:cubicBezTo>
                <a:cubicBezTo>
                  <a:pt x="1293" y="0"/>
                  <a:pt x="0" y="1292"/>
                  <a:pt x="0" y="2880"/>
                </a:cubicBezTo>
                <a:cubicBezTo>
                  <a:pt x="0" y="4473"/>
                  <a:pt x="1293" y="5760"/>
                  <a:pt x="2880" y="5760"/>
                </a:cubicBezTo>
                <a:cubicBezTo>
                  <a:pt x="4468" y="5760"/>
                  <a:pt x="5760" y="4473"/>
                  <a:pt x="5760" y="2880"/>
                </a:cubicBezTo>
                <a:close/>
              </a:path>
            </a:pathLst>
          </a:custGeom>
          <a:solidFill>
            <a:srgbClr val="005EB8"/>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Tree>
    <p:extLst>
      <p:ext uri="{BB962C8B-B14F-4D97-AF65-F5344CB8AC3E}">
        <p14:creationId xmlns:p14="http://schemas.microsoft.com/office/powerpoint/2010/main" val="1609593934"/>
      </p:ext>
    </p:extLst>
  </p:cSld>
  <p:clrMapOvr>
    <a:overrideClrMapping bg1="lt1" tx1="dk1" bg2="lt2" tx2="dk2" accent1="accent1" accent2="accent2" accent3="accent3" accent4="accent4" accent5="accent5" accent6="accent6" hlink="hlink" folHlink="folHlink"/>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1_Box content - 2 column slide">
    <p:bg>
      <p:bgRef idx="1001">
        <a:schemeClr val="bg1"/>
      </p:bgRef>
    </p:bg>
    <p:spTree>
      <p:nvGrpSpPr>
        <p:cNvPr id="1" name=""/>
        <p:cNvGrpSpPr/>
        <p:nvPr/>
      </p:nvGrpSpPr>
      <p:grpSpPr>
        <a:xfrm>
          <a:off x="0" y="0"/>
          <a:ext cx="0" cy="0"/>
          <a:chOff x="0" y="0"/>
          <a:chExt cx="0" cy="0"/>
        </a:xfrm>
      </p:grpSpPr>
      <p:sp>
        <p:nvSpPr>
          <p:cNvPr id="25" name="Text Placeholder 24">
            <a:extLst>
              <a:ext uri="{FF2B5EF4-FFF2-40B4-BE49-F238E27FC236}">
                <a16:creationId xmlns:a16="http://schemas.microsoft.com/office/drawing/2014/main" id="{BB384426-C017-F545-8DF0-593D3581674B}"/>
              </a:ext>
            </a:extLst>
          </p:cNvPr>
          <p:cNvSpPr>
            <a:spLocks noGrp="1"/>
          </p:cNvSpPr>
          <p:nvPr>
            <p:ph type="body" sz="quarter" idx="22" hasCustomPrompt="1"/>
          </p:nvPr>
        </p:nvSpPr>
        <p:spPr>
          <a:xfrm>
            <a:off x="832560" y="2323511"/>
            <a:ext cx="4856220" cy="3127292"/>
          </a:xfrm>
          <a:prstGeom prst="rect">
            <a:avLst/>
          </a:prstGeom>
        </p:spPr>
        <p:txBody>
          <a:bodyPr lIns="0" tIns="0" rIns="0" bIns="0">
            <a:noAutofit/>
          </a:bodyPr>
          <a:lstStyle>
            <a:lvl1pPr marL="0" indent="0">
              <a:lnSpc>
                <a:spcPct val="100000"/>
              </a:lnSpc>
              <a:spcBef>
                <a:spcPts val="1200"/>
              </a:spcBef>
              <a:spcAft>
                <a:spcPts val="0"/>
              </a:spcAft>
              <a:buFontTx/>
              <a:buNone/>
              <a:defRPr sz="1600">
                <a:solidFill>
                  <a:schemeClr val="bg2"/>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r>
              <a:rPr lang="en-GB" dirty="0">
                <a:solidFill>
                  <a:srgbClr val="0E141F"/>
                </a:solidFill>
                <a:effectLst/>
                <a:latin typeface="GE Inspira Sans" panose="020B0503060000000003" pitchFamily="34" charset="77"/>
              </a:rPr>
              <a:t>Click to add text column. Lorem ipsum </a:t>
            </a:r>
            <a:r>
              <a:rPr lang="en-GB" dirty="0" err="1">
                <a:solidFill>
                  <a:srgbClr val="0E141F"/>
                </a:solidFill>
                <a:effectLst/>
                <a:latin typeface="GE Inspira Sans" panose="020B0503060000000003" pitchFamily="34" charset="77"/>
              </a:rPr>
              <a:t>dolor</a:t>
            </a:r>
            <a:r>
              <a:rPr lang="en-GB" dirty="0">
                <a:solidFill>
                  <a:srgbClr val="0E141F"/>
                </a:solidFill>
                <a:effectLst/>
                <a:latin typeface="GE Inspira Sans" panose="020B0503060000000003" pitchFamily="34" charset="77"/>
              </a:rPr>
              <a:t> sit </a:t>
            </a:r>
            <a:r>
              <a:rPr lang="en-GB" dirty="0" err="1">
                <a:solidFill>
                  <a:srgbClr val="0E141F"/>
                </a:solidFill>
                <a:effectLst/>
                <a:latin typeface="GE Inspira Sans" panose="020B0503060000000003" pitchFamily="34" charset="77"/>
              </a:rPr>
              <a:t>amet</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consetetur</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sadipscing</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elitr</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sed</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diam</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nonumy</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eirmod</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tempor</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invidunt</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ut</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labore</a:t>
            </a:r>
            <a:r>
              <a:rPr lang="en-GB" dirty="0">
                <a:solidFill>
                  <a:srgbClr val="0E141F"/>
                </a:solidFill>
                <a:effectLst/>
                <a:latin typeface="GE Inspira Sans" panose="020B0503060000000003" pitchFamily="34" charset="77"/>
              </a:rPr>
              <a:t> et dolore magna </a:t>
            </a:r>
            <a:r>
              <a:rPr lang="en-GB" dirty="0" err="1">
                <a:solidFill>
                  <a:srgbClr val="0E141F"/>
                </a:solidFill>
                <a:effectLst/>
                <a:latin typeface="GE Inspira Sans" panose="020B0503060000000003" pitchFamily="34" charset="77"/>
              </a:rPr>
              <a:t>aliquyam</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erat</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sed</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diam</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voluptua</a:t>
            </a:r>
            <a:r>
              <a:rPr lang="en-GB" dirty="0">
                <a:solidFill>
                  <a:srgbClr val="0E141F"/>
                </a:solidFill>
                <a:effectLst/>
                <a:latin typeface="GE Inspira Sans" panose="020B0503060000000003" pitchFamily="34" charset="77"/>
              </a:rPr>
              <a:t>. </a:t>
            </a:r>
          </a:p>
          <a:p>
            <a:r>
              <a:rPr lang="en-GB" dirty="0">
                <a:solidFill>
                  <a:srgbClr val="0E141F"/>
                </a:solidFill>
                <a:effectLst/>
                <a:latin typeface="GE Inspira Sans" panose="020B0503060000000003" pitchFamily="34" charset="77"/>
              </a:rPr>
              <a:t>At </a:t>
            </a:r>
            <a:r>
              <a:rPr lang="en-GB" dirty="0" err="1">
                <a:solidFill>
                  <a:srgbClr val="0E141F"/>
                </a:solidFill>
                <a:effectLst/>
                <a:latin typeface="GE Inspira Sans" panose="020B0503060000000003" pitchFamily="34" charset="77"/>
              </a:rPr>
              <a:t>vero</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eos</a:t>
            </a:r>
            <a:r>
              <a:rPr lang="en-GB" dirty="0">
                <a:solidFill>
                  <a:srgbClr val="0E141F"/>
                </a:solidFill>
                <a:effectLst/>
                <a:latin typeface="GE Inspira Sans" panose="020B0503060000000003" pitchFamily="34" charset="77"/>
              </a:rPr>
              <a:t> et </a:t>
            </a:r>
            <a:r>
              <a:rPr lang="en-GB" dirty="0" err="1">
                <a:solidFill>
                  <a:srgbClr val="0E141F"/>
                </a:solidFill>
                <a:effectLst/>
                <a:latin typeface="GE Inspira Sans" panose="020B0503060000000003" pitchFamily="34" charset="77"/>
              </a:rPr>
              <a:t>accusam</a:t>
            </a:r>
            <a:r>
              <a:rPr lang="en-GB" dirty="0">
                <a:solidFill>
                  <a:srgbClr val="0E141F"/>
                </a:solidFill>
                <a:effectLst/>
                <a:latin typeface="GE Inspira Sans" panose="020B0503060000000003" pitchFamily="34" charset="77"/>
              </a:rPr>
              <a:t> et </a:t>
            </a:r>
            <a:r>
              <a:rPr lang="en-GB" dirty="0" err="1">
                <a:solidFill>
                  <a:srgbClr val="0E141F"/>
                </a:solidFill>
                <a:effectLst/>
                <a:latin typeface="GE Inspira Sans" panose="020B0503060000000003" pitchFamily="34" charset="77"/>
              </a:rPr>
              <a:t>justo</a:t>
            </a:r>
            <a:r>
              <a:rPr lang="en-GB" dirty="0">
                <a:solidFill>
                  <a:srgbClr val="0E141F"/>
                </a:solidFill>
                <a:effectLst/>
                <a:latin typeface="GE Inspira Sans" panose="020B0503060000000003" pitchFamily="34" charset="77"/>
              </a:rPr>
              <a:t> duo </a:t>
            </a:r>
            <a:r>
              <a:rPr lang="en-GB" dirty="0" err="1">
                <a:solidFill>
                  <a:srgbClr val="0E141F"/>
                </a:solidFill>
                <a:effectLst/>
                <a:latin typeface="GE Inspira Sans" panose="020B0503060000000003" pitchFamily="34" charset="77"/>
              </a:rPr>
              <a:t>dolores</a:t>
            </a:r>
            <a:r>
              <a:rPr lang="en-GB" dirty="0">
                <a:solidFill>
                  <a:srgbClr val="0E141F"/>
                </a:solidFill>
                <a:effectLst/>
                <a:latin typeface="GE Inspira Sans" panose="020B0503060000000003" pitchFamily="34" charset="77"/>
              </a:rPr>
              <a:t> et </a:t>
            </a:r>
            <a:r>
              <a:rPr lang="en-GB" dirty="0" err="1">
                <a:solidFill>
                  <a:srgbClr val="0E141F"/>
                </a:solidFill>
                <a:effectLst/>
                <a:latin typeface="GE Inspira Sans" panose="020B0503060000000003" pitchFamily="34" charset="77"/>
              </a:rPr>
              <a:t>ea</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rebum</a:t>
            </a:r>
            <a:r>
              <a:rPr lang="en-GB" dirty="0">
                <a:solidFill>
                  <a:srgbClr val="0E141F"/>
                </a:solidFill>
                <a:effectLst/>
                <a:latin typeface="GE Inspira Sans" panose="020B0503060000000003" pitchFamily="34" charset="77"/>
              </a:rPr>
              <a:t>. Stet </a:t>
            </a:r>
            <a:r>
              <a:rPr lang="en-GB" dirty="0" err="1">
                <a:solidFill>
                  <a:srgbClr val="0E141F"/>
                </a:solidFill>
                <a:effectLst/>
                <a:latin typeface="GE Inspira Sans" panose="020B0503060000000003" pitchFamily="34" charset="77"/>
              </a:rPr>
              <a:t>clita</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kasd</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gubergren</a:t>
            </a:r>
            <a:r>
              <a:rPr lang="en-GB" dirty="0">
                <a:solidFill>
                  <a:srgbClr val="0E141F"/>
                </a:solidFill>
                <a:effectLst/>
                <a:latin typeface="GE Inspira Sans" panose="020B0503060000000003" pitchFamily="34" charset="77"/>
              </a:rPr>
              <a:t>, no sea </a:t>
            </a:r>
            <a:r>
              <a:rPr lang="en-GB" dirty="0" err="1">
                <a:solidFill>
                  <a:srgbClr val="0E141F"/>
                </a:solidFill>
                <a:effectLst/>
                <a:latin typeface="GE Inspira Sans" panose="020B0503060000000003" pitchFamily="34" charset="77"/>
              </a:rPr>
              <a:t>takimata</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sanctus</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est</a:t>
            </a:r>
            <a:r>
              <a:rPr lang="en-GB" dirty="0">
                <a:solidFill>
                  <a:srgbClr val="0E141F"/>
                </a:solidFill>
                <a:effectLst/>
                <a:latin typeface="GE Inspira Sans" panose="020B0503060000000003" pitchFamily="34" charset="77"/>
              </a:rPr>
              <a:t> Lorem ipsum </a:t>
            </a:r>
            <a:r>
              <a:rPr lang="en-GB" dirty="0" err="1">
                <a:solidFill>
                  <a:srgbClr val="0E141F"/>
                </a:solidFill>
                <a:effectLst/>
                <a:latin typeface="GE Inspira Sans" panose="020B0503060000000003" pitchFamily="34" charset="77"/>
              </a:rPr>
              <a:t>dolor</a:t>
            </a:r>
            <a:r>
              <a:rPr lang="en-GB" dirty="0">
                <a:solidFill>
                  <a:srgbClr val="0E141F"/>
                </a:solidFill>
                <a:effectLst/>
                <a:latin typeface="GE Inspira Sans" panose="020B0503060000000003" pitchFamily="34" charset="77"/>
              </a:rPr>
              <a:t> sit </a:t>
            </a:r>
            <a:r>
              <a:rPr lang="en-GB" dirty="0" err="1">
                <a:solidFill>
                  <a:srgbClr val="0E141F"/>
                </a:solidFill>
                <a:effectLst/>
                <a:latin typeface="GE Inspira Sans" panose="020B0503060000000003" pitchFamily="34" charset="77"/>
              </a:rPr>
              <a:t>amet</a:t>
            </a:r>
            <a:r>
              <a:rPr lang="en-GB" dirty="0">
                <a:solidFill>
                  <a:srgbClr val="0E141F"/>
                </a:solidFill>
                <a:effectLst/>
                <a:latin typeface="GE Inspira Sans" panose="020B0503060000000003" pitchFamily="34" charset="77"/>
              </a:rPr>
              <a:t>. Lorem ipsum </a:t>
            </a:r>
            <a:r>
              <a:rPr lang="en-GB" dirty="0" err="1">
                <a:solidFill>
                  <a:srgbClr val="0E141F"/>
                </a:solidFill>
                <a:effectLst/>
                <a:latin typeface="GE Inspira Sans" panose="020B0503060000000003" pitchFamily="34" charset="77"/>
              </a:rPr>
              <a:t>dolor</a:t>
            </a:r>
            <a:r>
              <a:rPr lang="en-GB" dirty="0">
                <a:solidFill>
                  <a:srgbClr val="0E141F"/>
                </a:solidFill>
                <a:effectLst/>
                <a:latin typeface="GE Inspira Sans" panose="020B0503060000000003" pitchFamily="34" charset="77"/>
              </a:rPr>
              <a:t> sit </a:t>
            </a:r>
            <a:r>
              <a:rPr lang="en-GB" dirty="0" err="1">
                <a:solidFill>
                  <a:srgbClr val="0E141F"/>
                </a:solidFill>
                <a:effectLst/>
                <a:latin typeface="GE Inspira Sans" panose="020B0503060000000003" pitchFamily="34" charset="77"/>
              </a:rPr>
              <a:t>amet</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consetetur</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sadipscing</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elitr</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sed</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diam</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nonumy</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eirmod</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tempor</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invidunt</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ut</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labore</a:t>
            </a:r>
            <a:r>
              <a:rPr lang="en-GB" dirty="0">
                <a:solidFill>
                  <a:srgbClr val="0E141F"/>
                </a:solidFill>
                <a:effectLst/>
                <a:latin typeface="GE Inspira Sans" panose="020B0503060000000003" pitchFamily="34" charset="77"/>
              </a:rPr>
              <a:t> et dolore magna </a:t>
            </a:r>
            <a:r>
              <a:rPr lang="en-GB" dirty="0" err="1">
                <a:solidFill>
                  <a:srgbClr val="0E141F"/>
                </a:solidFill>
                <a:effectLst/>
                <a:latin typeface="GE Inspira Sans" panose="020B0503060000000003" pitchFamily="34" charset="77"/>
              </a:rPr>
              <a:t>aliquyam</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erat</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sed</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diam</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voluptua</a:t>
            </a:r>
            <a:r>
              <a:rPr lang="en-GB" dirty="0">
                <a:solidFill>
                  <a:srgbClr val="0E141F"/>
                </a:solidFill>
                <a:effectLst/>
                <a:latin typeface="GE Inspira Sans" panose="020B0503060000000003" pitchFamily="34" charset="77"/>
              </a:rPr>
              <a:t>. At </a:t>
            </a:r>
            <a:r>
              <a:rPr lang="en-GB" dirty="0" err="1">
                <a:solidFill>
                  <a:srgbClr val="0E141F"/>
                </a:solidFill>
                <a:effectLst/>
                <a:latin typeface="GE Inspira Sans" panose="020B0503060000000003" pitchFamily="34" charset="77"/>
              </a:rPr>
              <a:t>vero</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eos</a:t>
            </a:r>
            <a:r>
              <a:rPr lang="en-GB" dirty="0">
                <a:solidFill>
                  <a:srgbClr val="0E141F"/>
                </a:solidFill>
                <a:effectLst/>
                <a:latin typeface="GE Inspira Sans" panose="020B0503060000000003" pitchFamily="34" charset="77"/>
              </a:rPr>
              <a:t> et </a:t>
            </a:r>
            <a:r>
              <a:rPr lang="en-GB" dirty="0" err="1">
                <a:solidFill>
                  <a:srgbClr val="0E141F"/>
                </a:solidFill>
                <a:effectLst/>
                <a:latin typeface="GE Inspira Sans" panose="020B0503060000000003" pitchFamily="34" charset="77"/>
              </a:rPr>
              <a:t>accusam</a:t>
            </a:r>
            <a:r>
              <a:rPr lang="en-GB" dirty="0">
                <a:solidFill>
                  <a:srgbClr val="0E141F"/>
                </a:solidFill>
                <a:effectLst/>
                <a:latin typeface="GE Inspira Sans" panose="020B0503060000000003" pitchFamily="34" charset="77"/>
              </a:rPr>
              <a:t> et </a:t>
            </a:r>
            <a:r>
              <a:rPr lang="en-GB" dirty="0" err="1">
                <a:solidFill>
                  <a:srgbClr val="0E141F"/>
                </a:solidFill>
                <a:effectLst/>
                <a:latin typeface="GE Inspira Sans" panose="020B0503060000000003" pitchFamily="34" charset="77"/>
              </a:rPr>
              <a:t>justo</a:t>
            </a:r>
            <a:r>
              <a:rPr lang="en-GB" dirty="0">
                <a:solidFill>
                  <a:srgbClr val="0E141F"/>
                </a:solidFill>
                <a:effectLst/>
                <a:latin typeface="GE Inspira Sans" panose="020B0503060000000003" pitchFamily="34" charset="77"/>
              </a:rPr>
              <a:t> duo </a:t>
            </a:r>
            <a:r>
              <a:rPr lang="en-GB" dirty="0" err="1">
                <a:solidFill>
                  <a:srgbClr val="0E141F"/>
                </a:solidFill>
                <a:effectLst/>
                <a:latin typeface="GE Inspira Sans" panose="020B0503060000000003" pitchFamily="34" charset="77"/>
              </a:rPr>
              <a:t>dolores</a:t>
            </a:r>
            <a:r>
              <a:rPr lang="en-GB" dirty="0">
                <a:solidFill>
                  <a:srgbClr val="0E141F"/>
                </a:solidFill>
                <a:effectLst/>
                <a:latin typeface="GE Inspira Sans" panose="020B0503060000000003" pitchFamily="34" charset="77"/>
              </a:rPr>
              <a:t> et </a:t>
            </a:r>
            <a:r>
              <a:rPr lang="en-GB" dirty="0" err="1">
                <a:solidFill>
                  <a:srgbClr val="0E141F"/>
                </a:solidFill>
                <a:effectLst/>
                <a:latin typeface="GE Inspira Sans" panose="020B0503060000000003" pitchFamily="34" charset="77"/>
              </a:rPr>
              <a:t>ea</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rebum</a:t>
            </a:r>
            <a:r>
              <a:rPr lang="en-GB" dirty="0">
                <a:solidFill>
                  <a:srgbClr val="0E141F"/>
                </a:solidFill>
                <a:effectLst/>
                <a:latin typeface="GE Inspira Sans" panose="020B0503060000000003" pitchFamily="34" charset="77"/>
              </a:rPr>
              <a:t>. Stet </a:t>
            </a:r>
            <a:r>
              <a:rPr lang="en-GB" dirty="0" err="1">
                <a:solidFill>
                  <a:srgbClr val="0E141F"/>
                </a:solidFill>
                <a:effectLst/>
                <a:latin typeface="GE Inspira Sans" panose="020B0503060000000003" pitchFamily="34" charset="77"/>
              </a:rPr>
              <a:t>clita</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kasd</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gubergren</a:t>
            </a:r>
            <a:r>
              <a:rPr lang="en-GB" dirty="0">
                <a:solidFill>
                  <a:srgbClr val="0E141F"/>
                </a:solidFill>
                <a:effectLst/>
                <a:latin typeface="GE Inspira Sans" panose="020B0503060000000003" pitchFamily="34" charset="77"/>
              </a:rPr>
              <a:t>. </a:t>
            </a:r>
          </a:p>
        </p:txBody>
      </p:sp>
      <p:sp>
        <p:nvSpPr>
          <p:cNvPr id="34" name="Text Placeholder 24">
            <a:extLst>
              <a:ext uri="{FF2B5EF4-FFF2-40B4-BE49-F238E27FC236}">
                <a16:creationId xmlns:a16="http://schemas.microsoft.com/office/drawing/2014/main" id="{16419ECA-075D-7141-A138-AB42B5FCFC92}"/>
              </a:ext>
            </a:extLst>
          </p:cNvPr>
          <p:cNvSpPr>
            <a:spLocks noGrp="1"/>
          </p:cNvSpPr>
          <p:nvPr>
            <p:ph type="body" sz="quarter" idx="24" hasCustomPrompt="1"/>
          </p:nvPr>
        </p:nvSpPr>
        <p:spPr>
          <a:xfrm>
            <a:off x="6505704" y="2323511"/>
            <a:ext cx="4865124" cy="3133880"/>
          </a:xfrm>
          <a:prstGeom prst="rect">
            <a:avLst/>
          </a:prstGeom>
        </p:spPr>
        <p:txBody>
          <a:bodyPr lIns="0" tIns="0" rIns="0" bIns="0">
            <a:noAutofit/>
          </a:bodyPr>
          <a:lstStyle>
            <a:lvl1pPr marL="0" indent="0">
              <a:lnSpc>
                <a:spcPct val="100000"/>
              </a:lnSpc>
              <a:spcBef>
                <a:spcPts val="1200"/>
              </a:spcBef>
              <a:spcAft>
                <a:spcPts val="0"/>
              </a:spcAft>
              <a:buFontTx/>
              <a:buNone/>
              <a:defRPr sz="1600">
                <a:solidFill>
                  <a:schemeClr val="bg2"/>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r>
              <a:rPr lang="en-GB" dirty="0">
                <a:solidFill>
                  <a:srgbClr val="0E141F"/>
                </a:solidFill>
                <a:effectLst/>
                <a:latin typeface="GE Inspira Sans" panose="020B0503060000000003" pitchFamily="34" charset="77"/>
              </a:rPr>
              <a:t>Click to add text column. Lorem ipsum </a:t>
            </a:r>
            <a:r>
              <a:rPr lang="en-GB" dirty="0" err="1">
                <a:solidFill>
                  <a:srgbClr val="0E141F"/>
                </a:solidFill>
                <a:effectLst/>
                <a:latin typeface="GE Inspira Sans" panose="020B0503060000000003" pitchFamily="34" charset="77"/>
              </a:rPr>
              <a:t>dolor</a:t>
            </a:r>
            <a:r>
              <a:rPr lang="en-GB" dirty="0">
                <a:solidFill>
                  <a:srgbClr val="0E141F"/>
                </a:solidFill>
                <a:effectLst/>
                <a:latin typeface="GE Inspira Sans" panose="020B0503060000000003" pitchFamily="34" charset="77"/>
              </a:rPr>
              <a:t> sit </a:t>
            </a:r>
            <a:r>
              <a:rPr lang="en-GB" dirty="0" err="1">
                <a:solidFill>
                  <a:srgbClr val="0E141F"/>
                </a:solidFill>
                <a:effectLst/>
                <a:latin typeface="GE Inspira Sans" panose="020B0503060000000003" pitchFamily="34" charset="77"/>
              </a:rPr>
              <a:t>amet</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consetetur</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sadipscing</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elitr</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sed</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diam</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nonumy</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eirmod</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tempor</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invidunt</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ut</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labore</a:t>
            </a:r>
            <a:r>
              <a:rPr lang="en-GB" dirty="0">
                <a:solidFill>
                  <a:srgbClr val="0E141F"/>
                </a:solidFill>
                <a:effectLst/>
                <a:latin typeface="GE Inspira Sans" panose="020B0503060000000003" pitchFamily="34" charset="77"/>
              </a:rPr>
              <a:t> et dolore magna </a:t>
            </a:r>
            <a:r>
              <a:rPr lang="en-GB" dirty="0" err="1">
                <a:solidFill>
                  <a:srgbClr val="0E141F"/>
                </a:solidFill>
                <a:effectLst/>
                <a:latin typeface="GE Inspira Sans" panose="020B0503060000000003" pitchFamily="34" charset="77"/>
              </a:rPr>
              <a:t>aliquyam</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erat</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sed</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diam</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voluptua</a:t>
            </a:r>
            <a:r>
              <a:rPr lang="en-GB" dirty="0">
                <a:solidFill>
                  <a:srgbClr val="0E141F"/>
                </a:solidFill>
                <a:effectLst/>
                <a:latin typeface="GE Inspira Sans" panose="020B0503060000000003" pitchFamily="34" charset="77"/>
              </a:rPr>
              <a:t>. </a:t>
            </a:r>
          </a:p>
          <a:p>
            <a:r>
              <a:rPr lang="en-GB" dirty="0">
                <a:solidFill>
                  <a:srgbClr val="0E141F"/>
                </a:solidFill>
                <a:effectLst/>
                <a:latin typeface="GE Inspira Sans" panose="020B0503060000000003" pitchFamily="34" charset="77"/>
              </a:rPr>
              <a:t>At </a:t>
            </a:r>
            <a:r>
              <a:rPr lang="en-GB" dirty="0" err="1">
                <a:solidFill>
                  <a:srgbClr val="0E141F"/>
                </a:solidFill>
                <a:effectLst/>
                <a:latin typeface="GE Inspira Sans" panose="020B0503060000000003" pitchFamily="34" charset="77"/>
              </a:rPr>
              <a:t>vero</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eos</a:t>
            </a:r>
            <a:r>
              <a:rPr lang="en-GB" dirty="0">
                <a:solidFill>
                  <a:srgbClr val="0E141F"/>
                </a:solidFill>
                <a:effectLst/>
                <a:latin typeface="GE Inspira Sans" panose="020B0503060000000003" pitchFamily="34" charset="77"/>
              </a:rPr>
              <a:t> et </a:t>
            </a:r>
            <a:r>
              <a:rPr lang="en-GB" dirty="0" err="1">
                <a:solidFill>
                  <a:srgbClr val="0E141F"/>
                </a:solidFill>
                <a:effectLst/>
                <a:latin typeface="GE Inspira Sans" panose="020B0503060000000003" pitchFamily="34" charset="77"/>
              </a:rPr>
              <a:t>accusam</a:t>
            </a:r>
            <a:r>
              <a:rPr lang="en-GB" dirty="0">
                <a:solidFill>
                  <a:srgbClr val="0E141F"/>
                </a:solidFill>
                <a:effectLst/>
                <a:latin typeface="GE Inspira Sans" panose="020B0503060000000003" pitchFamily="34" charset="77"/>
              </a:rPr>
              <a:t> et </a:t>
            </a:r>
            <a:r>
              <a:rPr lang="en-GB" dirty="0" err="1">
                <a:solidFill>
                  <a:srgbClr val="0E141F"/>
                </a:solidFill>
                <a:effectLst/>
                <a:latin typeface="GE Inspira Sans" panose="020B0503060000000003" pitchFamily="34" charset="77"/>
              </a:rPr>
              <a:t>justo</a:t>
            </a:r>
            <a:r>
              <a:rPr lang="en-GB" dirty="0">
                <a:solidFill>
                  <a:srgbClr val="0E141F"/>
                </a:solidFill>
                <a:effectLst/>
                <a:latin typeface="GE Inspira Sans" panose="020B0503060000000003" pitchFamily="34" charset="77"/>
              </a:rPr>
              <a:t> duo </a:t>
            </a:r>
            <a:r>
              <a:rPr lang="en-GB" dirty="0" err="1">
                <a:solidFill>
                  <a:srgbClr val="0E141F"/>
                </a:solidFill>
                <a:effectLst/>
                <a:latin typeface="GE Inspira Sans" panose="020B0503060000000003" pitchFamily="34" charset="77"/>
              </a:rPr>
              <a:t>dolores</a:t>
            </a:r>
            <a:r>
              <a:rPr lang="en-GB" dirty="0">
                <a:solidFill>
                  <a:srgbClr val="0E141F"/>
                </a:solidFill>
                <a:effectLst/>
                <a:latin typeface="GE Inspira Sans" panose="020B0503060000000003" pitchFamily="34" charset="77"/>
              </a:rPr>
              <a:t> et </a:t>
            </a:r>
            <a:r>
              <a:rPr lang="en-GB" dirty="0" err="1">
                <a:solidFill>
                  <a:srgbClr val="0E141F"/>
                </a:solidFill>
                <a:effectLst/>
                <a:latin typeface="GE Inspira Sans" panose="020B0503060000000003" pitchFamily="34" charset="77"/>
              </a:rPr>
              <a:t>ea</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rebum</a:t>
            </a:r>
            <a:r>
              <a:rPr lang="en-GB" dirty="0">
                <a:solidFill>
                  <a:srgbClr val="0E141F"/>
                </a:solidFill>
                <a:effectLst/>
                <a:latin typeface="GE Inspira Sans" panose="020B0503060000000003" pitchFamily="34" charset="77"/>
              </a:rPr>
              <a:t>. Stet </a:t>
            </a:r>
            <a:r>
              <a:rPr lang="en-GB" dirty="0" err="1">
                <a:solidFill>
                  <a:srgbClr val="0E141F"/>
                </a:solidFill>
                <a:effectLst/>
                <a:latin typeface="GE Inspira Sans" panose="020B0503060000000003" pitchFamily="34" charset="77"/>
              </a:rPr>
              <a:t>clita</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kasd</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gubergren</a:t>
            </a:r>
            <a:r>
              <a:rPr lang="en-GB" dirty="0">
                <a:solidFill>
                  <a:srgbClr val="0E141F"/>
                </a:solidFill>
                <a:effectLst/>
                <a:latin typeface="GE Inspira Sans" panose="020B0503060000000003" pitchFamily="34" charset="77"/>
              </a:rPr>
              <a:t>, no sea </a:t>
            </a:r>
            <a:r>
              <a:rPr lang="en-GB" dirty="0" err="1">
                <a:solidFill>
                  <a:srgbClr val="0E141F"/>
                </a:solidFill>
                <a:effectLst/>
                <a:latin typeface="GE Inspira Sans" panose="020B0503060000000003" pitchFamily="34" charset="77"/>
              </a:rPr>
              <a:t>takimata</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sanctus</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est</a:t>
            </a:r>
            <a:r>
              <a:rPr lang="en-GB" dirty="0">
                <a:solidFill>
                  <a:srgbClr val="0E141F"/>
                </a:solidFill>
                <a:effectLst/>
                <a:latin typeface="GE Inspira Sans" panose="020B0503060000000003" pitchFamily="34" charset="77"/>
              </a:rPr>
              <a:t> Lorem ipsum </a:t>
            </a:r>
            <a:r>
              <a:rPr lang="en-GB" dirty="0" err="1">
                <a:solidFill>
                  <a:srgbClr val="0E141F"/>
                </a:solidFill>
                <a:effectLst/>
                <a:latin typeface="GE Inspira Sans" panose="020B0503060000000003" pitchFamily="34" charset="77"/>
              </a:rPr>
              <a:t>dolor</a:t>
            </a:r>
            <a:r>
              <a:rPr lang="en-GB" dirty="0">
                <a:solidFill>
                  <a:srgbClr val="0E141F"/>
                </a:solidFill>
                <a:effectLst/>
                <a:latin typeface="GE Inspira Sans" panose="020B0503060000000003" pitchFamily="34" charset="77"/>
              </a:rPr>
              <a:t> sit </a:t>
            </a:r>
            <a:r>
              <a:rPr lang="en-GB" dirty="0" err="1">
                <a:solidFill>
                  <a:srgbClr val="0E141F"/>
                </a:solidFill>
                <a:effectLst/>
                <a:latin typeface="GE Inspira Sans" panose="020B0503060000000003" pitchFamily="34" charset="77"/>
              </a:rPr>
              <a:t>amet</a:t>
            </a:r>
            <a:r>
              <a:rPr lang="en-GB" dirty="0">
                <a:solidFill>
                  <a:srgbClr val="0E141F"/>
                </a:solidFill>
                <a:effectLst/>
                <a:latin typeface="GE Inspira Sans" panose="020B0503060000000003" pitchFamily="34" charset="77"/>
              </a:rPr>
              <a:t>. Lorem ipsum </a:t>
            </a:r>
            <a:r>
              <a:rPr lang="en-GB" dirty="0" err="1">
                <a:solidFill>
                  <a:srgbClr val="0E141F"/>
                </a:solidFill>
                <a:effectLst/>
                <a:latin typeface="GE Inspira Sans" panose="020B0503060000000003" pitchFamily="34" charset="77"/>
              </a:rPr>
              <a:t>dolor</a:t>
            </a:r>
            <a:r>
              <a:rPr lang="en-GB" dirty="0">
                <a:solidFill>
                  <a:srgbClr val="0E141F"/>
                </a:solidFill>
                <a:effectLst/>
                <a:latin typeface="GE Inspira Sans" panose="020B0503060000000003" pitchFamily="34" charset="77"/>
              </a:rPr>
              <a:t> sit </a:t>
            </a:r>
            <a:r>
              <a:rPr lang="en-GB" dirty="0" err="1">
                <a:solidFill>
                  <a:srgbClr val="0E141F"/>
                </a:solidFill>
                <a:effectLst/>
                <a:latin typeface="GE Inspira Sans" panose="020B0503060000000003" pitchFamily="34" charset="77"/>
              </a:rPr>
              <a:t>amet</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consetetur</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sadipscing</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elitr</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sed</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diam</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nonumy</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eirmod</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tempor</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invidunt</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ut</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labore</a:t>
            </a:r>
            <a:r>
              <a:rPr lang="en-GB" dirty="0">
                <a:solidFill>
                  <a:srgbClr val="0E141F"/>
                </a:solidFill>
                <a:effectLst/>
                <a:latin typeface="GE Inspira Sans" panose="020B0503060000000003" pitchFamily="34" charset="77"/>
              </a:rPr>
              <a:t> et dolore magna </a:t>
            </a:r>
            <a:r>
              <a:rPr lang="en-GB" dirty="0" err="1">
                <a:solidFill>
                  <a:srgbClr val="0E141F"/>
                </a:solidFill>
                <a:effectLst/>
                <a:latin typeface="GE Inspira Sans" panose="020B0503060000000003" pitchFamily="34" charset="77"/>
              </a:rPr>
              <a:t>aliquyam</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erat</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sed</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diam</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voluptua</a:t>
            </a:r>
            <a:r>
              <a:rPr lang="en-GB" dirty="0">
                <a:solidFill>
                  <a:srgbClr val="0E141F"/>
                </a:solidFill>
                <a:effectLst/>
                <a:latin typeface="GE Inspira Sans" panose="020B0503060000000003" pitchFamily="34" charset="77"/>
              </a:rPr>
              <a:t>. At </a:t>
            </a:r>
            <a:r>
              <a:rPr lang="en-GB" dirty="0" err="1">
                <a:solidFill>
                  <a:srgbClr val="0E141F"/>
                </a:solidFill>
                <a:effectLst/>
                <a:latin typeface="GE Inspira Sans" panose="020B0503060000000003" pitchFamily="34" charset="77"/>
              </a:rPr>
              <a:t>vero</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eos</a:t>
            </a:r>
            <a:r>
              <a:rPr lang="en-GB" dirty="0">
                <a:solidFill>
                  <a:srgbClr val="0E141F"/>
                </a:solidFill>
                <a:effectLst/>
                <a:latin typeface="GE Inspira Sans" panose="020B0503060000000003" pitchFamily="34" charset="77"/>
              </a:rPr>
              <a:t> et </a:t>
            </a:r>
            <a:r>
              <a:rPr lang="en-GB" dirty="0" err="1">
                <a:solidFill>
                  <a:srgbClr val="0E141F"/>
                </a:solidFill>
                <a:effectLst/>
                <a:latin typeface="GE Inspira Sans" panose="020B0503060000000003" pitchFamily="34" charset="77"/>
              </a:rPr>
              <a:t>accusam</a:t>
            </a:r>
            <a:r>
              <a:rPr lang="en-GB" dirty="0">
                <a:solidFill>
                  <a:srgbClr val="0E141F"/>
                </a:solidFill>
                <a:effectLst/>
                <a:latin typeface="GE Inspira Sans" panose="020B0503060000000003" pitchFamily="34" charset="77"/>
              </a:rPr>
              <a:t> et </a:t>
            </a:r>
            <a:r>
              <a:rPr lang="en-GB" dirty="0" err="1">
                <a:solidFill>
                  <a:srgbClr val="0E141F"/>
                </a:solidFill>
                <a:effectLst/>
                <a:latin typeface="GE Inspira Sans" panose="020B0503060000000003" pitchFamily="34" charset="77"/>
              </a:rPr>
              <a:t>justo</a:t>
            </a:r>
            <a:r>
              <a:rPr lang="en-GB" dirty="0">
                <a:solidFill>
                  <a:srgbClr val="0E141F"/>
                </a:solidFill>
                <a:effectLst/>
                <a:latin typeface="GE Inspira Sans" panose="020B0503060000000003" pitchFamily="34" charset="77"/>
              </a:rPr>
              <a:t> duo </a:t>
            </a:r>
            <a:r>
              <a:rPr lang="en-GB" dirty="0" err="1">
                <a:solidFill>
                  <a:srgbClr val="0E141F"/>
                </a:solidFill>
                <a:effectLst/>
                <a:latin typeface="GE Inspira Sans" panose="020B0503060000000003" pitchFamily="34" charset="77"/>
              </a:rPr>
              <a:t>dolores</a:t>
            </a:r>
            <a:r>
              <a:rPr lang="en-GB" dirty="0">
                <a:solidFill>
                  <a:srgbClr val="0E141F"/>
                </a:solidFill>
                <a:effectLst/>
                <a:latin typeface="GE Inspira Sans" panose="020B0503060000000003" pitchFamily="34" charset="77"/>
              </a:rPr>
              <a:t> et </a:t>
            </a:r>
            <a:r>
              <a:rPr lang="en-GB" dirty="0" err="1">
                <a:solidFill>
                  <a:srgbClr val="0E141F"/>
                </a:solidFill>
                <a:effectLst/>
                <a:latin typeface="GE Inspira Sans" panose="020B0503060000000003" pitchFamily="34" charset="77"/>
              </a:rPr>
              <a:t>ea</a:t>
            </a:r>
            <a:r>
              <a:rPr lang="en-GB" dirty="0">
                <a:solidFill>
                  <a:srgbClr val="0E141F"/>
                </a:solidFill>
                <a:effectLst/>
                <a:latin typeface="GE Inspira Sans" panose="020B0503060000000003" pitchFamily="34" charset="77"/>
              </a:rPr>
              <a:t> </a:t>
            </a:r>
            <a:r>
              <a:rPr lang="en-GB" dirty="0" err="1">
                <a:solidFill>
                  <a:srgbClr val="0E141F"/>
                </a:solidFill>
                <a:effectLst/>
                <a:latin typeface="GE Inspira Sans" panose="020B0503060000000003" pitchFamily="34" charset="77"/>
              </a:rPr>
              <a:t>rebum</a:t>
            </a:r>
            <a:r>
              <a:rPr lang="en-GB" dirty="0">
                <a:solidFill>
                  <a:srgbClr val="0E141F"/>
                </a:solidFill>
                <a:effectLst/>
                <a:latin typeface="GE Inspira Sans" panose="020B0503060000000003" pitchFamily="34" charset="77"/>
              </a:rPr>
              <a:t>. </a:t>
            </a:r>
          </a:p>
        </p:txBody>
      </p:sp>
      <p:sp>
        <p:nvSpPr>
          <p:cNvPr id="2" name="Footer Placeholder 1">
            <a:extLst>
              <a:ext uri="{FF2B5EF4-FFF2-40B4-BE49-F238E27FC236}">
                <a16:creationId xmlns:a16="http://schemas.microsoft.com/office/drawing/2014/main" id="{6689E933-E025-4D4E-AA78-5DEA5BA49967}"/>
              </a:ext>
            </a:extLst>
          </p:cNvPr>
          <p:cNvSpPr>
            <a:spLocks noGrp="1"/>
          </p:cNvSpPr>
          <p:nvPr>
            <p:ph type="ftr" sz="quarter" idx="25"/>
          </p:nvPr>
        </p:nvSpPr>
        <p:spPr/>
        <p:txBody>
          <a:bodyPr/>
          <a:lstStyle/>
          <a:p>
            <a:pPr marL="179388" indent="-179388"/>
            <a:r>
              <a:rPr lang="en-US" dirty="0"/>
              <a:t>Presentation Template Title Example </a:t>
            </a:r>
          </a:p>
        </p:txBody>
      </p:sp>
      <p:sp>
        <p:nvSpPr>
          <p:cNvPr id="3" name="Slide Number Placeholder 2">
            <a:extLst>
              <a:ext uri="{FF2B5EF4-FFF2-40B4-BE49-F238E27FC236}">
                <a16:creationId xmlns:a16="http://schemas.microsoft.com/office/drawing/2014/main" id="{39EC7AD3-7C6F-6A41-BA91-CCD3A9309384}"/>
              </a:ext>
            </a:extLst>
          </p:cNvPr>
          <p:cNvSpPr>
            <a:spLocks noGrp="1"/>
          </p:cNvSpPr>
          <p:nvPr>
            <p:ph type="sldNum" sz="quarter" idx="26"/>
          </p:nvPr>
        </p:nvSpPr>
        <p:spPr/>
        <p:txBody>
          <a:bodyPr/>
          <a:lstStyle/>
          <a:p>
            <a:fld id="{14719505-AD43-774F-936C-A3AE71DD4EEA}" type="slidenum">
              <a:rPr lang="en-GB" smtClean="0"/>
              <a:pPr/>
              <a:t>‹#›</a:t>
            </a:fld>
            <a:endParaRPr lang="en-GB" dirty="0"/>
          </a:p>
        </p:txBody>
      </p:sp>
      <p:sp>
        <p:nvSpPr>
          <p:cNvPr id="13" name="Text Placeholder 6">
            <a:extLst>
              <a:ext uri="{FF2B5EF4-FFF2-40B4-BE49-F238E27FC236}">
                <a16:creationId xmlns:a16="http://schemas.microsoft.com/office/drawing/2014/main" id="{DBF0A623-0BA6-5E41-B560-EBC0ED72AF4F}"/>
              </a:ext>
            </a:extLst>
          </p:cNvPr>
          <p:cNvSpPr>
            <a:spLocks noGrp="1"/>
          </p:cNvSpPr>
          <p:nvPr>
            <p:ph type="body" sz="quarter" idx="27" hasCustomPrompt="1"/>
          </p:nvPr>
        </p:nvSpPr>
        <p:spPr>
          <a:xfrm>
            <a:off x="827131" y="1808302"/>
            <a:ext cx="4876008" cy="260350"/>
          </a:xfrm>
          <a:prstGeom prst="rect">
            <a:avLst/>
          </a:prstGeom>
        </p:spPr>
        <p:txBody>
          <a:bodyPr>
            <a:noAutofit/>
          </a:bodyPr>
          <a:lstStyle>
            <a:lvl1pPr>
              <a:lnSpc>
                <a:spcPct val="100000"/>
              </a:lnSpc>
              <a:spcBef>
                <a:spcPts val="0"/>
              </a:spcBef>
              <a:defRPr sz="2000" b="1" cap="none" spc="0" baseline="0">
                <a:solidFill>
                  <a:schemeClr val="accent1"/>
                </a:solidFill>
              </a:defRPr>
            </a:lvl1pPr>
            <a:lvl2pPr>
              <a:defRPr sz="1150">
                <a:solidFill>
                  <a:schemeClr val="tx1"/>
                </a:solidFill>
              </a:defRPr>
            </a:lvl2pPr>
            <a:lvl3pPr>
              <a:defRPr sz="1150">
                <a:solidFill>
                  <a:schemeClr val="tx1"/>
                </a:solidFill>
              </a:defRPr>
            </a:lvl3pPr>
            <a:lvl4pPr>
              <a:defRPr sz="1150">
                <a:solidFill>
                  <a:schemeClr val="tx1"/>
                </a:solidFill>
              </a:defRPr>
            </a:lvl4pPr>
            <a:lvl5pPr>
              <a:defRPr sz="1150">
                <a:solidFill>
                  <a:schemeClr val="tx1"/>
                </a:solidFill>
              </a:defRPr>
            </a:lvl5pPr>
          </a:lstStyle>
          <a:p>
            <a:pPr lvl="0"/>
            <a:r>
              <a:rPr lang="en-US" dirty="0"/>
              <a:t>Subtitle</a:t>
            </a:r>
          </a:p>
        </p:txBody>
      </p:sp>
      <p:sp>
        <p:nvSpPr>
          <p:cNvPr id="16" name="Text Placeholder 6">
            <a:extLst>
              <a:ext uri="{FF2B5EF4-FFF2-40B4-BE49-F238E27FC236}">
                <a16:creationId xmlns:a16="http://schemas.microsoft.com/office/drawing/2014/main" id="{746F5DEC-0132-9D4E-BE41-AACBCF796FBC}"/>
              </a:ext>
            </a:extLst>
          </p:cNvPr>
          <p:cNvSpPr>
            <a:spLocks noGrp="1"/>
          </p:cNvSpPr>
          <p:nvPr>
            <p:ph type="body" sz="quarter" idx="28" hasCustomPrompt="1"/>
          </p:nvPr>
        </p:nvSpPr>
        <p:spPr>
          <a:xfrm>
            <a:off x="6494819" y="1808302"/>
            <a:ext cx="4876008" cy="260350"/>
          </a:xfrm>
          <a:prstGeom prst="rect">
            <a:avLst/>
          </a:prstGeom>
        </p:spPr>
        <p:txBody>
          <a:bodyPr>
            <a:noAutofit/>
          </a:bodyPr>
          <a:lstStyle>
            <a:lvl1pPr>
              <a:spcBef>
                <a:spcPts val="0"/>
              </a:spcBef>
              <a:defRPr sz="2000" b="1" cap="none" spc="0" baseline="0">
                <a:solidFill>
                  <a:schemeClr val="accent1"/>
                </a:solidFill>
              </a:defRPr>
            </a:lvl1pPr>
            <a:lvl2pPr>
              <a:defRPr sz="1150">
                <a:solidFill>
                  <a:schemeClr val="tx1"/>
                </a:solidFill>
              </a:defRPr>
            </a:lvl2pPr>
            <a:lvl3pPr>
              <a:defRPr sz="1150">
                <a:solidFill>
                  <a:schemeClr val="tx1"/>
                </a:solidFill>
              </a:defRPr>
            </a:lvl3pPr>
            <a:lvl4pPr>
              <a:defRPr sz="1150">
                <a:solidFill>
                  <a:schemeClr val="tx1"/>
                </a:solidFill>
              </a:defRPr>
            </a:lvl4pPr>
            <a:lvl5pPr>
              <a:defRPr sz="1150">
                <a:solidFill>
                  <a:schemeClr val="tx1"/>
                </a:solidFill>
              </a:defRPr>
            </a:lvl5pPr>
          </a:lstStyle>
          <a:p>
            <a:pPr lvl="0"/>
            <a:r>
              <a:rPr lang="en-US" dirty="0"/>
              <a:t>Subtitle</a:t>
            </a:r>
          </a:p>
        </p:txBody>
      </p:sp>
      <p:sp>
        <p:nvSpPr>
          <p:cNvPr id="19" name="Title 21">
            <a:extLst>
              <a:ext uri="{FF2B5EF4-FFF2-40B4-BE49-F238E27FC236}">
                <a16:creationId xmlns:a16="http://schemas.microsoft.com/office/drawing/2014/main" id="{E8B20C71-C916-F842-A199-D5BDFFBF05B4}"/>
              </a:ext>
            </a:extLst>
          </p:cNvPr>
          <p:cNvSpPr>
            <a:spLocks noGrp="1"/>
          </p:cNvSpPr>
          <p:nvPr>
            <p:ph type="title" hasCustomPrompt="1"/>
          </p:nvPr>
        </p:nvSpPr>
        <p:spPr>
          <a:xfrm>
            <a:off x="506702" y="403268"/>
            <a:ext cx="10432800" cy="908101"/>
          </a:xfrm>
        </p:spPr>
        <p:txBody>
          <a:bodyPr/>
          <a:lstStyle>
            <a:lvl1pPr>
              <a:lnSpc>
                <a:spcPct val="100000"/>
              </a:lnSpc>
              <a:spcBef>
                <a:spcPts val="0"/>
              </a:spcBef>
              <a:defRPr lang="en-GB" b="0" i="0" u="none" strike="noStrike" smtClean="0">
                <a:effectLst/>
                <a:latin typeface="+mj-lt"/>
              </a:defRPr>
            </a:lvl1pPr>
          </a:lstStyle>
          <a:p>
            <a:r>
              <a:rPr lang="en-US" dirty="0"/>
              <a:t>This is a two-line page title, click to add text </a:t>
            </a:r>
            <a:br>
              <a:rPr lang="en-US" dirty="0"/>
            </a:br>
            <a:r>
              <a:rPr lang="en-US" dirty="0"/>
              <a:t>Lorem ipsum dolor sit </a:t>
            </a:r>
            <a:r>
              <a:rPr lang="en-US" dirty="0" err="1"/>
              <a:t>amet</a:t>
            </a:r>
            <a:r>
              <a:rPr lang="en-US" dirty="0"/>
              <a:t>, </a:t>
            </a:r>
            <a:r>
              <a:rPr lang="en-US" dirty="0" err="1"/>
              <a:t>consetetur</a:t>
            </a:r>
            <a:r>
              <a:rPr lang="en-US" dirty="0"/>
              <a:t> </a:t>
            </a:r>
            <a:r>
              <a:rPr lang="en-US" dirty="0" err="1"/>
              <a:t>sadipscing</a:t>
            </a:r>
            <a:r>
              <a:rPr lang="en-US" dirty="0"/>
              <a:t> </a:t>
            </a:r>
            <a:r>
              <a:rPr lang="en-US" dirty="0" err="1"/>
              <a:t>elitr</a:t>
            </a:r>
            <a:endParaRPr lang="en-US" dirty="0"/>
          </a:p>
        </p:txBody>
      </p:sp>
      <p:sp>
        <p:nvSpPr>
          <p:cNvPr id="12" name="Freeform 5">
            <a:extLst>
              <a:ext uri="{FF2B5EF4-FFF2-40B4-BE49-F238E27FC236}">
                <a16:creationId xmlns:a16="http://schemas.microsoft.com/office/drawing/2014/main" id="{BE9DDFC2-8B64-4417-A9F1-3B226ECED94F}"/>
              </a:ext>
            </a:extLst>
          </p:cNvPr>
          <p:cNvSpPr>
            <a:spLocks noEditPoints="1"/>
          </p:cNvSpPr>
          <p:nvPr userDrawn="1"/>
        </p:nvSpPr>
        <p:spPr bwMode="auto">
          <a:xfrm>
            <a:off x="11265933" y="514352"/>
            <a:ext cx="410130" cy="409891"/>
          </a:xfrm>
          <a:custGeom>
            <a:avLst/>
            <a:gdLst>
              <a:gd name="T0" fmla="*/ 2386 w 5760"/>
              <a:gd name="T1" fmla="*/ 3095 h 5760"/>
              <a:gd name="T2" fmla="*/ 1754 w 5760"/>
              <a:gd name="T3" fmla="*/ 4131 h 5760"/>
              <a:gd name="T4" fmla="*/ 2386 w 5760"/>
              <a:gd name="T5" fmla="*/ 3095 h 5760"/>
              <a:gd name="T6" fmla="*/ 2480 w 5760"/>
              <a:gd name="T7" fmla="*/ 1601 h 5760"/>
              <a:gd name="T8" fmla="*/ 2019 w 5760"/>
              <a:gd name="T9" fmla="*/ 2248 h 5760"/>
              <a:gd name="T10" fmla="*/ 2480 w 5760"/>
              <a:gd name="T11" fmla="*/ 1601 h 5760"/>
              <a:gd name="T12" fmla="*/ 3894 w 5760"/>
              <a:gd name="T13" fmla="*/ 1634 h 5760"/>
              <a:gd name="T14" fmla="*/ 3527 w 5760"/>
              <a:gd name="T15" fmla="*/ 2129 h 5760"/>
              <a:gd name="T16" fmla="*/ 3894 w 5760"/>
              <a:gd name="T17" fmla="*/ 1634 h 5760"/>
              <a:gd name="T18" fmla="*/ 4482 w 5760"/>
              <a:gd name="T19" fmla="*/ 3645 h 5760"/>
              <a:gd name="T20" fmla="*/ 2889 w 5760"/>
              <a:gd name="T21" fmla="*/ 3501 h 5760"/>
              <a:gd name="T22" fmla="*/ 3375 w 5760"/>
              <a:gd name="T23" fmla="*/ 2488 h 5760"/>
              <a:gd name="T24" fmla="*/ 2536 w 5760"/>
              <a:gd name="T25" fmla="*/ 3678 h 5760"/>
              <a:gd name="T26" fmla="*/ 1293 w 5760"/>
              <a:gd name="T27" fmla="*/ 3916 h 5760"/>
              <a:gd name="T28" fmla="*/ 2417 w 5760"/>
              <a:gd name="T29" fmla="*/ 2830 h 5760"/>
              <a:gd name="T30" fmla="*/ 2121 w 5760"/>
              <a:gd name="T31" fmla="*/ 2791 h 5760"/>
              <a:gd name="T32" fmla="*/ 1387 w 5760"/>
              <a:gd name="T33" fmla="*/ 2065 h 5760"/>
              <a:gd name="T34" fmla="*/ 1643 w 5760"/>
              <a:gd name="T35" fmla="*/ 1794 h 5760"/>
              <a:gd name="T36" fmla="*/ 1779 w 5760"/>
              <a:gd name="T37" fmla="*/ 2272 h 5760"/>
              <a:gd name="T38" fmla="*/ 2712 w 5760"/>
              <a:gd name="T39" fmla="*/ 1579 h 5760"/>
              <a:gd name="T40" fmla="*/ 2170 w 5760"/>
              <a:gd name="T41" fmla="*/ 2592 h 5760"/>
              <a:gd name="T42" fmla="*/ 2817 w 5760"/>
              <a:gd name="T43" fmla="*/ 1985 h 5760"/>
              <a:gd name="T44" fmla="*/ 2688 w 5760"/>
              <a:gd name="T45" fmla="*/ 2463 h 5760"/>
              <a:gd name="T46" fmla="*/ 3295 w 5760"/>
              <a:gd name="T47" fmla="*/ 2297 h 5760"/>
              <a:gd name="T48" fmla="*/ 3853 w 5760"/>
              <a:gd name="T49" fmla="*/ 1322 h 5760"/>
              <a:gd name="T50" fmla="*/ 3574 w 5760"/>
              <a:gd name="T51" fmla="*/ 2352 h 5760"/>
              <a:gd name="T52" fmla="*/ 3900 w 5760"/>
              <a:gd name="T53" fmla="*/ 2471 h 5760"/>
              <a:gd name="T54" fmla="*/ 3861 w 5760"/>
              <a:gd name="T55" fmla="*/ 2728 h 5760"/>
              <a:gd name="T56" fmla="*/ 3182 w 5760"/>
              <a:gd name="T57" fmla="*/ 3468 h 5760"/>
              <a:gd name="T58" fmla="*/ 4203 w 5760"/>
              <a:gd name="T59" fmla="*/ 3645 h 5760"/>
              <a:gd name="T60" fmla="*/ 3750 w 5760"/>
              <a:gd name="T61" fmla="*/ 3429 h 5760"/>
              <a:gd name="T62" fmla="*/ 3750 w 5760"/>
              <a:gd name="T63" fmla="*/ 3813 h 5760"/>
              <a:gd name="T64" fmla="*/ 3949 w 5760"/>
              <a:gd name="T65" fmla="*/ 3015 h 5760"/>
              <a:gd name="T66" fmla="*/ 4482 w 5760"/>
              <a:gd name="T67" fmla="*/ 3645 h 5760"/>
              <a:gd name="T68" fmla="*/ 5449 w 5760"/>
              <a:gd name="T69" fmla="*/ 2880 h 5760"/>
              <a:gd name="T70" fmla="*/ 3406 w 5760"/>
              <a:gd name="T71" fmla="*/ 621 h 5760"/>
              <a:gd name="T72" fmla="*/ 2513 w 5760"/>
              <a:gd name="T73" fmla="*/ 693 h 5760"/>
              <a:gd name="T74" fmla="*/ 3685 w 5760"/>
              <a:gd name="T75" fmla="*/ 469 h 5760"/>
              <a:gd name="T76" fmla="*/ 2880 w 5760"/>
              <a:gd name="T77" fmla="*/ 309 h 5760"/>
              <a:gd name="T78" fmla="*/ 622 w 5760"/>
              <a:gd name="T79" fmla="*/ 2352 h 5760"/>
              <a:gd name="T80" fmla="*/ 694 w 5760"/>
              <a:gd name="T81" fmla="*/ 3247 h 5760"/>
              <a:gd name="T82" fmla="*/ 462 w 5760"/>
              <a:gd name="T83" fmla="*/ 2073 h 5760"/>
              <a:gd name="T84" fmla="*/ 310 w 5760"/>
              <a:gd name="T85" fmla="*/ 2880 h 5760"/>
              <a:gd name="T86" fmla="*/ 2353 w 5760"/>
              <a:gd name="T87" fmla="*/ 5144 h 5760"/>
              <a:gd name="T88" fmla="*/ 3248 w 5760"/>
              <a:gd name="T89" fmla="*/ 5072 h 5760"/>
              <a:gd name="T90" fmla="*/ 2074 w 5760"/>
              <a:gd name="T91" fmla="*/ 5296 h 5760"/>
              <a:gd name="T92" fmla="*/ 2880 w 5760"/>
              <a:gd name="T93" fmla="*/ 5448 h 5760"/>
              <a:gd name="T94" fmla="*/ 5137 w 5760"/>
              <a:gd name="T95" fmla="*/ 3413 h 5760"/>
              <a:gd name="T96" fmla="*/ 5065 w 5760"/>
              <a:gd name="T97" fmla="*/ 2512 h 5760"/>
              <a:gd name="T98" fmla="*/ 5297 w 5760"/>
              <a:gd name="T99" fmla="*/ 3692 h 5760"/>
              <a:gd name="T100" fmla="*/ 5449 w 5760"/>
              <a:gd name="T101" fmla="*/ 2880 h 5760"/>
              <a:gd name="T102" fmla="*/ 5623 w 5760"/>
              <a:gd name="T103" fmla="*/ 2880 h 5760"/>
              <a:gd name="T104" fmla="*/ 2880 w 5760"/>
              <a:gd name="T105" fmla="*/ 5622 h 5760"/>
              <a:gd name="T106" fmla="*/ 2880 w 5760"/>
              <a:gd name="T107" fmla="*/ 135 h 5760"/>
              <a:gd name="T108" fmla="*/ 5623 w 5760"/>
              <a:gd name="T109" fmla="*/ 2880 h 5760"/>
              <a:gd name="T110" fmla="*/ 5760 w 5760"/>
              <a:gd name="T111" fmla="*/ 2880 h 5760"/>
              <a:gd name="T112" fmla="*/ 0 w 5760"/>
              <a:gd name="T113" fmla="*/ 2880 h 5760"/>
              <a:gd name="T114" fmla="*/ 5760 w 5760"/>
              <a:gd name="T115" fmla="*/ 2880 h 57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5760" h="5760">
                <a:moveTo>
                  <a:pt x="2386" y="3095"/>
                </a:moveTo>
                <a:lnTo>
                  <a:pt x="2386" y="3095"/>
                </a:lnTo>
                <a:cubicBezTo>
                  <a:pt x="2027" y="3269"/>
                  <a:pt x="1572" y="3581"/>
                  <a:pt x="1572" y="3924"/>
                </a:cubicBezTo>
                <a:cubicBezTo>
                  <a:pt x="1572" y="4051"/>
                  <a:pt x="1635" y="4131"/>
                  <a:pt x="1754" y="4131"/>
                </a:cubicBezTo>
                <a:cubicBezTo>
                  <a:pt x="2105" y="4131"/>
                  <a:pt x="2320" y="3573"/>
                  <a:pt x="2386" y="3095"/>
                </a:cubicBezTo>
                <a:lnTo>
                  <a:pt x="2386" y="3095"/>
                </a:lnTo>
                <a:close/>
                <a:moveTo>
                  <a:pt x="2480" y="1601"/>
                </a:moveTo>
                <a:lnTo>
                  <a:pt x="2480" y="1601"/>
                </a:lnTo>
                <a:cubicBezTo>
                  <a:pt x="2480" y="1563"/>
                  <a:pt x="2458" y="1546"/>
                  <a:pt x="2425" y="1546"/>
                </a:cubicBezTo>
                <a:cubicBezTo>
                  <a:pt x="2257" y="1546"/>
                  <a:pt x="2019" y="1985"/>
                  <a:pt x="2019" y="2248"/>
                </a:cubicBezTo>
                <a:cubicBezTo>
                  <a:pt x="2281" y="2104"/>
                  <a:pt x="2480" y="1778"/>
                  <a:pt x="2480" y="1601"/>
                </a:cubicBezTo>
                <a:lnTo>
                  <a:pt x="2480" y="1601"/>
                </a:lnTo>
                <a:close/>
                <a:moveTo>
                  <a:pt x="3894" y="1634"/>
                </a:moveTo>
                <a:lnTo>
                  <a:pt x="3894" y="1634"/>
                </a:lnTo>
                <a:cubicBezTo>
                  <a:pt x="3894" y="1595"/>
                  <a:pt x="3885" y="1546"/>
                  <a:pt x="3836" y="1546"/>
                </a:cubicBezTo>
                <a:cubicBezTo>
                  <a:pt x="3717" y="1546"/>
                  <a:pt x="3527" y="1803"/>
                  <a:pt x="3527" y="2129"/>
                </a:cubicBezTo>
                <a:cubicBezTo>
                  <a:pt x="3765" y="1921"/>
                  <a:pt x="3894" y="1745"/>
                  <a:pt x="3894" y="1634"/>
                </a:cubicBezTo>
                <a:lnTo>
                  <a:pt x="3894" y="1634"/>
                </a:lnTo>
                <a:close/>
                <a:moveTo>
                  <a:pt x="4482" y="3645"/>
                </a:moveTo>
                <a:lnTo>
                  <a:pt x="4482" y="3645"/>
                </a:lnTo>
                <a:cubicBezTo>
                  <a:pt x="4482" y="4004"/>
                  <a:pt x="4173" y="4379"/>
                  <a:pt x="3717" y="4379"/>
                </a:cubicBezTo>
                <a:cubicBezTo>
                  <a:pt x="3168" y="4379"/>
                  <a:pt x="2889" y="3916"/>
                  <a:pt x="2889" y="3501"/>
                </a:cubicBezTo>
                <a:cubicBezTo>
                  <a:pt x="2889" y="2919"/>
                  <a:pt x="3287" y="2672"/>
                  <a:pt x="3455" y="2584"/>
                </a:cubicBezTo>
                <a:cubicBezTo>
                  <a:pt x="3422" y="2559"/>
                  <a:pt x="3397" y="2529"/>
                  <a:pt x="3375" y="2488"/>
                </a:cubicBezTo>
                <a:cubicBezTo>
                  <a:pt x="3182" y="2623"/>
                  <a:pt x="3008" y="2744"/>
                  <a:pt x="2640" y="2951"/>
                </a:cubicBezTo>
                <a:cubicBezTo>
                  <a:pt x="2624" y="3206"/>
                  <a:pt x="2601" y="3485"/>
                  <a:pt x="2536" y="3678"/>
                </a:cubicBezTo>
                <a:cubicBezTo>
                  <a:pt x="2400" y="4084"/>
                  <a:pt x="2121" y="4379"/>
                  <a:pt x="1754" y="4379"/>
                </a:cubicBezTo>
                <a:cubicBezTo>
                  <a:pt x="1444" y="4379"/>
                  <a:pt x="1293" y="4155"/>
                  <a:pt x="1293" y="3916"/>
                </a:cubicBezTo>
                <a:cubicBezTo>
                  <a:pt x="1293" y="3741"/>
                  <a:pt x="1395" y="3518"/>
                  <a:pt x="1580" y="3349"/>
                </a:cubicBezTo>
                <a:cubicBezTo>
                  <a:pt x="1812" y="3142"/>
                  <a:pt x="2066" y="3015"/>
                  <a:pt x="2417" y="2830"/>
                </a:cubicBezTo>
                <a:cubicBezTo>
                  <a:pt x="2425" y="2783"/>
                  <a:pt x="2433" y="2736"/>
                  <a:pt x="2442" y="2678"/>
                </a:cubicBezTo>
                <a:cubicBezTo>
                  <a:pt x="2353" y="2758"/>
                  <a:pt x="2226" y="2791"/>
                  <a:pt x="2121" y="2791"/>
                </a:cubicBezTo>
                <a:cubicBezTo>
                  <a:pt x="1955" y="2791"/>
                  <a:pt x="1818" y="2648"/>
                  <a:pt x="1787" y="2496"/>
                </a:cubicBezTo>
                <a:cubicBezTo>
                  <a:pt x="1563" y="2480"/>
                  <a:pt x="1395" y="2320"/>
                  <a:pt x="1387" y="2065"/>
                </a:cubicBezTo>
                <a:cubicBezTo>
                  <a:pt x="1387" y="1882"/>
                  <a:pt x="1459" y="1723"/>
                  <a:pt x="1580" y="1723"/>
                </a:cubicBezTo>
                <a:cubicBezTo>
                  <a:pt x="1627" y="1723"/>
                  <a:pt x="1643" y="1762"/>
                  <a:pt x="1643" y="1794"/>
                </a:cubicBezTo>
                <a:cubicBezTo>
                  <a:pt x="1643" y="1825"/>
                  <a:pt x="1602" y="1930"/>
                  <a:pt x="1602" y="2032"/>
                </a:cubicBezTo>
                <a:cubicBezTo>
                  <a:pt x="1602" y="2137"/>
                  <a:pt x="1652" y="2272"/>
                  <a:pt x="1779" y="2272"/>
                </a:cubicBezTo>
                <a:cubicBezTo>
                  <a:pt x="1779" y="1858"/>
                  <a:pt x="2082" y="1322"/>
                  <a:pt x="2442" y="1322"/>
                </a:cubicBezTo>
                <a:cubicBezTo>
                  <a:pt x="2680" y="1322"/>
                  <a:pt x="2712" y="1499"/>
                  <a:pt x="2712" y="1579"/>
                </a:cubicBezTo>
                <a:cubicBezTo>
                  <a:pt x="2712" y="1954"/>
                  <a:pt x="2337" y="2369"/>
                  <a:pt x="2033" y="2471"/>
                </a:cubicBezTo>
                <a:cubicBezTo>
                  <a:pt x="2042" y="2504"/>
                  <a:pt x="2074" y="2592"/>
                  <a:pt x="2170" y="2592"/>
                </a:cubicBezTo>
                <a:cubicBezTo>
                  <a:pt x="2290" y="2592"/>
                  <a:pt x="2433" y="2480"/>
                  <a:pt x="2505" y="2391"/>
                </a:cubicBezTo>
                <a:cubicBezTo>
                  <a:pt x="2536" y="2225"/>
                  <a:pt x="2657" y="1985"/>
                  <a:pt x="2817" y="1985"/>
                </a:cubicBezTo>
                <a:cubicBezTo>
                  <a:pt x="2880" y="1985"/>
                  <a:pt x="2911" y="2032"/>
                  <a:pt x="2911" y="2090"/>
                </a:cubicBezTo>
                <a:cubicBezTo>
                  <a:pt x="2911" y="2209"/>
                  <a:pt x="2784" y="2361"/>
                  <a:pt x="2688" y="2463"/>
                </a:cubicBezTo>
                <a:cubicBezTo>
                  <a:pt x="2673" y="2543"/>
                  <a:pt x="2665" y="2631"/>
                  <a:pt x="2665" y="2703"/>
                </a:cubicBezTo>
                <a:cubicBezTo>
                  <a:pt x="2944" y="2535"/>
                  <a:pt x="3088" y="2449"/>
                  <a:pt x="3295" y="2297"/>
                </a:cubicBezTo>
                <a:cubicBezTo>
                  <a:pt x="3279" y="2242"/>
                  <a:pt x="3279" y="2176"/>
                  <a:pt x="3279" y="2112"/>
                </a:cubicBezTo>
                <a:cubicBezTo>
                  <a:pt x="3279" y="1739"/>
                  <a:pt x="3527" y="1322"/>
                  <a:pt x="3853" y="1322"/>
                </a:cubicBezTo>
                <a:cubicBezTo>
                  <a:pt x="4037" y="1322"/>
                  <a:pt x="4131" y="1452"/>
                  <a:pt x="4131" y="1595"/>
                </a:cubicBezTo>
                <a:cubicBezTo>
                  <a:pt x="4131" y="1866"/>
                  <a:pt x="3900" y="2104"/>
                  <a:pt x="3574" y="2352"/>
                </a:cubicBezTo>
                <a:cubicBezTo>
                  <a:pt x="3599" y="2416"/>
                  <a:pt x="3637" y="2471"/>
                  <a:pt x="3701" y="2504"/>
                </a:cubicBezTo>
                <a:cubicBezTo>
                  <a:pt x="3709" y="2488"/>
                  <a:pt x="3813" y="2471"/>
                  <a:pt x="3900" y="2471"/>
                </a:cubicBezTo>
                <a:cubicBezTo>
                  <a:pt x="3996" y="2471"/>
                  <a:pt x="4131" y="2496"/>
                  <a:pt x="4131" y="2592"/>
                </a:cubicBezTo>
                <a:cubicBezTo>
                  <a:pt x="4131" y="2703"/>
                  <a:pt x="3980" y="2728"/>
                  <a:pt x="3861" y="2728"/>
                </a:cubicBezTo>
                <a:cubicBezTo>
                  <a:pt x="3797" y="2736"/>
                  <a:pt x="3693" y="2711"/>
                  <a:pt x="3693" y="2711"/>
                </a:cubicBezTo>
                <a:cubicBezTo>
                  <a:pt x="3518" y="2758"/>
                  <a:pt x="3182" y="2959"/>
                  <a:pt x="3182" y="3468"/>
                </a:cubicBezTo>
                <a:cubicBezTo>
                  <a:pt x="3182" y="3813"/>
                  <a:pt x="3397" y="4131"/>
                  <a:pt x="3734" y="4131"/>
                </a:cubicBezTo>
                <a:cubicBezTo>
                  <a:pt x="3988" y="4131"/>
                  <a:pt x="4195" y="3940"/>
                  <a:pt x="4203" y="3645"/>
                </a:cubicBezTo>
                <a:cubicBezTo>
                  <a:pt x="4204" y="3454"/>
                  <a:pt x="4123" y="3253"/>
                  <a:pt x="3933" y="3253"/>
                </a:cubicBezTo>
                <a:cubicBezTo>
                  <a:pt x="3836" y="3253"/>
                  <a:pt x="3750" y="3325"/>
                  <a:pt x="3750" y="3429"/>
                </a:cubicBezTo>
                <a:cubicBezTo>
                  <a:pt x="3742" y="3589"/>
                  <a:pt x="3861" y="3606"/>
                  <a:pt x="3861" y="3708"/>
                </a:cubicBezTo>
                <a:cubicBezTo>
                  <a:pt x="3861" y="3780"/>
                  <a:pt x="3806" y="3813"/>
                  <a:pt x="3750" y="3813"/>
                </a:cubicBezTo>
                <a:cubicBezTo>
                  <a:pt x="3590" y="3813"/>
                  <a:pt x="3469" y="3653"/>
                  <a:pt x="3469" y="3454"/>
                </a:cubicBezTo>
                <a:cubicBezTo>
                  <a:pt x="3469" y="3214"/>
                  <a:pt x="3678" y="3015"/>
                  <a:pt x="3949" y="3015"/>
                </a:cubicBezTo>
                <a:cubicBezTo>
                  <a:pt x="4300" y="3015"/>
                  <a:pt x="4482" y="3319"/>
                  <a:pt x="4482" y="3645"/>
                </a:cubicBezTo>
                <a:lnTo>
                  <a:pt x="4482" y="3645"/>
                </a:lnTo>
                <a:close/>
                <a:moveTo>
                  <a:pt x="5449" y="2880"/>
                </a:moveTo>
                <a:lnTo>
                  <a:pt x="5449" y="2880"/>
                </a:lnTo>
                <a:cubicBezTo>
                  <a:pt x="5449" y="1969"/>
                  <a:pt x="4985" y="1027"/>
                  <a:pt x="3988" y="726"/>
                </a:cubicBezTo>
                <a:cubicBezTo>
                  <a:pt x="3781" y="662"/>
                  <a:pt x="3607" y="621"/>
                  <a:pt x="3406" y="621"/>
                </a:cubicBezTo>
                <a:cubicBezTo>
                  <a:pt x="2944" y="621"/>
                  <a:pt x="2928" y="884"/>
                  <a:pt x="2712" y="884"/>
                </a:cubicBezTo>
                <a:cubicBezTo>
                  <a:pt x="2593" y="884"/>
                  <a:pt x="2513" y="798"/>
                  <a:pt x="2513" y="693"/>
                </a:cubicBezTo>
                <a:cubicBezTo>
                  <a:pt x="2513" y="510"/>
                  <a:pt x="2729" y="367"/>
                  <a:pt x="3071" y="367"/>
                </a:cubicBezTo>
                <a:cubicBezTo>
                  <a:pt x="3391" y="367"/>
                  <a:pt x="3637" y="447"/>
                  <a:pt x="3685" y="469"/>
                </a:cubicBezTo>
                <a:lnTo>
                  <a:pt x="3693" y="447"/>
                </a:lnTo>
                <a:cubicBezTo>
                  <a:pt x="3607" y="414"/>
                  <a:pt x="3303" y="309"/>
                  <a:pt x="2880" y="309"/>
                </a:cubicBezTo>
                <a:cubicBezTo>
                  <a:pt x="1961" y="309"/>
                  <a:pt x="1028" y="781"/>
                  <a:pt x="727" y="1770"/>
                </a:cubicBezTo>
                <a:cubicBezTo>
                  <a:pt x="663" y="1977"/>
                  <a:pt x="622" y="2154"/>
                  <a:pt x="622" y="2352"/>
                </a:cubicBezTo>
                <a:cubicBezTo>
                  <a:pt x="622" y="2816"/>
                  <a:pt x="885" y="2838"/>
                  <a:pt x="885" y="3054"/>
                </a:cubicBezTo>
                <a:cubicBezTo>
                  <a:pt x="885" y="3167"/>
                  <a:pt x="798" y="3247"/>
                  <a:pt x="694" y="3247"/>
                </a:cubicBezTo>
                <a:cubicBezTo>
                  <a:pt x="511" y="3247"/>
                  <a:pt x="368" y="3037"/>
                  <a:pt x="368" y="2687"/>
                </a:cubicBezTo>
                <a:cubicBezTo>
                  <a:pt x="368" y="2369"/>
                  <a:pt x="448" y="2121"/>
                  <a:pt x="462" y="2073"/>
                </a:cubicBezTo>
                <a:lnTo>
                  <a:pt x="440" y="2065"/>
                </a:lnTo>
                <a:cubicBezTo>
                  <a:pt x="415" y="2161"/>
                  <a:pt x="310" y="2457"/>
                  <a:pt x="310" y="2880"/>
                </a:cubicBezTo>
                <a:cubicBezTo>
                  <a:pt x="310" y="3805"/>
                  <a:pt x="782" y="4738"/>
                  <a:pt x="1771" y="5041"/>
                </a:cubicBezTo>
                <a:cubicBezTo>
                  <a:pt x="1978" y="5105"/>
                  <a:pt x="2154" y="5144"/>
                  <a:pt x="2353" y="5144"/>
                </a:cubicBezTo>
                <a:cubicBezTo>
                  <a:pt x="2817" y="5144"/>
                  <a:pt x="2831" y="4873"/>
                  <a:pt x="3047" y="4873"/>
                </a:cubicBezTo>
                <a:cubicBezTo>
                  <a:pt x="3160" y="4873"/>
                  <a:pt x="3248" y="4961"/>
                  <a:pt x="3248" y="5072"/>
                </a:cubicBezTo>
                <a:cubicBezTo>
                  <a:pt x="3248" y="5249"/>
                  <a:pt x="3038" y="5392"/>
                  <a:pt x="2688" y="5392"/>
                </a:cubicBezTo>
                <a:cubicBezTo>
                  <a:pt x="2370" y="5392"/>
                  <a:pt x="2113" y="5312"/>
                  <a:pt x="2074" y="5296"/>
                </a:cubicBezTo>
                <a:lnTo>
                  <a:pt x="2066" y="5320"/>
                </a:lnTo>
                <a:cubicBezTo>
                  <a:pt x="2154" y="5359"/>
                  <a:pt x="2458" y="5448"/>
                  <a:pt x="2880" y="5448"/>
                </a:cubicBezTo>
                <a:cubicBezTo>
                  <a:pt x="3797" y="5448"/>
                  <a:pt x="4739" y="4984"/>
                  <a:pt x="5034" y="3987"/>
                </a:cubicBezTo>
                <a:cubicBezTo>
                  <a:pt x="5098" y="3788"/>
                  <a:pt x="5137" y="3606"/>
                  <a:pt x="5137" y="3413"/>
                </a:cubicBezTo>
                <a:cubicBezTo>
                  <a:pt x="5137" y="2943"/>
                  <a:pt x="4874" y="2927"/>
                  <a:pt x="4874" y="2711"/>
                </a:cubicBezTo>
                <a:cubicBezTo>
                  <a:pt x="4874" y="2592"/>
                  <a:pt x="4954" y="2512"/>
                  <a:pt x="5065" y="2512"/>
                </a:cubicBezTo>
                <a:cubicBezTo>
                  <a:pt x="5250" y="2512"/>
                  <a:pt x="5393" y="2728"/>
                  <a:pt x="5393" y="3079"/>
                </a:cubicBezTo>
                <a:cubicBezTo>
                  <a:pt x="5393" y="3390"/>
                  <a:pt x="5313" y="3637"/>
                  <a:pt x="5297" y="3692"/>
                </a:cubicBezTo>
                <a:lnTo>
                  <a:pt x="5322" y="3700"/>
                </a:lnTo>
                <a:cubicBezTo>
                  <a:pt x="5352" y="3606"/>
                  <a:pt x="5449" y="3310"/>
                  <a:pt x="5449" y="2880"/>
                </a:cubicBezTo>
                <a:lnTo>
                  <a:pt x="5449" y="2880"/>
                </a:lnTo>
                <a:close/>
                <a:moveTo>
                  <a:pt x="5623" y="2880"/>
                </a:moveTo>
                <a:lnTo>
                  <a:pt x="5623" y="2880"/>
                </a:lnTo>
                <a:cubicBezTo>
                  <a:pt x="5623" y="4395"/>
                  <a:pt x="4396" y="5622"/>
                  <a:pt x="2880" y="5622"/>
                </a:cubicBezTo>
                <a:cubicBezTo>
                  <a:pt x="1364" y="5622"/>
                  <a:pt x="136" y="4395"/>
                  <a:pt x="136" y="2880"/>
                </a:cubicBezTo>
                <a:cubicBezTo>
                  <a:pt x="136" y="1363"/>
                  <a:pt x="1364" y="135"/>
                  <a:pt x="2880" y="135"/>
                </a:cubicBezTo>
                <a:cubicBezTo>
                  <a:pt x="4396" y="135"/>
                  <a:pt x="5623" y="1372"/>
                  <a:pt x="5623" y="2880"/>
                </a:cubicBezTo>
                <a:lnTo>
                  <a:pt x="5623" y="2880"/>
                </a:lnTo>
                <a:close/>
                <a:moveTo>
                  <a:pt x="5760" y="2880"/>
                </a:moveTo>
                <a:lnTo>
                  <a:pt x="5760" y="2880"/>
                </a:lnTo>
                <a:cubicBezTo>
                  <a:pt x="5760" y="1292"/>
                  <a:pt x="4468" y="0"/>
                  <a:pt x="2880" y="0"/>
                </a:cubicBezTo>
                <a:cubicBezTo>
                  <a:pt x="1293" y="0"/>
                  <a:pt x="0" y="1292"/>
                  <a:pt x="0" y="2880"/>
                </a:cubicBezTo>
                <a:cubicBezTo>
                  <a:pt x="0" y="4473"/>
                  <a:pt x="1293" y="5760"/>
                  <a:pt x="2880" y="5760"/>
                </a:cubicBezTo>
                <a:cubicBezTo>
                  <a:pt x="4468" y="5760"/>
                  <a:pt x="5760" y="4473"/>
                  <a:pt x="5760" y="2880"/>
                </a:cubicBezTo>
                <a:close/>
              </a:path>
            </a:pathLst>
          </a:custGeom>
          <a:solidFill>
            <a:srgbClr val="005EB8"/>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Tree>
    <p:extLst>
      <p:ext uri="{BB962C8B-B14F-4D97-AF65-F5344CB8AC3E}">
        <p14:creationId xmlns:p14="http://schemas.microsoft.com/office/powerpoint/2010/main" val="4195991988"/>
      </p:ext>
    </p:extLst>
  </p:cSld>
  <p:clrMapOvr>
    <a:overrideClrMapping bg1="lt1" tx1="dk1" bg2="lt2" tx2="dk2" accent1="accent1" accent2="accent2" accent3="accent3" accent4="accent4" accent5="accent5" accent6="accent6" hlink="hlink" folHlink="folHlink"/>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Box content - 3 columns slide">
    <p:bg>
      <p:bgRef idx="1001">
        <a:schemeClr val="bg1"/>
      </p:bgRef>
    </p:bg>
    <p:spTree>
      <p:nvGrpSpPr>
        <p:cNvPr id="1" name=""/>
        <p:cNvGrpSpPr/>
        <p:nvPr/>
      </p:nvGrpSpPr>
      <p:grpSpPr>
        <a:xfrm>
          <a:off x="0" y="0"/>
          <a:ext cx="0" cy="0"/>
          <a:chOff x="0" y="0"/>
          <a:chExt cx="0" cy="0"/>
        </a:xfrm>
      </p:grpSpPr>
      <p:sp>
        <p:nvSpPr>
          <p:cNvPr id="21" name="Rectangle 20">
            <a:extLst>
              <a:ext uri="{FF2B5EF4-FFF2-40B4-BE49-F238E27FC236}">
                <a16:creationId xmlns:a16="http://schemas.microsoft.com/office/drawing/2014/main" id="{586D1EE4-4DF3-7F45-9FA5-78E2FF2D1ECD}"/>
              </a:ext>
            </a:extLst>
          </p:cNvPr>
          <p:cNvSpPr/>
          <p:nvPr userDrawn="1"/>
        </p:nvSpPr>
        <p:spPr>
          <a:xfrm>
            <a:off x="521185" y="1586753"/>
            <a:ext cx="3637421" cy="4397187"/>
          </a:xfrm>
          <a:prstGeom prst="rect">
            <a:avLst/>
          </a:prstGeom>
          <a:solidFill>
            <a:srgbClr val="EFF3F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Rectangle 18">
            <a:extLst>
              <a:ext uri="{FF2B5EF4-FFF2-40B4-BE49-F238E27FC236}">
                <a16:creationId xmlns:a16="http://schemas.microsoft.com/office/drawing/2014/main" id="{2FA9BA50-C8D6-A644-A161-AFA6D14F593B}"/>
              </a:ext>
            </a:extLst>
          </p:cNvPr>
          <p:cNvSpPr/>
          <p:nvPr userDrawn="1"/>
        </p:nvSpPr>
        <p:spPr>
          <a:xfrm>
            <a:off x="4277289" y="1586753"/>
            <a:ext cx="3637421" cy="4397187"/>
          </a:xfrm>
          <a:prstGeom prst="rect">
            <a:avLst/>
          </a:prstGeom>
          <a:solidFill>
            <a:srgbClr val="EFF3F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Rectangle 19">
            <a:extLst>
              <a:ext uri="{FF2B5EF4-FFF2-40B4-BE49-F238E27FC236}">
                <a16:creationId xmlns:a16="http://schemas.microsoft.com/office/drawing/2014/main" id="{B0E07936-5FB1-B143-B229-FB69719E9822}"/>
              </a:ext>
            </a:extLst>
          </p:cNvPr>
          <p:cNvSpPr/>
          <p:nvPr userDrawn="1"/>
        </p:nvSpPr>
        <p:spPr>
          <a:xfrm>
            <a:off x="8045558" y="1586753"/>
            <a:ext cx="3637421" cy="4397187"/>
          </a:xfrm>
          <a:prstGeom prst="rect">
            <a:avLst/>
          </a:prstGeom>
          <a:solidFill>
            <a:srgbClr val="EFF3F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Text Placeholder 24">
            <a:extLst>
              <a:ext uri="{FF2B5EF4-FFF2-40B4-BE49-F238E27FC236}">
                <a16:creationId xmlns:a16="http://schemas.microsoft.com/office/drawing/2014/main" id="{BB384426-C017-F545-8DF0-593D3581674B}"/>
              </a:ext>
            </a:extLst>
          </p:cNvPr>
          <p:cNvSpPr>
            <a:spLocks noGrp="1"/>
          </p:cNvSpPr>
          <p:nvPr>
            <p:ph type="body" sz="quarter" idx="22" hasCustomPrompt="1"/>
          </p:nvPr>
        </p:nvSpPr>
        <p:spPr>
          <a:xfrm>
            <a:off x="796529" y="2327913"/>
            <a:ext cx="3086848" cy="3140980"/>
          </a:xfrm>
          <a:prstGeom prst="rect">
            <a:avLst/>
          </a:prstGeom>
        </p:spPr>
        <p:txBody>
          <a:bodyPr lIns="0" tIns="0" rIns="0" bIns="0">
            <a:noAutofit/>
          </a:bodyPr>
          <a:lstStyle>
            <a:lvl1pPr marL="0" indent="0">
              <a:lnSpc>
                <a:spcPct val="100000"/>
              </a:lnSpc>
              <a:spcBef>
                <a:spcPts val="600"/>
              </a:spcBef>
              <a:spcAft>
                <a:spcPts val="0"/>
              </a:spcAft>
              <a:buFontTx/>
              <a:buNone/>
              <a:defRPr lang="en-US" sz="1400" kern="1200" dirty="0">
                <a:solidFill>
                  <a:srgbClr val="0E141F"/>
                </a:solidFill>
                <a:effectLst/>
                <a:latin typeface="GE Inspira Sans" panose="020B0503060000000003" pitchFamily="34" charset="77"/>
                <a:ea typeface="+mn-ea"/>
                <a:cs typeface="+mn-cs"/>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dirty="0"/>
              <a:t>Click to add text column. At vero eos et accusam et justo duo dolores et ea </a:t>
            </a:r>
            <a:r>
              <a:rPr lang="en-US" dirty="0" err="1"/>
              <a:t>rebum</a:t>
            </a:r>
            <a:r>
              <a:rPr lang="en-US" dirty="0"/>
              <a:t>. Stet </a:t>
            </a:r>
            <a:r>
              <a:rPr lang="en-US" dirty="0" err="1"/>
              <a:t>clita</a:t>
            </a:r>
            <a:r>
              <a:rPr lang="en-US" dirty="0"/>
              <a:t> </a:t>
            </a:r>
            <a:r>
              <a:rPr lang="en-US" dirty="0" err="1"/>
              <a:t>kasd</a:t>
            </a:r>
            <a:r>
              <a:rPr lang="en-US" dirty="0"/>
              <a:t> </a:t>
            </a:r>
            <a:r>
              <a:rPr lang="en-US" dirty="0" err="1"/>
              <a:t>etam</a:t>
            </a:r>
            <a:r>
              <a:rPr lang="en-US" dirty="0"/>
              <a:t> </a:t>
            </a:r>
            <a:r>
              <a:rPr lang="en-US" dirty="0" err="1"/>
              <a:t>gubergren</a:t>
            </a:r>
            <a:r>
              <a:rPr lang="en-US" dirty="0"/>
              <a:t>, no sea </a:t>
            </a:r>
            <a:r>
              <a:rPr lang="en-US" dirty="0" err="1"/>
              <a:t>takimata</a:t>
            </a:r>
            <a:r>
              <a:rPr lang="en-US" dirty="0"/>
              <a:t> </a:t>
            </a:r>
            <a:r>
              <a:rPr lang="en-US" dirty="0" err="1"/>
              <a:t>sanctus</a:t>
            </a:r>
            <a:r>
              <a:rPr lang="en-US" dirty="0"/>
              <a:t> </a:t>
            </a:r>
            <a:r>
              <a:rPr lang="en-US" dirty="0" err="1"/>
              <a:t>est</a:t>
            </a:r>
            <a:r>
              <a:rPr lang="en-US" dirty="0"/>
              <a:t> Lorem ipsum dolor sit amet. </a:t>
            </a:r>
          </a:p>
          <a:p>
            <a:pPr lvl="0"/>
            <a:r>
              <a:rPr lang="en-US" dirty="0"/>
              <a:t>Lorem ipsum dolor sit amet, consetetur sadipscing elitr, sed diam nonumy eirmod </a:t>
            </a:r>
            <a:r>
              <a:rPr lang="en-US" dirty="0" err="1"/>
              <a:t>tempor</a:t>
            </a:r>
            <a:r>
              <a:rPr lang="en-US" dirty="0"/>
              <a:t> </a:t>
            </a:r>
            <a:r>
              <a:rPr lang="en-US" dirty="0" err="1"/>
              <a:t>invidunt</a:t>
            </a:r>
            <a:r>
              <a:rPr lang="en-US" dirty="0"/>
              <a:t> </a:t>
            </a:r>
            <a:r>
              <a:rPr lang="en-US" dirty="0" err="1"/>
              <a:t>ut</a:t>
            </a:r>
            <a:r>
              <a:rPr lang="en-US" dirty="0"/>
              <a:t> </a:t>
            </a:r>
            <a:r>
              <a:rPr lang="en-US" dirty="0" err="1"/>
              <a:t>labore</a:t>
            </a:r>
            <a:r>
              <a:rPr lang="en-US" dirty="0"/>
              <a:t> et dolore magna </a:t>
            </a:r>
            <a:r>
              <a:rPr lang="en-US" dirty="0" err="1"/>
              <a:t>aliquyam</a:t>
            </a:r>
            <a:r>
              <a:rPr lang="en-US" dirty="0"/>
              <a:t> </a:t>
            </a:r>
            <a:r>
              <a:rPr lang="en-US" dirty="0" err="1"/>
              <a:t>erat</a:t>
            </a:r>
            <a:r>
              <a:rPr lang="en-US" dirty="0"/>
              <a:t>, sed diam </a:t>
            </a:r>
            <a:r>
              <a:rPr lang="en-US" dirty="0" err="1"/>
              <a:t>voluptua</a:t>
            </a:r>
            <a:r>
              <a:rPr lang="en-US" dirty="0"/>
              <a:t>. Duis </a:t>
            </a:r>
            <a:r>
              <a:rPr lang="en-US" dirty="0" err="1"/>
              <a:t>autem</a:t>
            </a:r>
            <a:r>
              <a:rPr lang="en-US" dirty="0"/>
              <a:t> </a:t>
            </a:r>
            <a:r>
              <a:rPr lang="en-US" dirty="0" err="1"/>
              <a:t>vel</a:t>
            </a:r>
            <a:r>
              <a:rPr lang="en-US" dirty="0"/>
              <a:t> </a:t>
            </a:r>
            <a:r>
              <a:rPr lang="en-US" dirty="0" err="1"/>
              <a:t>eum</a:t>
            </a:r>
            <a:r>
              <a:rPr lang="en-US" dirty="0"/>
              <a:t> </a:t>
            </a:r>
            <a:r>
              <a:rPr lang="en-US" dirty="0" err="1"/>
              <a:t>iriure</a:t>
            </a:r>
            <a:r>
              <a:rPr lang="en-US" dirty="0"/>
              <a:t> dolor in </a:t>
            </a:r>
            <a:r>
              <a:rPr lang="en-US" dirty="0" err="1"/>
              <a:t>hendrerit</a:t>
            </a:r>
            <a:r>
              <a:rPr lang="en-US" dirty="0"/>
              <a:t> </a:t>
            </a:r>
            <a:r>
              <a:rPr lang="en-US" dirty="0" err="1"/>
              <a:t>insed</a:t>
            </a:r>
            <a:r>
              <a:rPr lang="en-US" dirty="0"/>
              <a:t> et </a:t>
            </a:r>
            <a:r>
              <a:rPr lang="en-US" dirty="0" err="1"/>
              <a:t>vulputate</a:t>
            </a:r>
            <a:r>
              <a:rPr lang="en-US" dirty="0"/>
              <a:t> </a:t>
            </a:r>
            <a:r>
              <a:rPr lang="en-US" dirty="0" err="1"/>
              <a:t>velit</a:t>
            </a:r>
            <a:r>
              <a:rPr lang="en-US" dirty="0"/>
              <a:t> </a:t>
            </a:r>
            <a:r>
              <a:rPr lang="en-US" dirty="0" err="1"/>
              <a:t>esse</a:t>
            </a:r>
            <a:r>
              <a:rPr lang="en-US" dirty="0"/>
              <a:t> </a:t>
            </a:r>
            <a:r>
              <a:rPr lang="en-US" dirty="0" err="1"/>
              <a:t>molestie</a:t>
            </a:r>
            <a:r>
              <a:rPr lang="en-US" dirty="0"/>
              <a:t> </a:t>
            </a:r>
            <a:r>
              <a:rPr lang="en-US" dirty="0" err="1"/>
              <a:t>consequat</a:t>
            </a:r>
            <a:r>
              <a:rPr lang="en-US" dirty="0"/>
              <a:t>, </a:t>
            </a:r>
            <a:r>
              <a:rPr lang="en-US" dirty="0" err="1"/>
              <a:t>vel</a:t>
            </a:r>
            <a:r>
              <a:rPr lang="en-US" dirty="0"/>
              <a:t> </a:t>
            </a:r>
            <a:r>
              <a:rPr lang="en-US" dirty="0" err="1"/>
              <a:t>illum</a:t>
            </a:r>
            <a:r>
              <a:rPr lang="en-US" dirty="0"/>
              <a:t>.</a:t>
            </a:r>
          </a:p>
        </p:txBody>
      </p:sp>
      <p:sp>
        <p:nvSpPr>
          <p:cNvPr id="29" name="Text Placeholder 24">
            <a:extLst>
              <a:ext uri="{FF2B5EF4-FFF2-40B4-BE49-F238E27FC236}">
                <a16:creationId xmlns:a16="http://schemas.microsoft.com/office/drawing/2014/main" id="{330CA67E-C7B8-954A-B603-A0B7C69610A2}"/>
              </a:ext>
            </a:extLst>
          </p:cNvPr>
          <p:cNvSpPr>
            <a:spLocks noGrp="1"/>
          </p:cNvSpPr>
          <p:nvPr>
            <p:ph type="body" sz="quarter" idx="23" hasCustomPrompt="1"/>
          </p:nvPr>
        </p:nvSpPr>
        <p:spPr>
          <a:xfrm>
            <a:off x="4547202" y="2327913"/>
            <a:ext cx="3086848" cy="3213865"/>
          </a:xfrm>
          <a:prstGeom prst="rect">
            <a:avLst/>
          </a:prstGeom>
        </p:spPr>
        <p:txBody>
          <a:bodyPr lIns="0" tIns="0" rIns="0" bIns="0">
            <a:noAutofit/>
          </a:bodyPr>
          <a:lstStyle>
            <a:lvl1pPr marL="0" indent="0">
              <a:lnSpc>
                <a:spcPct val="100000"/>
              </a:lnSpc>
              <a:spcBef>
                <a:spcPts val="600"/>
              </a:spcBef>
              <a:spcAft>
                <a:spcPts val="0"/>
              </a:spcAft>
              <a:buFontTx/>
              <a:buNone/>
              <a:defRPr sz="1400">
                <a:solidFill>
                  <a:schemeClr val="bg2"/>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dirty="0"/>
              <a:t>Click to add text column. At vero eos et accusam et justo duo dolores et ea </a:t>
            </a:r>
            <a:r>
              <a:rPr lang="en-US" dirty="0" err="1"/>
              <a:t>rebum</a:t>
            </a:r>
            <a:r>
              <a:rPr lang="en-US" dirty="0"/>
              <a:t>. Stet </a:t>
            </a:r>
            <a:r>
              <a:rPr lang="en-US" dirty="0" err="1"/>
              <a:t>clita</a:t>
            </a:r>
            <a:r>
              <a:rPr lang="en-US" dirty="0"/>
              <a:t> </a:t>
            </a:r>
            <a:r>
              <a:rPr lang="en-US" dirty="0" err="1"/>
              <a:t>kasd</a:t>
            </a:r>
            <a:r>
              <a:rPr lang="en-US" dirty="0"/>
              <a:t> </a:t>
            </a:r>
            <a:r>
              <a:rPr lang="en-US" dirty="0" err="1"/>
              <a:t>etam</a:t>
            </a:r>
            <a:r>
              <a:rPr lang="en-US" dirty="0"/>
              <a:t> </a:t>
            </a:r>
            <a:r>
              <a:rPr lang="en-US" dirty="0" err="1"/>
              <a:t>gubergren</a:t>
            </a:r>
            <a:r>
              <a:rPr lang="en-US" dirty="0"/>
              <a:t>, no sea </a:t>
            </a:r>
            <a:r>
              <a:rPr lang="en-US" dirty="0" err="1"/>
              <a:t>takimata</a:t>
            </a:r>
            <a:r>
              <a:rPr lang="en-US" dirty="0"/>
              <a:t> </a:t>
            </a:r>
            <a:r>
              <a:rPr lang="en-US" dirty="0" err="1"/>
              <a:t>sanctus</a:t>
            </a:r>
            <a:r>
              <a:rPr lang="en-US" dirty="0"/>
              <a:t> </a:t>
            </a:r>
            <a:r>
              <a:rPr lang="en-US" dirty="0" err="1"/>
              <a:t>est</a:t>
            </a:r>
            <a:r>
              <a:rPr lang="en-US" dirty="0"/>
              <a:t> Lorem ipsum dolor sit amet. </a:t>
            </a:r>
          </a:p>
          <a:p>
            <a:pPr lvl="0"/>
            <a:r>
              <a:rPr lang="en-US" dirty="0"/>
              <a:t>Lorem ipsum dolor sit amet, consetetur sadipscing elitr, sed diam nonumy eirmod </a:t>
            </a:r>
            <a:r>
              <a:rPr lang="en-US" dirty="0" err="1"/>
              <a:t>tempor</a:t>
            </a:r>
            <a:r>
              <a:rPr lang="en-US" dirty="0"/>
              <a:t> </a:t>
            </a:r>
            <a:r>
              <a:rPr lang="en-US" dirty="0" err="1"/>
              <a:t>invidunt</a:t>
            </a:r>
            <a:r>
              <a:rPr lang="en-US" dirty="0"/>
              <a:t> </a:t>
            </a:r>
            <a:r>
              <a:rPr lang="en-US" dirty="0" err="1"/>
              <a:t>ut</a:t>
            </a:r>
            <a:r>
              <a:rPr lang="en-US" dirty="0"/>
              <a:t> </a:t>
            </a:r>
            <a:r>
              <a:rPr lang="en-US" dirty="0" err="1"/>
              <a:t>labore</a:t>
            </a:r>
            <a:r>
              <a:rPr lang="en-US" dirty="0"/>
              <a:t> et dolore magna </a:t>
            </a:r>
            <a:r>
              <a:rPr lang="en-US" dirty="0" err="1"/>
              <a:t>aliquyam</a:t>
            </a:r>
            <a:r>
              <a:rPr lang="en-US" dirty="0"/>
              <a:t> </a:t>
            </a:r>
            <a:r>
              <a:rPr lang="en-US" dirty="0" err="1"/>
              <a:t>erat</a:t>
            </a:r>
            <a:r>
              <a:rPr lang="en-US" dirty="0"/>
              <a:t>, sed diam </a:t>
            </a:r>
            <a:r>
              <a:rPr lang="en-US" dirty="0" err="1"/>
              <a:t>voluptua</a:t>
            </a:r>
            <a:r>
              <a:rPr lang="en-US" dirty="0"/>
              <a:t>. Duis </a:t>
            </a:r>
            <a:r>
              <a:rPr lang="en-US" dirty="0" err="1"/>
              <a:t>autem</a:t>
            </a:r>
            <a:r>
              <a:rPr lang="en-US" dirty="0"/>
              <a:t> </a:t>
            </a:r>
            <a:r>
              <a:rPr lang="en-US" dirty="0" err="1"/>
              <a:t>vel</a:t>
            </a:r>
            <a:r>
              <a:rPr lang="en-US" dirty="0"/>
              <a:t> </a:t>
            </a:r>
            <a:r>
              <a:rPr lang="en-US" dirty="0" err="1"/>
              <a:t>eum</a:t>
            </a:r>
            <a:r>
              <a:rPr lang="en-US" dirty="0"/>
              <a:t> </a:t>
            </a:r>
            <a:r>
              <a:rPr lang="en-US" dirty="0" err="1"/>
              <a:t>iriure</a:t>
            </a:r>
            <a:r>
              <a:rPr lang="en-US" dirty="0"/>
              <a:t> dolor in </a:t>
            </a:r>
            <a:r>
              <a:rPr lang="en-US" dirty="0" err="1"/>
              <a:t>hendrerit</a:t>
            </a:r>
            <a:r>
              <a:rPr lang="en-US" dirty="0"/>
              <a:t> </a:t>
            </a:r>
            <a:r>
              <a:rPr lang="en-US" dirty="0" err="1"/>
              <a:t>insed</a:t>
            </a:r>
            <a:r>
              <a:rPr lang="en-US" dirty="0"/>
              <a:t> et </a:t>
            </a:r>
            <a:r>
              <a:rPr lang="en-US" dirty="0" err="1"/>
              <a:t>vulputate</a:t>
            </a:r>
            <a:r>
              <a:rPr lang="en-US" dirty="0"/>
              <a:t> </a:t>
            </a:r>
            <a:r>
              <a:rPr lang="en-US" dirty="0" err="1"/>
              <a:t>velit</a:t>
            </a:r>
            <a:r>
              <a:rPr lang="en-US" dirty="0"/>
              <a:t> </a:t>
            </a:r>
            <a:r>
              <a:rPr lang="en-US" dirty="0" err="1"/>
              <a:t>esse</a:t>
            </a:r>
            <a:r>
              <a:rPr lang="en-US" dirty="0"/>
              <a:t> </a:t>
            </a:r>
            <a:r>
              <a:rPr lang="en-US" dirty="0" err="1"/>
              <a:t>molestie</a:t>
            </a:r>
            <a:r>
              <a:rPr lang="en-US" dirty="0"/>
              <a:t> </a:t>
            </a:r>
            <a:r>
              <a:rPr lang="en-US" dirty="0" err="1"/>
              <a:t>consequat</a:t>
            </a:r>
            <a:r>
              <a:rPr lang="en-US" dirty="0"/>
              <a:t>, </a:t>
            </a:r>
            <a:r>
              <a:rPr lang="en-US" dirty="0" err="1"/>
              <a:t>vel</a:t>
            </a:r>
            <a:r>
              <a:rPr lang="en-US" dirty="0"/>
              <a:t> </a:t>
            </a:r>
            <a:r>
              <a:rPr lang="en-US" dirty="0" err="1"/>
              <a:t>illum</a:t>
            </a:r>
            <a:r>
              <a:rPr lang="en-US" dirty="0"/>
              <a:t>.</a:t>
            </a:r>
          </a:p>
        </p:txBody>
      </p:sp>
      <p:sp>
        <p:nvSpPr>
          <p:cNvPr id="30" name="Text Placeholder 24">
            <a:extLst>
              <a:ext uri="{FF2B5EF4-FFF2-40B4-BE49-F238E27FC236}">
                <a16:creationId xmlns:a16="http://schemas.microsoft.com/office/drawing/2014/main" id="{71A6698D-6234-1F48-8A0C-8D587D552FC5}"/>
              </a:ext>
            </a:extLst>
          </p:cNvPr>
          <p:cNvSpPr>
            <a:spLocks noGrp="1"/>
          </p:cNvSpPr>
          <p:nvPr>
            <p:ph type="body" sz="quarter" idx="24" hasCustomPrompt="1"/>
          </p:nvPr>
        </p:nvSpPr>
        <p:spPr>
          <a:xfrm>
            <a:off x="8320844" y="2327913"/>
            <a:ext cx="3086848" cy="3216070"/>
          </a:xfrm>
          <a:prstGeom prst="rect">
            <a:avLst/>
          </a:prstGeom>
        </p:spPr>
        <p:txBody>
          <a:bodyPr lIns="0" tIns="0" rIns="0" bIns="0">
            <a:noAutofit/>
          </a:bodyPr>
          <a:lstStyle>
            <a:lvl1pPr marL="0" indent="0">
              <a:lnSpc>
                <a:spcPct val="100000"/>
              </a:lnSpc>
              <a:spcBef>
                <a:spcPts val="600"/>
              </a:spcBef>
              <a:spcAft>
                <a:spcPts val="0"/>
              </a:spcAft>
              <a:buFontTx/>
              <a:buNone/>
              <a:defRPr sz="1400">
                <a:solidFill>
                  <a:schemeClr val="bg2"/>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dirty="0"/>
              <a:t>Click to add text column. At vero eos et accusam et justo duo dolores et ea </a:t>
            </a:r>
            <a:r>
              <a:rPr lang="en-US" dirty="0" err="1"/>
              <a:t>rebum</a:t>
            </a:r>
            <a:r>
              <a:rPr lang="en-US" dirty="0"/>
              <a:t>. Stet </a:t>
            </a:r>
            <a:r>
              <a:rPr lang="en-US" dirty="0" err="1"/>
              <a:t>clita</a:t>
            </a:r>
            <a:r>
              <a:rPr lang="en-US" dirty="0"/>
              <a:t> </a:t>
            </a:r>
            <a:r>
              <a:rPr lang="en-US" dirty="0" err="1"/>
              <a:t>kasd</a:t>
            </a:r>
            <a:r>
              <a:rPr lang="en-US" dirty="0"/>
              <a:t> </a:t>
            </a:r>
            <a:r>
              <a:rPr lang="en-US" dirty="0" err="1"/>
              <a:t>etam</a:t>
            </a:r>
            <a:r>
              <a:rPr lang="en-US" dirty="0"/>
              <a:t> </a:t>
            </a:r>
            <a:r>
              <a:rPr lang="en-US" dirty="0" err="1"/>
              <a:t>gubergren</a:t>
            </a:r>
            <a:r>
              <a:rPr lang="en-US" dirty="0"/>
              <a:t>, no sea </a:t>
            </a:r>
            <a:r>
              <a:rPr lang="en-US" dirty="0" err="1"/>
              <a:t>takimata</a:t>
            </a:r>
            <a:r>
              <a:rPr lang="en-US" dirty="0"/>
              <a:t> </a:t>
            </a:r>
            <a:r>
              <a:rPr lang="en-US" dirty="0" err="1"/>
              <a:t>sanctus</a:t>
            </a:r>
            <a:r>
              <a:rPr lang="en-US" dirty="0"/>
              <a:t> </a:t>
            </a:r>
            <a:r>
              <a:rPr lang="en-US" dirty="0" err="1"/>
              <a:t>est</a:t>
            </a:r>
            <a:r>
              <a:rPr lang="en-US" dirty="0"/>
              <a:t> Lorem ipsum dolor sit amet. </a:t>
            </a:r>
          </a:p>
          <a:p>
            <a:pPr lvl="0"/>
            <a:r>
              <a:rPr lang="en-US" dirty="0"/>
              <a:t>Lorem ipsum dolor sit amet, consetetur sadipscing elitr, sed diam nonumy eirmod </a:t>
            </a:r>
            <a:r>
              <a:rPr lang="en-US" dirty="0" err="1"/>
              <a:t>tempor</a:t>
            </a:r>
            <a:r>
              <a:rPr lang="en-US" dirty="0"/>
              <a:t> </a:t>
            </a:r>
            <a:r>
              <a:rPr lang="en-US" dirty="0" err="1"/>
              <a:t>invidunt</a:t>
            </a:r>
            <a:r>
              <a:rPr lang="en-US" dirty="0"/>
              <a:t> </a:t>
            </a:r>
            <a:r>
              <a:rPr lang="en-US" dirty="0" err="1"/>
              <a:t>ut</a:t>
            </a:r>
            <a:r>
              <a:rPr lang="en-US" dirty="0"/>
              <a:t> </a:t>
            </a:r>
            <a:r>
              <a:rPr lang="en-US" dirty="0" err="1"/>
              <a:t>labore</a:t>
            </a:r>
            <a:r>
              <a:rPr lang="en-US" dirty="0"/>
              <a:t> et dolore magna </a:t>
            </a:r>
            <a:r>
              <a:rPr lang="en-US" dirty="0" err="1"/>
              <a:t>aliquyam</a:t>
            </a:r>
            <a:r>
              <a:rPr lang="en-US" dirty="0"/>
              <a:t> </a:t>
            </a:r>
            <a:r>
              <a:rPr lang="en-US" dirty="0" err="1"/>
              <a:t>erat</a:t>
            </a:r>
            <a:r>
              <a:rPr lang="en-US" dirty="0"/>
              <a:t>, sed diam </a:t>
            </a:r>
            <a:r>
              <a:rPr lang="en-US" dirty="0" err="1"/>
              <a:t>voluptua</a:t>
            </a:r>
            <a:r>
              <a:rPr lang="en-US" dirty="0"/>
              <a:t>. Duis </a:t>
            </a:r>
            <a:r>
              <a:rPr lang="en-US" dirty="0" err="1"/>
              <a:t>autem</a:t>
            </a:r>
            <a:r>
              <a:rPr lang="en-US" dirty="0"/>
              <a:t> </a:t>
            </a:r>
            <a:r>
              <a:rPr lang="en-US" dirty="0" err="1"/>
              <a:t>vel</a:t>
            </a:r>
            <a:r>
              <a:rPr lang="en-US" dirty="0"/>
              <a:t> </a:t>
            </a:r>
            <a:r>
              <a:rPr lang="en-US" dirty="0" err="1"/>
              <a:t>eum</a:t>
            </a:r>
            <a:r>
              <a:rPr lang="en-US" dirty="0"/>
              <a:t> </a:t>
            </a:r>
            <a:r>
              <a:rPr lang="en-US" dirty="0" err="1"/>
              <a:t>iriure</a:t>
            </a:r>
            <a:r>
              <a:rPr lang="en-US" dirty="0"/>
              <a:t> dolor in </a:t>
            </a:r>
            <a:r>
              <a:rPr lang="en-US" dirty="0" err="1"/>
              <a:t>hendrerit</a:t>
            </a:r>
            <a:r>
              <a:rPr lang="en-US" dirty="0"/>
              <a:t> </a:t>
            </a:r>
            <a:r>
              <a:rPr lang="en-US" dirty="0" err="1"/>
              <a:t>insed</a:t>
            </a:r>
            <a:r>
              <a:rPr lang="en-US" dirty="0"/>
              <a:t> et </a:t>
            </a:r>
            <a:r>
              <a:rPr lang="en-US" dirty="0" err="1"/>
              <a:t>vulputate</a:t>
            </a:r>
            <a:r>
              <a:rPr lang="en-US" dirty="0"/>
              <a:t> </a:t>
            </a:r>
            <a:r>
              <a:rPr lang="en-US" dirty="0" err="1"/>
              <a:t>velit</a:t>
            </a:r>
            <a:r>
              <a:rPr lang="en-US" dirty="0"/>
              <a:t> </a:t>
            </a:r>
            <a:r>
              <a:rPr lang="en-US" dirty="0" err="1"/>
              <a:t>esse</a:t>
            </a:r>
            <a:r>
              <a:rPr lang="en-US" dirty="0"/>
              <a:t> </a:t>
            </a:r>
            <a:r>
              <a:rPr lang="en-US" dirty="0" err="1"/>
              <a:t>molestie</a:t>
            </a:r>
            <a:r>
              <a:rPr lang="en-US" dirty="0"/>
              <a:t> </a:t>
            </a:r>
            <a:r>
              <a:rPr lang="en-US" dirty="0" err="1"/>
              <a:t>consequat</a:t>
            </a:r>
            <a:r>
              <a:rPr lang="en-US" dirty="0"/>
              <a:t>, </a:t>
            </a:r>
            <a:r>
              <a:rPr lang="en-US" dirty="0" err="1"/>
              <a:t>vel</a:t>
            </a:r>
            <a:r>
              <a:rPr lang="en-US" dirty="0"/>
              <a:t> </a:t>
            </a:r>
            <a:r>
              <a:rPr lang="en-US" dirty="0" err="1"/>
              <a:t>illum</a:t>
            </a:r>
            <a:r>
              <a:rPr lang="en-US" dirty="0"/>
              <a:t>.</a:t>
            </a:r>
          </a:p>
        </p:txBody>
      </p:sp>
      <p:sp>
        <p:nvSpPr>
          <p:cNvPr id="2" name="Footer Placeholder 1">
            <a:extLst>
              <a:ext uri="{FF2B5EF4-FFF2-40B4-BE49-F238E27FC236}">
                <a16:creationId xmlns:a16="http://schemas.microsoft.com/office/drawing/2014/main" id="{54397852-A3EA-A44F-8FB9-4A215760C07A}"/>
              </a:ext>
            </a:extLst>
          </p:cNvPr>
          <p:cNvSpPr>
            <a:spLocks noGrp="1"/>
          </p:cNvSpPr>
          <p:nvPr>
            <p:ph type="ftr" sz="quarter" idx="25"/>
          </p:nvPr>
        </p:nvSpPr>
        <p:spPr/>
        <p:txBody>
          <a:bodyPr/>
          <a:lstStyle/>
          <a:p>
            <a:pPr marL="179388" indent="-179388"/>
            <a:r>
              <a:rPr lang="en-US" dirty="0"/>
              <a:t>Presentation Template Title Example </a:t>
            </a:r>
          </a:p>
        </p:txBody>
      </p:sp>
      <p:sp>
        <p:nvSpPr>
          <p:cNvPr id="3" name="Slide Number Placeholder 2">
            <a:extLst>
              <a:ext uri="{FF2B5EF4-FFF2-40B4-BE49-F238E27FC236}">
                <a16:creationId xmlns:a16="http://schemas.microsoft.com/office/drawing/2014/main" id="{324C2AF0-41E2-904B-B3BB-1802BB7EA157}"/>
              </a:ext>
            </a:extLst>
          </p:cNvPr>
          <p:cNvSpPr>
            <a:spLocks noGrp="1"/>
          </p:cNvSpPr>
          <p:nvPr>
            <p:ph type="sldNum" sz="quarter" idx="26"/>
          </p:nvPr>
        </p:nvSpPr>
        <p:spPr/>
        <p:txBody>
          <a:bodyPr/>
          <a:lstStyle/>
          <a:p>
            <a:fld id="{14719505-AD43-774F-936C-A3AE71DD4EEA}" type="slidenum">
              <a:rPr lang="en-GB" smtClean="0"/>
              <a:pPr/>
              <a:t>‹#›</a:t>
            </a:fld>
            <a:endParaRPr lang="en-GB" dirty="0"/>
          </a:p>
        </p:txBody>
      </p:sp>
      <p:sp>
        <p:nvSpPr>
          <p:cNvPr id="26" name="Text Placeholder 6">
            <a:extLst>
              <a:ext uri="{FF2B5EF4-FFF2-40B4-BE49-F238E27FC236}">
                <a16:creationId xmlns:a16="http://schemas.microsoft.com/office/drawing/2014/main" id="{E7E351A0-89AB-4049-9626-AE3EE5DA6C33}"/>
              </a:ext>
            </a:extLst>
          </p:cNvPr>
          <p:cNvSpPr>
            <a:spLocks noGrp="1"/>
          </p:cNvSpPr>
          <p:nvPr>
            <p:ph type="body" sz="quarter" idx="27" hasCustomPrompt="1"/>
          </p:nvPr>
        </p:nvSpPr>
        <p:spPr>
          <a:xfrm>
            <a:off x="792947" y="1816666"/>
            <a:ext cx="3090430" cy="260350"/>
          </a:xfrm>
          <a:prstGeom prst="rect">
            <a:avLst/>
          </a:prstGeom>
        </p:spPr>
        <p:txBody>
          <a:bodyPr>
            <a:noAutofit/>
          </a:bodyPr>
          <a:lstStyle>
            <a:lvl1pPr>
              <a:spcBef>
                <a:spcPts val="0"/>
              </a:spcBef>
              <a:defRPr sz="1800" b="1" cap="none" spc="0" baseline="0">
                <a:solidFill>
                  <a:schemeClr val="accent1"/>
                </a:solidFill>
              </a:defRPr>
            </a:lvl1pPr>
            <a:lvl2pPr>
              <a:defRPr sz="1150">
                <a:solidFill>
                  <a:schemeClr val="tx1"/>
                </a:solidFill>
              </a:defRPr>
            </a:lvl2pPr>
            <a:lvl3pPr>
              <a:defRPr sz="1150">
                <a:solidFill>
                  <a:schemeClr val="tx1"/>
                </a:solidFill>
              </a:defRPr>
            </a:lvl3pPr>
            <a:lvl4pPr>
              <a:defRPr sz="1150">
                <a:solidFill>
                  <a:schemeClr val="tx1"/>
                </a:solidFill>
              </a:defRPr>
            </a:lvl4pPr>
            <a:lvl5pPr>
              <a:defRPr sz="1150">
                <a:solidFill>
                  <a:schemeClr val="tx1"/>
                </a:solidFill>
              </a:defRPr>
            </a:lvl5pPr>
          </a:lstStyle>
          <a:p>
            <a:pPr lvl="0"/>
            <a:r>
              <a:rPr lang="en-US" dirty="0"/>
              <a:t>Subtitle</a:t>
            </a:r>
          </a:p>
        </p:txBody>
      </p:sp>
      <p:sp>
        <p:nvSpPr>
          <p:cNvPr id="27" name="Text Placeholder 6">
            <a:extLst>
              <a:ext uri="{FF2B5EF4-FFF2-40B4-BE49-F238E27FC236}">
                <a16:creationId xmlns:a16="http://schemas.microsoft.com/office/drawing/2014/main" id="{3C7D2593-68CE-E044-8546-9348E1ED75CB}"/>
              </a:ext>
            </a:extLst>
          </p:cNvPr>
          <p:cNvSpPr>
            <a:spLocks noGrp="1"/>
          </p:cNvSpPr>
          <p:nvPr>
            <p:ph type="body" sz="quarter" idx="28" hasCustomPrompt="1"/>
          </p:nvPr>
        </p:nvSpPr>
        <p:spPr>
          <a:xfrm>
            <a:off x="4554366" y="1816666"/>
            <a:ext cx="3090430" cy="260350"/>
          </a:xfrm>
          <a:prstGeom prst="rect">
            <a:avLst/>
          </a:prstGeom>
        </p:spPr>
        <p:txBody>
          <a:bodyPr>
            <a:noAutofit/>
          </a:bodyPr>
          <a:lstStyle>
            <a:lvl1pPr>
              <a:spcBef>
                <a:spcPts val="0"/>
              </a:spcBef>
              <a:defRPr sz="1800" b="1" cap="none" spc="0" baseline="0">
                <a:solidFill>
                  <a:schemeClr val="accent1"/>
                </a:solidFill>
              </a:defRPr>
            </a:lvl1pPr>
            <a:lvl2pPr>
              <a:defRPr sz="1150">
                <a:solidFill>
                  <a:schemeClr val="tx1"/>
                </a:solidFill>
              </a:defRPr>
            </a:lvl2pPr>
            <a:lvl3pPr>
              <a:defRPr sz="1150">
                <a:solidFill>
                  <a:schemeClr val="tx1"/>
                </a:solidFill>
              </a:defRPr>
            </a:lvl3pPr>
            <a:lvl4pPr>
              <a:defRPr sz="1150">
                <a:solidFill>
                  <a:schemeClr val="tx1"/>
                </a:solidFill>
              </a:defRPr>
            </a:lvl4pPr>
            <a:lvl5pPr>
              <a:defRPr sz="1150">
                <a:solidFill>
                  <a:schemeClr val="tx1"/>
                </a:solidFill>
              </a:defRPr>
            </a:lvl5pPr>
          </a:lstStyle>
          <a:p>
            <a:pPr lvl="0"/>
            <a:r>
              <a:rPr lang="en-US" dirty="0"/>
              <a:t>Subtitle</a:t>
            </a:r>
          </a:p>
        </p:txBody>
      </p:sp>
      <p:sp>
        <p:nvSpPr>
          <p:cNvPr id="31" name="Text Placeholder 6">
            <a:extLst>
              <a:ext uri="{FF2B5EF4-FFF2-40B4-BE49-F238E27FC236}">
                <a16:creationId xmlns:a16="http://schemas.microsoft.com/office/drawing/2014/main" id="{A08AD627-FECA-3D4D-BCA6-C81C4DD47A1F}"/>
              </a:ext>
            </a:extLst>
          </p:cNvPr>
          <p:cNvSpPr>
            <a:spLocks noGrp="1"/>
          </p:cNvSpPr>
          <p:nvPr>
            <p:ph type="body" sz="quarter" idx="29" hasCustomPrompt="1"/>
          </p:nvPr>
        </p:nvSpPr>
        <p:spPr>
          <a:xfrm>
            <a:off x="8310469" y="1816666"/>
            <a:ext cx="3090430" cy="260350"/>
          </a:xfrm>
          <a:prstGeom prst="rect">
            <a:avLst/>
          </a:prstGeom>
        </p:spPr>
        <p:txBody>
          <a:bodyPr>
            <a:noAutofit/>
          </a:bodyPr>
          <a:lstStyle>
            <a:lvl1pPr>
              <a:spcBef>
                <a:spcPts val="0"/>
              </a:spcBef>
              <a:defRPr sz="1800" b="1" cap="none" spc="0" baseline="0">
                <a:solidFill>
                  <a:schemeClr val="accent1"/>
                </a:solidFill>
              </a:defRPr>
            </a:lvl1pPr>
            <a:lvl2pPr>
              <a:defRPr sz="1150">
                <a:solidFill>
                  <a:schemeClr val="tx1"/>
                </a:solidFill>
              </a:defRPr>
            </a:lvl2pPr>
            <a:lvl3pPr>
              <a:defRPr sz="1150">
                <a:solidFill>
                  <a:schemeClr val="tx1"/>
                </a:solidFill>
              </a:defRPr>
            </a:lvl3pPr>
            <a:lvl4pPr>
              <a:defRPr sz="1150">
                <a:solidFill>
                  <a:schemeClr val="tx1"/>
                </a:solidFill>
              </a:defRPr>
            </a:lvl4pPr>
            <a:lvl5pPr>
              <a:defRPr sz="1150">
                <a:solidFill>
                  <a:schemeClr val="tx1"/>
                </a:solidFill>
              </a:defRPr>
            </a:lvl5pPr>
          </a:lstStyle>
          <a:p>
            <a:pPr lvl="0"/>
            <a:r>
              <a:rPr lang="en-US" dirty="0"/>
              <a:t>Subtitle</a:t>
            </a:r>
          </a:p>
        </p:txBody>
      </p:sp>
      <p:sp>
        <p:nvSpPr>
          <p:cNvPr id="23" name="Title 21">
            <a:extLst>
              <a:ext uri="{FF2B5EF4-FFF2-40B4-BE49-F238E27FC236}">
                <a16:creationId xmlns:a16="http://schemas.microsoft.com/office/drawing/2014/main" id="{6FE9E7D0-F056-EA46-BA73-39BE80A84BBF}"/>
              </a:ext>
            </a:extLst>
          </p:cNvPr>
          <p:cNvSpPr>
            <a:spLocks noGrp="1"/>
          </p:cNvSpPr>
          <p:nvPr>
            <p:ph type="title" hasCustomPrompt="1"/>
          </p:nvPr>
        </p:nvSpPr>
        <p:spPr>
          <a:xfrm>
            <a:off x="506702" y="403268"/>
            <a:ext cx="10432800" cy="908101"/>
          </a:xfrm>
        </p:spPr>
        <p:txBody>
          <a:bodyPr/>
          <a:lstStyle>
            <a:lvl1pPr>
              <a:lnSpc>
                <a:spcPct val="100000"/>
              </a:lnSpc>
              <a:spcBef>
                <a:spcPts val="0"/>
              </a:spcBef>
              <a:defRPr lang="en-GB" b="0" i="0" u="none" strike="noStrike" smtClean="0">
                <a:effectLst/>
                <a:latin typeface="+mj-lt"/>
              </a:defRPr>
            </a:lvl1pPr>
          </a:lstStyle>
          <a:p>
            <a:r>
              <a:rPr lang="en-US" dirty="0"/>
              <a:t>This is a two-line page title, click to add text </a:t>
            </a:r>
            <a:br>
              <a:rPr lang="en-US" dirty="0"/>
            </a:br>
            <a:r>
              <a:rPr lang="en-US" dirty="0"/>
              <a:t>Lorem ipsum dolor sit </a:t>
            </a:r>
            <a:r>
              <a:rPr lang="en-US" dirty="0" err="1"/>
              <a:t>amet</a:t>
            </a:r>
            <a:r>
              <a:rPr lang="en-US" dirty="0"/>
              <a:t>, </a:t>
            </a:r>
            <a:r>
              <a:rPr lang="en-US" dirty="0" err="1"/>
              <a:t>consetetur</a:t>
            </a:r>
            <a:r>
              <a:rPr lang="en-US" dirty="0"/>
              <a:t> </a:t>
            </a:r>
            <a:r>
              <a:rPr lang="en-US" dirty="0" err="1"/>
              <a:t>sadipscing</a:t>
            </a:r>
            <a:r>
              <a:rPr lang="en-US" dirty="0"/>
              <a:t> </a:t>
            </a:r>
            <a:r>
              <a:rPr lang="en-US" dirty="0" err="1"/>
              <a:t>elitr</a:t>
            </a:r>
            <a:endParaRPr lang="en-US" dirty="0"/>
          </a:p>
        </p:txBody>
      </p:sp>
      <p:sp>
        <p:nvSpPr>
          <p:cNvPr id="16" name="Freeform 5">
            <a:extLst>
              <a:ext uri="{FF2B5EF4-FFF2-40B4-BE49-F238E27FC236}">
                <a16:creationId xmlns:a16="http://schemas.microsoft.com/office/drawing/2014/main" id="{EB4D914E-A5BA-4CB3-A437-03C33107B533}"/>
              </a:ext>
            </a:extLst>
          </p:cNvPr>
          <p:cNvSpPr>
            <a:spLocks noEditPoints="1"/>
          </p:cNvSpPr>
          <p:nvPr userDrawn="1"/>
        </p:nvSpPr>
        <p:spPr bwMode="auto">
          <a:xfrm>
            <a:off x="11265933" y="514352"/>
            <a:ext cx="410130" cy="409891"/>
          </a:xfrm>
          <a:custGeom>
            <a:avLst/>
            <a:gdLst>
              <a:gd name="T0" fmla="*/ 2386 w 5760"/>
              <a:gd name="T1" fmla="*/ 3095 h 5760"/>
              <a:gd name="T2" fmla="*/ 1754 w 5760"/>
              <a:gd name="T3" fmla="*/ 4131 h 5760"/>
              <a:gd name="T4" fmla="*/ 2386 w 5760"/>
              <a:gd name="T5" fmla="*/ 3095 h 5760"/>
              <a:gd name="T6" fmla="*/ 2480 w 5760"/>
              <a:gd name="T7" fmla="*/ 1601 h 5760"/>
              <a:gd name="T8" fmla="*/ 2019 w 5760"/>
              <a:gd name="T9" fmla="*/ 2248 h 5760"/>
              <a:gd name="T10" fmla="*/ 2480 w 5760"/>
              <a:gd name="T11" fmla="*/ 1601 h 5760"/>
              <a:gd name="T12" fmla="*/ 3894 w 5760"/>
              <a:gd name="T13" fmla="*/ 1634 h 5760"/>
              <a:gd name="T14" fmla="*/ 3527 w 5760"/>
              <a:gd name="T15" fmla="*/ 2129 h 5760"/>
              <a:gd name="T16" fmla="*/ 3894 w 5760"/>
              <a:gd name="T17" fmla="*/ 1634 h 5760"/>
              <a:gd name="T18" fmla="*/ 4482 w 5760"/>
              <a:gd name="T19" fmla="*/ 3645 h 5760"/>
              <a:gd name="T20" fmla="*/ 2889 w 5760"/>
              <a:gd name="T21" fmla="*/ 3501 h 5760"/>
              <a:gd name="T22" fmla="*/ 3375 w 5760"/>
              <a:gd name="T23" fmla="*/ 2488 h 5760"/>
              <a:gd name="T24" fmla="*/ 2536 w 5760"/>
              <a:gd name="T25" fmla="*/ 3678 h 5760"/>
              <a:gd name="T26" fmla="*/ 1293 w 5760"/>
              <a:gd name="T27" fmla="*/ 3916 h 5760"/>
              <a:gd name="T28" fmla="*/ 2417 w 5760"/>
              <a:gd name="T29" fmla="*/ 2830 h 5760"/>
              <a:gd name="T30" fmla="*/ 2121 w 5760"/>
              <a:gd name="T31" fmla="*/ 2791 h 5760"/>
              <a:gd name="T32" fmla="*/ 1387 w 5760"/>
              <a:gd name="T33" fmla="*/ 2065 h 5760"/>
              <a:gd name="T34" fmla="*/ 1643 w 5760"/>
              <a:gd name="T35" fmla="*/ 1794 h 5760"/>
              <a:gd name="T36" fmla="*/ 1779 w 5760"/>
              <a:gd name="T37" fmla="*/ 2272 h 5760"/>
              <a:gd name="T38" fmla="*/ 2712 w 5760"/>
              <a:gd name="T39" fmla="*/ 1579 h 5760"/>
              <a:gd name="T40" fmla="*/ 2170 w 5760"/>
              <a:gd name="T41" fmla="*/ 2592 h 5760"/>
              <a:gd name="T42" fmla="*/ 2817 w 5760"/>
              <a:gd name="T43" fmla="*/ 1985 h 5760"/>
              <a:gd name="T44" fmla="*/ 2688 w 5760"/>
              <a:gd name="T45" fmla="*/ 2463 h 5760"/>
              <a:gd name="T46" fmla="*/ 3295 w 5760"/>
              <a:gd name="T47" fmla="*/ 2297 h 5760"/>
              <a:gd name="T48" fmla="*/ 3853 w 5760"/>
              <a:gd name="T49" fmla="*/ 1322 h 5760"/>
              <a:gd name="T50" fmla="*/ 3574 w 5760"/>
              <a:gd name="T51" fmla="*/ 2352 h 5760"/>
              <a:gd name="T52" fmla="*/ 3900 w 5760"/>
              <a:gd name="T53" fmla="*/ 2471 h 5760"/>
              <a:gd name="T54" fmla="*/ 3861 w 5760"/>
              <a:gd name="T55" fmla="*/ 2728 h 5760"/>
              <a:gd name="T56" fmla="*/ 3182 w 5760"/>
              <a:gd name="T57" fmla="*/ 3468 h 5760"/>
              <a:gd name="T58" fmla="*/ 4203 w 5760"/>
              <a:gd name="T59" fmla="*/ 3645 h 5760"/>
              <a:gd name="T60" fmla="*/ 3750 w 5760"/>
              <a:gd name="T61" fmla="*/ 3429 h 5760"/>
              <a:gd name="T62" fmla="*/ 3750 w 5760"/>
              <a:gd name="T63" fmla="*/ 3813 h 5760"/>
              <a:gd name="T64" fmla="*/ 3949 w 5760"/>
              <a:gd name="T65" fmla="*/ 3015 h 5760"/>
              <a:gd name="T66" fmla="*/ 4482 w 5760"/>
              <a:gd name="T67" fmla="*/ 3645 h 5760"/>
              <a:gd name="T68" fmla="*/ 5449 w 5760"/>
              <a:gd name="T69" fmla="*/ 2880 h 5760"/>
              <a:gd name="T70" fmla="*/ 3406 w 5760"/>
              <a:gd name="T71" fmla="*/ 621 h 5760"/>
              <a:gd name="T72" fmla="*/ 2513 w 5760"/>
              <a:gd name="T73" fmla="*/ 693 h 5760"/>
              <a:gd name="T74" fmla="*/ 3685 w 5760"/>
              <a:gd name="T75" fmla="*/ 469 h 5760"/>
              <a:gd name="T76" fmla="*/ 2880 w 5760"/>
              <a:gd name="T77" fmla="*/ 309 h 5760"/>
              <a:gd name="T78" fmla="*/ 622 w 5760"/>
              <a:gd name="T79" fmla="*/ 2352 h 5760"/>
              <a:gd name="T80" fmla="*/ 694 w 5760"/>
              <a:gd name="T81" fmla="*/ 3247 h 5760"/>
              <a:gd name="T82" fmla="*/ 462 w 5760"/>
              <a:gd name="T83" fmla="*/ 2073 h 5760"/>
              <a:gd name="T84" fmla="*/ 310 w 5760"/>
              <a:gd name="T85" fmla="*/ 2880 h 5760"/>
              <a:gd name="T86" fmla="*/ 2353 w 5760"/>
              <a:gd name="T87" fmla="*/ 5144 h 5760"/>
              <a:gd name="T88" fmla="*/ 3248 w 5760"/>
              <a:gd name="T89" fmla="*/ 5072 h 5760"/>
              <a:gd name="T90" fmla="*/ 2074 w 5760"/>
              <a:gd name="T91" fmla="*/ 5296 h 5760"/>
              <a:gd name="T92" fmla="*/ 2880 w 5760"/>
              <a:gd name="T93" fmla="*/ 5448 h 5760"/>
              <a:gd name="T94" fmla="*/ 5137 w 5760"/>
              <a:gd name="T95" fmla="*/ 3413 h 5760"/>
              <a:gd name="T96" fmla="*/ 5065 w 5760"/>
              <a:gd name="T97" fmla="*/ 2512 h 5760"/>
              <a:gd name="T98" fmla="*/ 5297 w 5760"/>
              <a:gd name="T99" fmla="*/ 3692 h 5760"/>
              <a:gd name="T100" fmla="*/ 5449 w 5760"/>
              <a:gd name="T101" fmla="*/ 2880 h 5760"/>
              <a:gd name="T102" fmla="*/ 5623 w 5760"/>
              <a:gd name="T103" fmla="*/ 2880 h 5760"/>
              <a:gd name="T104" fmla="*/ 2880 w 5760"/>
              <a:gd name="T105" fmla="*/ 5622 h 5760"/>
              <a:gd name="T106" fmla="*/ 2880 w 5760"/>
              <a:gd name="T107" fmla="*/ 135 h 5760"/>
              <a:gd name="T108" fmla="*/ 5623 w 5760"/>
              <a:gd name="T109" fmla="*/ 2880 h 5760"/>
              <a:gd name="T110" fmla="*/ 5760 w 5760"/>
              <a:gd name="T111" fmla="*/ 2880 h 5760"/>
              <a:gd name="T112" fmla="*/ 0 w 5760"/>
              <a:gd name="T113" fmla="*/ 2880 h 5760"/>
              <a:gd name="T114" fmla="*/ 5760 w 5760"/>
              <a:gd name="T115" fmla="*/ 2880 h 57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5760" h="5760">
                <a:moveTo>
                  <a:pt x="2386" y="3095"/>
                </a:moveTo>
                <a:lnTo>
                  <a:pt x="2386" y="3095"/>
                </a:lnTo>
                <a:cubicBezTo>
                  <a:pt x="2027" y="3269"/>
                  <a:pt x="1572" y="3581"/>
                  <a:pt x="1572" y="3924"/>
                </a:cubicBezTo>
                <a:cubicBezTo>
                  <a:pt x="1572" y="4051"/>
                  <a:pt x="1635" y="4131"/>
                  <a:pt x="1754" y="4131"/>
                </a:cubicBezTo>
                <a:cubicBezTo>
                  <a:pt x="2105" y="4131"/>
                  <a:pt x="2320" y="3573"/>
                  <a:pt x="2386" y="3095"/>
                </a:cubicBezTo>
                <a:lnTo>
                  <a:pt x="2386" y="3095"/>
                </a:lnTo>
                <a:close/>
                <a:moveTo>
                  <a:pt x="2480" y="1601"/>
                </a:moveTo>
                <a:lnTo>
                  <a:pt x="2480" y="1601"/>
                </a:lnTo>
                <a:cubicBezTo>
                  <a:pt x="2480" y="1563"/>
                  <a:pt x="2458" y="1546"/>
                  <a:pt x="2425" y="1546"/>
                </a:cubicBezTo>
                <a:cubicBezTo>
                  <a:pt x="2257" y="1546"/>
                  <a:pt x="2019" y="1985"/>
                  <a:pt x="2019" y="2248"/>
                </a:cubicBezTo>
                <a:cubicBezTo>
                  <a:pt x="2281" y="2104"/>
                  <a:pt x="2480" y="1778"/>
                  <a:pt x="2480" y="1601"/>
                </a:cubicBezTo>
                <a:lnTo>
                  <a:pt x="2480" y="1601"/>
                </a:lnTo>
                <a:close/>
                <a:moveTo>
                  <a:pt x="3894" y="1634"/>
                </a:moveTo>
                <a:lnTo>
                  <a:pt x="3894" y="1634"/>
                </a:lnTo>
                <a:cubicBezTo>
                  <a:pt x="3894" y="1595"/>
                  <a:pt x="3885" y="1546"/>
                  <a:pt x="3836" y="1546"/>
                </a:cubicBezTo>
                <a:cubicBezTo>
                  <a:pt x="3717" y="1546"/>
                  <a:pt x="3527" y="1803"/>
                  <a:pt x="3527" y="2129"/>
                </a:cubicBezTo>
                <a:cubicBezTo>
                  <a:pt x="3765" y="1921"/>
                  <a:pt x="3894" y="1745"/>
                  <a:pt x="3894" y="1634"/>
                </a:cubicBezTo>
                <a:lnTo>
                  <a:pt x="3894" y="1634"/>
                </a:lnTo>
                <a:close/>
                <a:moveTo>
                  <a:pt x="4482" y="3645"/>
                </a:moveTo>
                <a:lnTo>
                  <a:pt x="4482" y="3645"/>
                </a:lnTo>
                <a:cubicBezTo>
                  <a:pt x="4482" y="4004"/>
                  <a:pt x="4173" y="4379"/>
                  <a:pt x="3717" y="4379"/>
                </a:cubicBezTo>
                <a:cubicBezTo>
                  <a:pt x="3168" y="4379"/>
                  <a:pt x="2889" y="3916"/>
                  <a:pt x="2889" y="3501"/>
                </a:cubicBezTo>
                <a:cubicBezTo>
                  <a:pt x="2889" y="2919"/>
                  <a:pt x="3287" y="2672"/>
                  <a:pt x="3455" y="2584"/>
                </a:cubicBezTo>
                <a:cubicBezTo>
                  <a:pt x="3422" y="2559"/>
                  <a:pt x="3397" y="2529"/>
                  <a:pt x="3375" y="2488"/>
                </a:cubicBezTo>
                <a:cubicBezTo>
                  <a:pt x="3182" y="2623"/>
                  <a:pt x="3008" y="2744"/>
                  <a:pt x="2640" y="2951"/>
                </a:cubicBezTo>
                <a:cubicBezTo>
                  <a:pt x="2624" y="3206"/>
                  <a:pt x="2601" y="3485"/>
                  <a:pt x="2536" y="3678"/>
                </a:cubicBezTo>
                <a:cubicBezTo>
                  <a:pt x="2400" y="4084"/>
                  <a:pt x="2121" y="4379"/>
                  <a:pt x="1754" y="4379"/>
                </a:cubicBezTo>
                <a:cubicBezTo>
                  <a:pt x="1444" y="4379"/>
                  <a:pt x="1293" y="4155"/>
                  <a:pt x="1293" y="3916"/>
                </a:cubicBezTo>
                <a:cubicBezTo>
                  <a:pt x="1293" y="3741"/>
                  <a:pt x="1395" y="3518"/>
                  <a:pt x="1580" y="3349"/>
                </a:cubicBezTo>
                <a:cubicBezTo>
                  <a:pt x="1812" y="3142"/>
                  <a:pt x="2066" y="3015"/>
                  <a:pt x="2417" y="2830"/>
                </a:cubicBezTo>
                <a:cubicBezTo>
                  <a:pt x="2425" y="2783"/>
                  <a:pt x="2433" y="2736"/>
                  <a:pt x="2442" y="2678"/>
                </a:cubicBezTo>
                <a:cubicBezTo>
                  <a:pt x="2353" y="2758"/>
                  <a:pt x="2226" y="2791"/>
                  <a:pt x="2121" y="2791"/>
                </a:cubicBezTo>
                <a:cubicBezTo>
                  <a:pt x="1955" y="2791"/>
                  <a:pt x="1818" y="2648"/>
                  <a:pt x="1787" y="2496"/>
                </a:cubicBezTo>
                <a:cubicBezTo>
                  <a:pt x="1563" y="2480"/>
                  <a:pt x="1395" y="2320"/>
                  <a:pt x="1387" y="2065"/>
                </a:cubicBezTo>
                <a:cubicBezTo>
                  <a:pt x="1387" y="1882"/>
                  <a:pt x="1459" y="1723"/>
                  <a:pt x="1580" y="1723"/>
                </a:cubicBezTo>
                <a:cubicBezTo>
                  <a:pt x="1627" y="1723"/>
                  <a:pt x="1643" y="1762"/>
                  <a:pt x="1643" y="1794"/>
                </a:cubicBezTo>
                <a:cubicBezTo>
                  <a:pt x="1643" y="1825"/>
                  <a:pt x="1602" y="1930"/>
                  <a:pt x="1602" y="2032"/>
                </a:cubicBezTo>
                <a:cubicBezTo>
                  <a:pt x="1602" y="2137"/>
                  <a:pt x="1652" y="2272"/>
                  <a:pt x="1779" y="2272"/>
                </a:cubicBezTo>
                <a:cubicBezTo>
                  <a:pt x="1779" y="1858"/>
                  <a:pt x="2082" y="1322"/>
                  <a:pt x="2442" y="1322"/>
                </a:cubicBezTo>
                <a:cubicBezTo>
                  <a:pt x="2680" y="1322"/>
                  <a:pt x="2712" y="1499"/>
                  <a:pt x="2712" y="1579"/>
                </a:cubicBezTo>
                <a:cubicBezTo>
                  <a:pt x="2712" y="1954"/>
                  <a:pt x="2337" y="2369"/>
                  <a:pt x="2033" y="2471"/>
                </a:cubicBezTo>
                <a:cubicBezTo>
                  <a:pt x="2042" y="2504"/>
                  <a:pt x="2074" y="2592"/>
                  <a:pt x="2170" y="2592"/>
                </a:cubicBezTo>
                <a:cubicBezTo>
                  <a:pt x="2290" y="2592"/>
                  <a:pt x="2433" y="2480"/>
                  <a:pt x="2505" y="2391"/>
                </a:cubicBezTo>
                <a:cubicBezTo>
                  <a:pt x="2536" y="2225"/>
                  <a:pt x="2657" y="1985"/>
                  <a:pt x="2817" y="1985"/>
                </a:cubicBezTo>
                <a:cubicBezTo>
                  <a:pt x="2880" y="1985"/>
                  <a:pt x="2911" y="2032"/>
                  <a:pt x="2911" y="2090"/>
                </a:cubicBezTo>
                <a:cubicBezTo>
                  <a:pt x="2911" y="2209"/>
                  <a:pt x="2784" y="2361"/>
                  <a:pt x="2688" y="2463"/>
                </a:cubicBezTo>
                <a:cubicBezTo>
                  <a:pt x="2673" y="2543"/>
                  <a:pt x="2665" y="2631"/>
                  <a:pt x="2665" y="2703"/>
                </a:cubicBezTo>
                <a:cubicBezTo>
                  <a:pt x="2944" y="2535"/>
                  <a:pt x="3088" y="2449"/>
                  <a:pt x="3295" y="2297"/>
                </a:cubicBezTo>
                <a:cubicBezTo>
                  <a:pt x="3279" y="2242"/>
                  <a:pt x="3279" y="2176"/>
                  <a:pt x="3279" y="2112"/>
                </a:cubicBezTo>
                <a:cubicBezTo>
                  <a:pt x="3279" y="1739"/>
                  <a:pt x="3527" y="1322"/>
                  <a:pt x="3853" y="1322"/>
                </a:cubicBezTo>
                <a:cubicBezTo>
                  <a:pt x="4037" y="1322"/>
                  <a:pt x="4131" y="1452"/>
                  <a:pt x="4131" y="1595"/>
                </a:cubicBezTo>
                <a:cubicBezTo>
                  <a:pt x="4131" y="1866"/>
                  <a:pt x="3900" y="2104"/>
                  <a:pt x="3574" y="2352"/>
                </a:cubicBezTo>
                <a:cubicBezTo>
                  <a:pt x="3599" y="2416"/>
                  <a:pt x="3637" y="2471"/>
                  <a:pt x="3701" y="2504"/>
                </a:cubicBezTo>
                <a:cubicBezTo>
                  <a:pt x="3709" y="2488"/>
                  <a:pt x="3813" y="2471"/>
                  <a:pt x="3900" y="2471"/>
                </a:cubicBezTo>
                <a:cubicBezTo>
                  <a:pt x="3996" y="2471"/>
                  <a:pt x="4131" y="2496"/>
                  <a:pt x="4131" y="2592"/>
                </a:cubicBezTo>
                <a:cubicBezTo>
                  <a:pt x="4131" y="2703"/>
                  <a:pt x="3980" y="2728"/>
                  <a:pt x="3861" y="2728"/>
                </a:cubicBezTo>
                <a:cubicBezTo>
                  <a:pt x="3797" y="2736"/>
                  <a:pt x="3693" y="2711"/>
                  <a:pt x="3693" y="2711"/>
                </a:cubicBezTo>
                <a:cubicBezTo>
                  <a:pt x="3518" y="2758"/>
                  <a:pt x="3182" y="2959"/>
                  <a:pt x="3182" y="3468"/>
                </a:cubicBezTo>
                <a:cubicBezTo>
                  <a:pt x="3182" y="3813"/>
                  <a:pt x="3397" y="4131"/>
                  <a:pt x="3734" y="4131"/>
                </a:cubicBezTo>
                <a:cubicBezTo>
                  <a:pt x="3988" y="4131"/>
                  <a:pt x="4195" y="3940"/>
                  <a:pt x="4203" y="3645"/>
                </a:cubicBezTo>
                <a:cubicBezTo>
                  <a:pt x="4204" y="3454"/>
                  <a:pt x="4123" y="3253"/>
                  <a:pt x="3933" y="3253"/>
                </a:cubicBezTo>
                <a:cubicBezTo>
                  <a:pt x="3836" y="3253"/>
                  <a:pt x="3750" y="3325"/>
                  <a:pt x="3750" y="3429"/>
                </a:cubicBezTo>
                <a:cubicBezTo>
                  <a:pt x="3742" y="3589"/>
                  <a:pt x="3861" y="3606"/>
                  <a:pt x="3861" y="3708"/>
                </a:cubicBezTo>
                <a:cubicBezTo>
                  <a:pt x="3861" y="3780"/>
                  <a:pt x="3806" y="3813"/>
                  <a:pt x="3750" y="3813"/>
                </a:cubicBezTo>
                <a:cubicBezTo>
                  <a:pt x="3590" y="3813"/>
                  <a:pt x="3469" y="3653"/>
                  <a:pt x="3469" y="3454"/>
                </a:cubicBezTo>
                <a:cubicBezTo>
                  <a:pt x="3469" y="3214"/>
                  <a:pt x="3678" y="3015"/>
                  <a:pt x="3949" y="3015"/>
                </a:cubicBezTo>
                <a:cubicBezTo>
                  <a:pt x="4300" y="3015"/>
                  <a:pt x="4482" y="3319"/>
                  <a:pt x="4482" y="3645"/>
                </a:cubicBezTo>
                <a:lnTo>
                  <a:pt x="4482" y="3645"/>
                </a:lnTo>
                <a:close/>
                <a:moveTo>
                  <a:pt x="5449" y="2880"/>
                </a:moveTo>
                <a:lnTo>
                  <a:pt x="5449" y="2880"/>
                </a:lnTo>
                <a:cubicBezTo>
                  <a:pt x="5449" y="1969"/>
                  <a:pt x="4985" y="1027"/>
                  <a:pt x="3988" y="726"/>
                </a:cubicBezTo>
                <a:cubicBezTo>
                  <a:pt x="3781" y="662"/>
                  <a:pt x="3607" y="621"/>
                  <a:pt x="3406" y="621"/>
                </a:cubicBezTo>
                <a:cubicBezTo>
                  <a:pt x="2944" y="621"/>
                  <a:pt x="2928" y="884"/>
                  <a:pt x="2712" y="884"/>
                </a:cubicBezTo>
                <a:cubicBezTo>
                  <a:pt x="2593" y="884"/>
                  <a:pt x="2513" y="798"/>
                  <a:pt x="2513" y="693"/>
                </a:cubicBezTo>
                <a:cubicBezTo>
                  <a:pt x="2513" y="510"/>
                  <a:pt x="2729" y="367"/>
                  <a:pt x="3071" y="367"/>
                </a:cubicBezTo>
                <a:cubicBezTo>
                  <a:pt x="3391" y="367"/>
                  <a:pt x="3637" y="447"/>
                  <a:pt x="3685" y="469"/>
                </a:cubicBezTo>
                <a:lnTo>
                  <a:pt x="3693" y="447"/>
                </a:lnTo>
                <a:cubicBezTo>
                  <a:pt x="3607" y="414"/>
                  <a:pt x="3303" y="309"/>
                  <a:pt x="2880" y="309"/>
                </a:cubicBezTo>
                <a:cubicBezTo>
                  <a:pt x="1961" y="309"/>
                  <a:pt x="1028" y="781"/>
                  <a:pt x="727" y="1770"/>
                </a:cubicBezTo>
                <a:cubicBezTo>
                  <a:pt x="663" y="1977"/>
                  <a:pt x="622" y="2154"/>
                  <a:pt x="622" y="2352"/>
                </a:cubicBezTo>
                <a:cubicBezTo>
                  <a:pt x="622" y="2816"/>
                  <a:pt x="885" y="2838"/>
                  <a:pt x="885" y="3054"/>
                </a:cubicBezTo>
                <a:cubicBezTo>
                  <a:pt x="885" y="3167"/>
                  <a:pt x="798" y="3247"/>
                  <a:pt x="694" y="3247"/>
                </a:cubicBezTo>
                <a:cubicBezTo>
                  <a:pt x="511" y="3247"/>
                  <a:pt x="368" y="3037"/>
                  <a:pt x="368" y="2687"/>
                </a:cubicBezTo>
                <a:cubicBezTo>
                  <a:pt x="368" y="2369"/>
                  <a:pt x="448" y="2121"/>
                  <a:pt x="462" y="2073"/>
                </a:cubicBezTo>
                <a:lnTo>
                  <a:pt x="440" y="2065"/>
                </a:lnTo>
                <a:cubicBezTo>
                  <a:pt x="415" y="2161"/>
                  <a:pt x="310" y="2457"/>
                  <a:pt x="310" y="2880"/>
                </a:cubicBezTo>
                <a:cubicBezTo>
                  <a:pt x="310" y="3805"/>
                  <a:pt x="782" y="4738"/>
                  <a:pt x="1771" y="5041"/>
                </a:cubicBezTo>
                <a:cubicBezTo>
                  <a:pt x="1978" y="5105"/>
                  <a:pt x="2154" y="5144"/>
                  <a:pt x="2353" y="5144"/>
                </a:cubicBezTo>
                <a:cubicBezTo>
                  <a:pt x="2817" y="5144"/>
                  <a:pt x="2831" y="4873"/>
                  <a:pt x="3047" y="4873"/>
                </a:cubicBezTo>
                <a:cubicBezTo>
                  <a:pt x="3160" y="4873"/>
                  <a:pt x="3248" y="4961"/>
                  <a:pt x="3248" y="5072"/>
                </a:cubicBezTo>
                <a:cubicBezTo>
                  <a:pt x="3248" y="5249"/>
                  <a:pt x="3038" y="5392"/>
                  <a:pt x="2688" y="5392"/>
                </a:cubicBezTo>
                <a:cubicBezTo>
                  <a:pt x="2370" y="5392"/>
                  <a:pt x="2113" y="5312"/>
                  <a:pt x="2074" y="5296"/>
                </a:cubicBezTo>
                <a:lnTo>
                  <a:pt x="2066" y="5320"/>
                </a:lnTo>
                <a:cubicBezTo>
                  <a:pt x="2154" y="5359"/>
                  <a:pt x="2458" y="5448"/>
                  <a:pt x="2880" y="5448"/>
                </a:cubicBezTo>
                <a:cubicBezTo>
                  <a:pt x="3797" y="5448"/>
                  <a:pt x="4739" y="4984"/>
                  <a:pt x="5034" y="3987"/>
                </a:cubicBezTo>
                <a:cubicBezTo>
                  <a:pt x="5098" y="3788"/>
                  <a:pt x="5137" y="3606"/>
                  <a:pt x="5137" y="3413"/>
                </a:cubicBezTo>
                <a:cubicBezTo>
                  <a:pt x="5137" y="2943"/>
                  <a:pt x="4874" y="2927"/>
                  <a:pt x="4874" y="2711"/>
                </a:cubicBezTo>
                <a:cubicBezTo>
                  <a:pt x="4874" y="2592"/>
                  <a:pt x="4954" y="2512"/>
                  <a:pt x="5065" y="2512"/>
                </a:cubicBezTo>
                <a:cubicBezTo>
                  <a:pt x="5250" y="2512"/>
                  <a:pt x="5393" y="2728"/>
                  <a:pt x="5393" y="3079"/>
                </a:cubicBezTo>
                <a:cubicBezTo>
                  <a:pt x="5393" y="3390"/>
                  <a:pt x="5313" y="3637"/>
                  <a:pt x="5297" y="3692"/>
                </a:cubicBezTo>
                <a:lnTo>
                  <a:pt x="5322" y="3700"/>
                </a:lnTo>
                <a:cubicBezTo>
                  <a:pt x="5352" y="3606"/>
                  <a:pt x="5449" y="3310"/>
                  <a:pt x="5449" y="2880"/>
                </a:cubicBezTo>
                <a:lnTo>
                  <a:pt x="5449" y="2880"/>
                </a:lnTo>
                <a:close/>
                <a:moveTo>
                  <a:pt x="5623" y="2880"/>
                </a:moveTo>
                <a:lnTo>
                  <a:pt x="5623" y="2880"/>
                </a:lnTo>
                <a:cubicBezTo>
                  <a:pt x="5623" y="4395"/>
                  <a:pt x="4396" y="5622"/>
                  <a:pt x="2880" y="5622"/>
                </a:cubicBezTo>
                <a:cubicBezTo>
                  <a:pt x="1364" y="5622"/>
                  <a:pt x="136" y="4395"/>
                  <a:pt x="136" y="2880"/>
                </a:cubicBezTo>
                <a:cubicBezTo>
                  <a:pt x="136" y="1363"/>
                  <a:pt x="1364" y="135"/>
                  <a:pt x="2880" y="135"/>
                </a:cubicBezTo>
                <a:cubicBezTo>
                  <a:pt x="4396" y="135"/>
                  <a:pt x="5623" y="1372"/>
                  <a:pt x="5623" y="2880"/>
                </a:cubicBezTo>
                <a:lnTo>
                  <a:pt x="5623" y="2880"/>
                </a:lnTo>
                <a:close/>
                <a:moveTo>
                  <a:pt x="5760" y="2880"/>
                </a:moveTo>
                <a:lnTo>
                  <a:pt x="5760" y="2880"/>
                </a:lnTo>
                <a:cubicBezTo>
                  <a:pt x="5760" y="1292"/>
                  <a:pt x="4468" y="0"/>
                  <a:pt x="2880" y="0"/>
                </a:cubicBezTo>
                <a:cubicBezTo>
                  <a:pt x="1293" y="0"/>
                  <a:pt x="0" y="1292"/>
                  <a:pt x="0" y="2880"/>
                </a:cubicBezTo>
                <a:cubicBezTo>
                  <a:pt x="0" y="4473"/>
                  <a:pt x="1293" y="5760"/>
                  <a:pt x="2880" y="5760"/>
                </a:cubicBezTo>
                <a:cubicBezTo>
                  <a:pt x="4468" y="5760"/>
                  <a:pt x="5760" y="4473"/>
                  <a:pt x="5760" y="2880"/>
                </a:cubicBezTo>
                <a:close/>
              </a:path>
            </a:pathLst>
          </a:custGeom>
          <a:solidFill>
            <a:srgbClr val="005EB8"/>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Tree>
    <p:extLst>
      <p:ext uri="{BB962C8B-B14F-4D97-AF65-F5344CB8AC3E}">
        <p14:creationId xmlns:p14="http://schemas.microsoft.com/office/powerpoint/2010/main" val="4027129018"/>
      </p:ext>
    </p:extLst>
  </p:cSld>
  <p:clrMapOvr>
    <a:overrideClrMapping bg1="lt1" tx1="dk1" bg2="lt2" tx2="dk2" accent1="accent1" accent2="accent2" accent3="accent3" accent4="accent4" accent5="accent5" accent6="accent6" hlink="hlink" folHlink="folHlink"/>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2_Box content - 3 columns slide">
    <p:bg>
      <p:bgRef idx="1001">
        <a:schemeClr val="bg1"/>
      </p:bgRef>
    </p:bg>
    <p:spTree>
      <p:nvGrpSpPr>
        <p:cNvPr id="1" name=""/>
        <p:cNvGrpSpPr/>
        <p:nvPr/>
      </p:nvGrpSpPr>
      <p:grpSpPr>
        <a:xfrm>
          <a:off x="0" y="0"/>
          <a:ext cx="0" cy="0"/>
          <a:chOff x="0" y="0"/>
          <a:chExt cx="0" cy="0"/>
        </a:xfrm>
      </p:grpSpPr>
      <p:sp>
        <p:nvSpPr>
          <p:cNvPr id="25" name="Text Placeholder 24">
            <a:extLst>
              <a:ext uri="{FF2B5EF4-FFF2-40B4-BE49-F238E27FC236}">
                <a16:creationId xmlns:a16="http://schemas.microsoft.com/office/drawing/2014/main" id="{BB384426-C017-F545-8DF0-593D3581674B}"/>
              </a:ext>
            </a:extLst>
          </p:cNvPr>
          <p:cNvSpPr>
            <a:spLocks noGrp="1"/>
          </p:cNvSpPr>
          <p:nvPr>
            <p:ph type="body" sz="quarter" idx="22" hasCustomPrompt="1"/>
          </p:nvPr>
        </p:nvSpPr>
        <p:spPr>
          <a:xfrm>
            <a:off x="796529" y="2327913"/>
            <a:ext cx="3086848" cy="3140980"/>
          </a:xfrm>
          <a:prstGeom prst="rect">
            <a:avLst/>
          </a:prstGeom>
        </p:spPr>
        <p:txBody>
          <a:bodyPr lIns="0" tIns="0" rIns="0" bIns="0">
            <a:noAutofit/>
          </a:bodyPr>
          <a:lstStyle>
            <a:lvl1pPr marL="0" indent="0">
              <a:lnSpc>
                <a:spcPct val="100000"/>
              </a:lnSpc>
              <a:spcBef>
                <a:spcPts val="600"/>
              </a:spcBef>
              <a:spcAft>
                <a:spcPts val="0"/>
              </a:spcAft>
              <a:buFontTx/>
              <a:buNone/>
              <a:defRPr lang="en-US" sz="1400" kern="1200" dirty="0">
                <a:solidFill>
                  <a:srgbClr val="0E141F"/>
                </a:solidFill>
                <a:effectLst/>
                <a:latin typeface="GE Inspira Sans" panose="020B0503060000000003" pitchFamily="34" charset="77"/>
                <a:ea typeface="+mn-ea"/>
                <a:cs typeface="+mn-cs"/>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dirty="0"/>
              <a:t>Click to add text column. At vero eos et accusam et justo duo dolores et ea </a:t>
            </a:r>
            <a:r>
              <a:rPr lang="en-US" dirty="0" err="1"/>
              <a:t>rebum</a:t>
            </a:r>
            <a:r>
              <a:rPr lang="en-US" dirty="0"/>
              <a:t>. Stet </a:t>
            </a:r>
            <a:r>
              <a:rPr lang="en-US" dirty="0" err="1"/>
              <a:t>clita</a:t>
            </a:r>
            <a:r>
              <a:rPr lang="en-US" dirty="0"/>
              <a:t> </a:t>
            </a:r>
            <a:r>
              <a:rPr lang="en-US" dirty="0" err="1"/>
              <a:t>kasd</a:t>
            </a:r>
            <a:r>
              <a:rPr lang="en-US" dirty="0"/>
              <a:t> </a:t>
            </a:r>
            <a:r>
              <a:rPr lang="en-US" dirty="0" err="1"/>
              <a:t>etam</a:t>
            </a:r>
            <a:r>
              <a:rPr lang="en-US" dirty="0"/>
              <a:t> </a:t>
            </a:r>
            <a:r>
              <a:rPr lang="en-US" dirty="0" err="1"/>
              <a:t>gubergren</a:t>
            </a:r>
            <a:r>
              <a:rPr lang="en-US" dirty="0"/>
              <a:t>, no sea </a:t>
            </a:r>
            <a:r>
              <a:rPr lang="en-US" dirty="0" err="1"/>
              <a:t>takimata</a:t>
            </a:r>
            <a:r>
              <a:rPr lang="en-US" dirty="0"/>
              <a:t> </a:t>
            </a:r>
            <a:r>
              <a:rPr lang="en-US" dirty="0" err="1"/>
              <a:t>sanctus</a:t>
            </a:r>
            <a:r>
              <a:rPr lang="en-US" dirty="0"/>
              <a:t> </a:t>
            </a:r>
            <a:r>
              <a:rPr lang="en-US" dirty="0" err="1"/>
              <a:t>est</a:t>
            </a:r>
            <a:r>
              <a:rPr lang="en-US" dirty="0"/>
              <a:t> Lorem ipsum dolor sit amet. </a:t>
            </a:r>
          </a:p>
          <a:p>
            <a:pPr lvl="0"/>
            <a:r>
              <a:rPr lang="en-US" dirty="0"/>
              <a:t>Lorem ipsum dolor sit amet, consetetur sadipscing elitr, sed diam nonumy eirmod </a:t>
            </a:r>
            <a:r>
              <a:rPr lang="en-US" dirty="0" err="1"/>
              <a:t>tempor</a:t>
            </a:r>
            <a:r>
              <a:rPr lang="en-US" dirty="0"/>
              <a:t> </a:t>
            </a:r>
            <a:r>
              <a:rPr lang="en-US" dirty="0" err="1"/>
              <a:t>invidunt</a:t>
            </a:r>
            <a:r>
              <a:rPr lang="en-US" dirty="0"/>
              <a:t> </a:t>
            </a:r>
            <a:r>
              <a:rPr lang="en-US" dirty="0" err="1"/>
              <a:t>ut</a:t>
            </a:r>
            <a:r>
              <a:rPr lang="en-US" dirty="0"/>
              <a:t> </a:t>
            </a:r>
            <a:r>
              <a:rPr lang="en-US" dirty="0" err="1"/>
              <a:t>labore</a:t>
            </a:r>
            <a:r>
              <a:rPr lang="en-US" dirty="0"/>
              <a:t> et dolore magna </a:t>
            </a:r>
            <a:r>
              <a:rPr lang="en-US" dirty="0" err="1"/>
              <a:t>aliquyam</a:t>
            </a:r>
            <a:r>
              <a:rPr lang="en-US" dirty="0"/>
              <a:t> </a:t>
            </a:r>
            <a:r>
              <a:rPr lang="en-US" dirty="0" err="1"/>
              <a:t>erat</a:t>
            </a:r>
            <a:r>
              <a:rPr lang="en-US" dirty="0"/>
              <a:t>, sed diam </a:t>
            </a:r>
            <a:r>
              <a:rPr lang="en-US" dirty="0" err="1"/>
              <a:t>voluptua</a:t>
            </a:r>
            <a:r>
              <a:rPr lang="en-US" dirty="0"/>
              <a:t>. Duis </a:t>
            </a:r>
            <a:r>
              <a:rPr lang="en-US" dirty="0" err="1"/>
              <a:t>autem</a:t>
            </a:r>
            <a:r>
              <a:rPr lang="en-US" dirty="0"/>
              <a:t> </a:t>
            </a:r>
            <a:r>
              <a:rPr lang="en-US" dirty="0" err="1"/>
              <a:t>vel</a:t>
            </a:r>
            <a:r>
              <a:rPr lang="en-US" dirty="0"/>
              <a:t> </a:t>
            </a:r>
            <a:r>
              <a:rPr lang="en-US" dirty="0" err="1"/>
              <a:t>eum</a:t>
            </a:r>
            <a:r>
              <a:rPr lang="en-US" dirty="0"/>
              <a:t> </a:t>
            </a:r>
            <a:r>
              <a:rPr lang="en-US" dirty="0" err="1"/>
              <a:t>iriure</a:t>
            </a:r>
            <a:r>
              <a:rPr lang="en-US" dirty="0"/>
              <a:t> dolor in </a:t>
            </a:r>
            <a:r>
              <a:rPr lang="en-US" dirty="0" err="1"/>
              <a:t>hendrerit</a:t>
            </a:r>
            <a:r>
              <a:rPr lang="en-US" dirty="0"/>
              <a:t> </a:t>
            </a:r>
            <a:r>
              <a:rPr lang="en-US" dirty="0" err="1"/>
              <a:t>insed</a:t>
            </a:r>
            <a:r>
              <a:rPr lang="en-US" dirty="0"/>
              <a:t> et </a:t>
            </a:r>
            <a:r>
              <a:rPr lang="en-US" dirty="0" err="1"/>
              <a:t>vulputate</a:t>
            </a:r>
            <a:r>
              <a:rPr lang="en-US" dirty="0"/>
              <a:t> </a:t>
            </a:r>
            <a:r>
              <a:rPr lang="en-US" dirty="0" err="1"/>
              <a:t>velit</a:t>
            </a:r>
            <a:r>
              <a:rPr lang="en-US" dirty="0"/>
              <a:t> </a:t>
            </a:r>
            <a:r>
              <a:rPr lang="en-US" dirty="0" err="1"/>
              <a:t>esse</a:t>
            </a:r>
            <a:r>
              <a:rPr lang="en-US" dirty="0"/>
              <a:t> </a:t>
            </a:r>
            <a:r>
              <a:rPr lang="en-US" dirty="0" err="1"/>
              <a:t>molestie</a:t>
            </a:r>
            <a:r>
              <a:rPr lang="en-US" dirty="0"/>
              <a:t> </a:t>
            </a:r>
            <a:r>
              <a:rPr lang="en-US" dirty="0" err="1"/>
              <a:t>consequat</a:t>
            </a:r>
            <a:r>
              <a:rPr lang="en-US" dirty="0"/>
              <a:t>, </a:t>
            </a:r>
            <a:r>
              <a:rPr lang="en-US" dirty="0" err="1"/>
              <a:t>vel</a:t>
            </a:r>
            <a:r>
              <a:rPr lang="en-US" dirty="0"/>
              <a:t> </a:t>
            </a:r>
            <a:r>
              <a:rPr lang="en-US" dirty="0" err="1"/>
              <a:t>illum</a:t>
            </a:r>
            <a:r>
              <a:rPr lang="en-US" dirty="0"/>
              <a:t>.</a:t>
            </a:r>
          </a:p>
        </p:txBody>
      </p:sp>
      <p:sp>
        <p:nvSpPr>
          <p:cNvPr id="29" name="Text Placeholder 24">
            <a:extLst>
              <a:ext uri="{FF2B5EF4-FFF2-40B4-BE49-F238E27FC236}">
                <a16:creationId xmlns:a16="http://schemas.microsoft.com/office/drawing/2014/main" id="{330CA67E-C7B8-954A-B603-A0B7C69610A2}"/>
              </a:ext>
            </a:extLst>
          </p:cNvPr>
          <p:cNvSpPr>
            <a:spLocks noGrp="1"/>
          </p:cNvSpPr>
          <p:nvPr>
            <p:ph type="body" sz="quarter" idx="23" hasCustomPrompt="1"/>
          </p:nvPr>
        </p:nvSpPr>
        <p:spPr>
          <a:xfrm>
            <a:off x="4547202" y="2327913"/>
            <a:ext cx="3086848" cy="3213865"/>
          </a:xfrm>
          <a:prstGeom prst="rect">
            <a:avLst/>
          </a:prstGeom>
        </p:spPr>
        <p:txBody>
          <a:bodyPr lIns="0" tIns="0" rIns="0" bIns="0">
            <a:noAutofit/>
          </a:bodyPr>
          <a:lstStyle>
            <a:lvl1pPr marL="0" indent="0">
              <a:lnSpc>
                <a:spcPct val="100000"/>
              </a:lnSpc>
              <a:spcBef>
                <a:spcPts val="600"/>
              </a:spcBef>
              <a:spcAft>
                <a:spcPts val="0"/>
              </a:spcAft>
              <a:buFontTx/>
              <a:buNone/>
              <a:defRPr sz="1400">
                <a:solidFill>
                  <a:schemeClr val="bg2"/>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dirty="0"/>
              <a:t>Click to add text column. At vero eos et accusam et justo duo dolores et ea </a:t>
            </a:r>
            <a:r>
              <a:rPr lang="en-US" dirty="0" err="1"/>
              <a:t>rebum</a:t>
            </a:r>
            <a:r>
              <a:rPr lang="en-US" dirty="0"/>
              <a:t>. Stet </a:t>
            </a:r>
            <a:r>
              <a:rPr lang="en-US" dirty="0" err="1"/>
              <a:t>clita</a:t>
            </a:r>
            <a:r>
              <a:rPr lang="en-US" dirty="0"/>
              <a:t> </a:t>
            </a:r>
            <a:r>
              <a:rPr lang="en-US" dirty="0" err="1"/>
              <a:t>kasd</a:t>
            </a:r>
            <a:r>
              <a:rPr lang="en-US" dirty="0"/>
              <a:t> </a:t>
            </a:r>
            <a:r>
              <a:rPr lang="en-US" dirty="0" err="1"/>
              <a:t>etam</a:t>
            </a:r>
            <a:r>
              <a:rPr lang="en-US" dirty="0"/>
              <a:t> </a:t>
            </a:r>
            <a:r>
              <a:rPr lang="en-US" dirty="0" err="1"/>
              <a:t>gubergren</a:t>
            </a:r>
            <a:r>
              <a:rPr lang="en-US" dirty="0"/>
              <a:t>, no sea </a:t>
            </a:r>
            <a:r>
              <a:rPr lang="en-US" dirty="0" err="1"/>
              <a:t>takimata</a:t>
            </a:r>
            <a:r>
              <a:rPr lang="en-US" dirty="0"/>
              <a:t> </a:t>
            </a:r>
            <a:r>
              <a:rPr lang="en-US" dirty="0" err="1"/>
              <a:t>sanctus</a:t>
            </a:r>
            <a:r>
              <a:rPr lang="en-US" dirty="0"/>
              <a:t> </a:t>
            </a:r>
            <a:r>
              <a:rPr lang="en-US" dirty="0" err="1"/>
              <a:t>est</a:t>
            </a:r>
            <a:r>
              <a:rPr lang="en-US" dirty="0"/>
              <a:t> Lorem ipsum dolor sit amet. </a:t>
            </a:r>
          </a:p>
          <a:p>
            <a:pPr lvl="0"/>
            <a:r>
              <a:rPr lang="en-US" dirty="0"/>
              <a:t>Lorem ipsum dolor sit amet, consetetur sadipscing elitr, sed diam nonumy eirmod </a:t>
            </a:r>
            <a:r>
              <a:rPr lang="en-US" dirty="0" err="1"/>
              <a:t>tempor</a:t>
            </a:r>
            <a:r>
              <a:rPr lang="en-US" dirty="0"/>
              <a:t> </a:t>
            </a:r>
            <a:r>
              <a:rPr lang="en-US" dirty="0" err="1"/>
              <a:t>invidunt</a:t>
            </a:r>
            <a:r>
              <a:rPr lang="en-US" dirty="0"/>
              <a:t> </a:t>
            </a:r>
            <a:r>
              <a:rPr lang="en-US" dirty="0" err="1"/>
              <a:t>ut</a:t>
            </a:r>
            <a:r>
              <a:rPr lang="en-US" dirty="0"/>
              <a:t> </a:t>
            </a:r>
            <a:r>
              <a:rPr lang="en-US" dirty="0" err="1"/>
              <a:t>labore</a:t>
            </a:r>
            <a:r>
              <a:rPr lang="en-US" dirty="0"/>
              <a:t> et dolore magna </a:t>
            </a:r>
            <a:r>
              <a:rPr lang="en-US" dirty="0" err="1"/>
              <a:t>aliquyam</a:t>
            </a:r>
            <a:r>
              <a:rPr lang="en-US" dirty="0"/>
              <a:t> </a:t>
            </a:r>
            <a:r>
              <a:rPr lang="en-US" dirty="0" err="1"/>
              <a:t>erat</a:t>
            </a:r>
            <a:r>
              <a:rPr lang="en-US" dirty="0"/>
              <a:t>, sed diam </a:t>
            </a:r>
            <a:r>
              <a:rPr lang="en-US" dirty="0" err="1"/>
              <a:t>voluptua</a:t>
            </a:r>
            <a:r>
              <a:rPr lang="en-US" dirty="0"/>
              <a:t>. Duis </a:t>
            </a:r>
            <a:r>
              <a:rPr lang="en-US" dirty="0" err="1"/>
              <a:t>autem</a:t>
            </a:r>
            <a:r>
              <a:rPr lang="en-US" dirty="0"/>
              <a:t> </a:t>
            </a:r>
            <a:r>
              <a:rPr lang="en-US" dirty="0" err="1"/>
              <a:t>vel</a:t>
            </a:r>
            <a:r>
              <a:rPr lang="en-US" dirty="0"/>
              <a:t> </a:t>
            </a:r>
            <a:r>
              <a:rPr lang="en-US" dirty="0" err="1"/>
              <a:t>eum</a:t>
            </a:r>
            <a:r>
              <a:rPr lang="en-US" dirty="0"/>
              <a:t> </a:t>
            </a:r>
            <a:r>
              <a:rPr lang="en-US" dirty="0" err="1"/>
              <a:t>iriure</a:t>
            </a:r>
            <a:r>
              <a:rPr lang="en-US" dirty="0"/>
              <a:t> dolor in </a:t>
            </a:r>
            <a:r>
              <a:rPr lang="en-US" dirty="0" err="1"/>
              <a:t>hendrerit</a:t>
            </a:r>
            <a:r>
              <a:rPr lang="en-US" dirty="0"/>
              <a:t> </a:t>
            </a:r>
            <a:r>
              <a:rPr lang="en-US" dirty="0" err="1"/>
              <a:t>insed</a:t>
            </a:r>
            <a:r>
              <a:rPr lang="en-US" dirty="0"/>
              <a:t> et </a:t>
            </a:r>
            <a:r>
              <a:rPr lang="en-US" dirty="0" err="1"/>
              <a:t>vulputate</a:t>
            </a:r>
            <a:r>
              <a:rPr lang="en-US" dirty="0"/>
              <a:t> </a:t>
            </a:r>
            <a:r>
              <a:rPr lang="en-US" dirty="0" err="1"/>
              <a:t>velit</a:t>
            </a:r>
            <a:r>
              <a:rPr lang="en-US" dirty="0"/>
              <a:t> </a:t>
            </a:r>
            <a:r>
              <a:rPr lang="en-US" dirty="0" err="1"/>
              <a:t>esse</a:t>
            </a:r>
            <a:r>
              <a:rPr lang="en-US" dirty="0"/>
              <a:t> </a:t>
            </a:r>
            <a:r>
              <a:rPr lang="en-US" dirty="0" err="1"/>
              <a:t>molestie</a:t>
            </a:r>
            <a:r>
              <a:rPr lang="en-US" dirty="0"/>
              <a:t> </a:t>
            </a:r>
            <a:r>
              <a:rPr lang="en-US" dirty="0" err="1"/>
              <a:t>consequat</a:t>
            </a:r>
            <a:r>
              <a:rPr lang="en-US" dirty="0"/>
              <a:t>, </a:t>
            </a:r>
            <a:r>
              <a:rPr lang="en-US" dirty="0" err="1"/>
              <a:t>vel</a:t>
            </a:r>
            <a:r>
              <a:rPr lang="en-US" dirty="0"/>
              <a:t> </a:t>
            </a:r>
            <a:r>
              <a:rPr lang="en-US" dirty="0" err="1"/>
              <a:t>illum</a:t>
            </a:r>
            <a:r>
              <a:rPr lang="en-US" dirty="0"/>
              <a:t>.</a:t>
            </a:r>
          </a:p>
        </p:txBody>
      </p:sp>
      <p:sp>
        <p:nvSpPr>
          <p:cNvPr id="30" name="Text Placeholder 24">
            <a:extLst>
              <a:ext uri="{FF2B5EF4-FFF2-40B4-BE49-F238E27FC236}">
                <a16:creationId xmlns:a16="http://schemas.microsoft.com/office/drawing/2014/main" id="{71A6698D-6234-1F48-8A0C-8D587D552FC5}"/>
              </a:ext>
            </a:extLst>
          </p:cNvPr>
          <p:cNvSpPr>
            <a:spLocks noGrp="1"/>
          </p:cNvSpPr>
          <p:nvPr>
            <p:ph type="body" sz="quarter" idx="24" hasCustomPrompt="1"/>
          </p:nvPr>
        </p:nvSpPr>
        <p:spPr>
          <a:xfrm>
            <a:off x="8320844" y="2327913"/>
            <a:ext cx="3086848" cy="3216070"/>
          </a:xfrm>
          <a:prstGeom prst="rect">
            <a:avLst/>
          </a:prstGeom>
        </p:spPr>
        <p:txBody>
          <a:bodyPr lIns="0" tIns="0" rIns="0" bIns="0">
            <a:noAutofit/>
          </a:bodyPr>
          <a:lstStyle>
            <a:lvl1pPr marL="0" indent="0">
              <a:lnSpc>
                <a:spcPct val="100000"/>
              </a:lnSpc>
              <a:spcBef>
                <a:spcPts val="600"/>
              </a:spcBef>
              <a:spcAft>
                <a:spcPts val="0"/>
              </a:spcAft>
              <a:buFontTx/>
              <a:buNone/>
              <a:defRPr sz="1400">
                <a:solidFill>
                  <a:schemeClr val="bg2"/>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dirty="0"/>
              <a:t>Click to add text column. At vero eos et accusam et justo duo dolores et ea </a:t>
            </a:r>
            <a:r>
              <a:rPr lang="en-US" dirty="0" err="1"/>
              <a:t>rebum</a:t>
            </a:r>
            <a:r>
              <a:rPr lang="en-US" dirty="0"/>
              <a:t>. Stet </a:t>
            </a:r>
            <a:r>
              <a:rPr lang="en-US" dirty="0" err="1"/>
              <a:t>clita</a:t>
            </a:r>
            <a:r>
              <a:rPr lang="en-US" dirty="0"/>
              <a:t> </a:t>
            </a:r>
            <a:r>
              <a:rPr lang="en-US" dirty="0" err="1"/>
              <a:t>kasd</a:t>
            </a:r>
            <a:r>
              <a:rPr lang="en-US" dirty="0"/>
              <a:t> </a:t>
            </a:r>
            <a:r>
              <a:rPr lang="en-US" dirty="0" err="1"/>
              <a:t>etam</a:t>
            </a:r>
            <a:r>
              <a:rPr lang="en-US" dirty="0"/>
              <a:t> </a:t>
            </a:r>
            <a:r>
              <a:rPr lang="en-US" dirty="0" err="1"/>
              <a:t>gubergren</a:t>
            </a:r>
            <a:r>
              <a:rPr lang="en-US" dirty="0"/>
              <a:t>, no sea </a:t>
            </a:r>
            <a:r>
              <a:rPr lang="en-US" dirty="0" err="1"/>
              <a:t>takimata</a:t>
            </a:r>
            <a:r>
              <a:rPr lang="en-US" dirty="0"/>
              <a:t> </a:t>
            </a:r>
            <a:r>
              <a:rPr lang="en-US" dirty="0" err="1"/>
              <a:t>sanctus</a:t>
            </a:r>
            <a:r>
              <a:rPr lang="en-US" dirty="0"/>
              <a:t> </a:t>
            </a:r>
            <a:r>
              <a:rPr lang="en-US" dirty="0" err="1"/>
              <a:t>est</a:t>
            </a:r>
            <a:r>
              <a:rPr lang="en-US" dirty="0"/>
              <a:t> Lorem ipsum dolor sit amet. </a:t>
            </a:r>
          </a:p>
          <a:p>
            <a:pPr lvl="0"/>
            <a:r>
              <a:rPr lang="en-US" dirty="0"/>
              <a:t>Lorem ipsum dolor sit amet, consetetur sadipscing elitr, sed diam nonumy eirmod </a:t>
            </a:r>
            <a:r>
              <a:rPr lang="en-US" dirty="0" err="1"/>
              <a:t>tempor</a:t>
            </a:r>
            <a:r>
              <a:rPr lang="en-US" dirty="0"/>
              <a:t> </a:t>
            </a:r>
            <a:r>
              <a:rPr lang="en-US" dirty="0" err="1"/>
              <a:t>invidunt</a:t>
            </a:r>
            <a:r>
              <a:rPr lang="en-US" dirty="0"/>
              <a:t> </a:t>
            </a:r>
            <a:r>
              <a:rPr lang="en-US" dirty="0" err="1"/>
              <a:t>ut</a:t>
            </a:r>
            <a:r>
              <a:rPr lang="en-US" dirty="0"/>
              <a:t> </a:t>
            </a:r>
            <a:r>
              <a:rPr lang="en-US" dirty="0" err="1"/>
              <a:t>labore</a:t>
            </a:r>
            <a:r>
              <a:rPr lang="en-US" dirty="0"/>
              <a:t> et dolore magna </a:t>
            </a:r>
            <a:r>
              <a:rPr lang="en-US" dirty="0" err="1"/>
              <a:t>aliquyam</a:t>
            </a:r>
            <a:r>
              <a:rPr lang="en-US" dirty="0"/>
              <a:t> </a:t>
            </a:r>
            <a:r>
              <a:rPr lang="en-US" dirty="0" err="1"/>
              <a:t>erat</a:t>
            </a:r>
            <a:r>
              <a:rPr lang="en-US" dirty="0"/>
              <a:t>, sed diam </a:t>
            </a:r>
            <a:r>
              <a:rPr lang="en-US" dirty="0" err="1"/>
              <a:t>voluptua</a:t>
            </a:r>
            <a:r>
              <a:rPr lang="en-US" dirty="0"/>
              <a:t>. Duis </a:t>
            </a:r>
            <a:r>
              <a:rPr lang="en-US" dirty="0" err="1"/>
              <a:t>autem</a:t>
            </a:r>
            <a:r>
              <a:rPr lang="en-US" dirty="0"/>
              <a:t> </a:t>
            </a:r>
            <a:r>
              <a:rPr lang="en-US" dirty="0" err="1"/>
              <a:t>vel</a:t>
            </a:r>
            <a:r>
              <a:rPr lang="en-US" dirty="0"/>
              <a:t> </a:t>
            </a:r>
            <a:r>
              <a:rPr lang="en-US" dirty="0" err="1"/>
              <a:t>eum</a:t>
            </a:r>
            <a:r>
              <a:rPr lang="en-US" dirty="0"/>
              <a:t> </a:t>
            </a:r>
            <a:r>
              <a:rPr lang="en-US" dirty="0" err="1"/>
              <a:t>iriure</a:t>
            </a:r>
            <a:r>
              <a:rPr lang="en-US" dirty="0"/>
              <a:t> dolor in </a:t>
            </a:r>
            <a:r>
              <a:rPr lang="en-US" dirty="0" err="1"/>
              <a:t>hendrerit</a:t>
            </a:r>
            <a:r>
              <a:rPr lang="en-US" dirty="0"/>
              <a:t> </a:t>
            </a:r>
            <a:r>
              <a:rPr lang="en-US" dirty="0" err="1"/>
              <a:t>insed</a:t>
            </a:r>
            <a:r>
              <a:rPr lang="en-US" dirty="0"/>
              <a:t> et </a:t>
            </a:r>
            <a:r>
              <a:rPr lang="en-US" dirty="0" err="1"/>
              <a:t>vulputate</a:t>
            </a:r>
            <a:r>
              <a:rPr lang="en-US" dirty="0"/>
              <a:t> </a:t>
            </a:r>
            <a:r>
              <a:rPr lang="en-US" dirty="0" err="1"/>
              <a:t>velit</a:t>
            </a:r>
            <a:r>
              <a:rPr lang="en-US" dirty="0"/>
              <a:t> </a:t>
            </a:r>
            <a:r>
              <a:rPr lang="en-US" dirty="0" err="1"/>
              <a:t>esse</a:t>
            </a:r>
            <a:r>
              <a:rPr lang="en-US" dirty="0"/>
              <a:t> </a:t>
            </a:r>
            <a:r>
              <a:rPr lang="en-US" dirty="0" err="1"/>
              <a:t>molestie</a:t>
            </a:r>
            <a:r>
              <a:rPr lang="en-US" dirty="0"/>
              <a:t> </a:t>
            </a:r>
            <a:r>
              <a:rPr lang="en-US" dirty="0" err="1"/>
              <a:t>consequat</a:t>
            </a:r>
            <a:r>
              <a:rPr lang="en-US" dirty="0"/>
              <a:t>, </a:t>
            </a:r>
            <a:r>
              <a:rPr lang="en-US" dirty="0" err="1"/>
              <a:t>vel</a:t>
            </a:r>
            <a:r>
              <a:rPr lang="en-US" dirty="0"/>
              <a:t> </a:t>
            </a:r>
            <a:r>
              <a:rPr lang="en-US" dirty="0" err="1"/>
              <a:t>illum</a:t>
            </a:r>
            <a:r>
              <a:rPr lang="en-US" dirty="0"/>
              <a:t>.</a:t>
            </a:r>
          </a:p>
        </p:txBody>
      </p:sp>
      <p:sp>
        <p:nvSpPr>
          <p:cNvPr id="2" name="Footer Placeholder 1">
            <a:extLst>
              <a:ext uri="{FF2B5EF4-FFF2-40B4-BE49-F238E27FC236}">
                <a16:creationId xmlns:a16="http://schemas.microsoft.com/office/drawing/2014/main" id="{54397852-A3EA-A44F-8FB9-4A215760C07A}"/>
              </a:ext>
            </a:extLst>
          </p:cNvPr>
          <p:cNvSpPr>
            <a:spLocks noGrp="1"/>
          </p:cNvSpPr>
          <p:nvPr>
            <p:ph type="ftr" sz="quarter" idx="25"/>
          </p:nvPr>
        </p:nvSpPr>
        <p:spPr/>
        <p:txBody>
          <a:bodyPr/>
          <a:lstStyle/>
          <a:p>
            <a:pPr marL="179388" indent="-179388"/>
            <a:r>
              <a:rPr lang="en-US" dirty="0"/>
              <a:t>Presentation Template Title Example </a:t>
            </a:r>
          </a:p>
        </p:txBody>
      </p:sp>
      <p:sp>
        <p:nvSpPr>
          <p:cNvPr id="3" name="Slide Number Placeholder 2">
            <a:extLst>
              <a:ext uri="{FF2B5EF4-FFF2-40B4-BE49-F238E27FC236}">
                <a16:creationId xmlns:a16="http://schemas.microsoft.com/office/drawing/2014/main" id="{324C2AF0-41E2-904B-B3BB-1802BB7EA157}"/>
              </a:ext>
            </a:extLst>
          </p:cNvPr>
          <p:cNvSpPr>
            <a:spLocks noGrp="1"/>
          </p:cNvSpPr>
          <p:nvPr>
            <p:ph type="sldNum" sz="quarter" idx="26"/>
          </p:nvPr>
        </p:nvSpPr>
        <p:spPr/>
        <p:txBody>
          <a:bodyPr/>
          <a:lstStyle/>
          <a:p>
            <a:fld id="{14719505-AD43-774F-936C-A3AE71DD4EEA}" type="slidenum">
              <a:rPr lang="en-GB" smtClean="0"/>
              <a:pPr/>
              <a:t>‹#›</a:t>
            </a:fld>
            <a:endParaRPr lang="en-GB" dirty="0"/>
          </a:p>
        </p:txBody>
      </p:sp>
      <p:sp>
        <p:nvSpPr>
          <p:cNvPr id="26" name="Text Placeholder 6">
            <a:extLst>
              <a:ext uri="{FF2B5EF4-FFF2-40B4-BE49-F238E27FC236}">
                <a16:creationId xmlns:a16="http://schemas.microsoft.com/office/drawing/2014/main" id="{E7E351A0-89AB-4049-9626-AE3EE5DA6C33}"/>
              </a:ext>
            </a:extLst>
          </p:cNvPr>
          <p:cNvSpPr>
            <a:spLocks noGrp="1"/>
          </p:cNvSpPr>
          <p:nvPr>
            <p:ph type="body" sz="quarter" idx="27" hasCustomPrompt="1"/>
          </p:nvPr>
        </p:nvSpPr>
        <p:spPr>
          <a:xfrm>
            <a:off x="792947" y="1816666"/>
            <a:ext cx="3090430" cy="260350"/>
          </a:xfrm>
          <a:prstGeom prst="rect">
            <a:avLst/>
          </a:prstGeom>
        </p:spPr>
        <p:txBody>
          <a:bodyPr>
            <a:noAutofit/>
          </a:bodyPr>
          <a:lstStyle>
            <a:lvl1pPr>
              <a:spcBef>
                <a:spcPts val="0"/>
              </a:spcBef>
              <a:defRPr sz="1800" b="1" cap="none" spc="0" baseline="0">
                <a:solidFill>
                  <a:schemeClr val="accent1"/>
                </a:solidFill>
              </a:defRPr>
            </a:lvl1pPr>
            <a:lvl2pPr>
              <a:defRPr sz="1150">
                <a:solidFill>
                  <a:schemeClr val="tx1"/>
                </a:solidFill>
              </a:defRPr>
            </a:lvl2pPr>
            <a:lvl3pPr>
              <a:defRPr sz="1150">
                <a:solidFill>
                  <a:schemeClr val="tx1"/>
                </a:solidFill>
              </a:defRPr>
            </a:lvl3pPr>
            <a:lvl4pPr>
              <a:defRPr sz="1150">
                <a:solidFill>
                  <a:schemeClr val="tx1"/>
                </a:solidFill>
              </a:defRPr>
            </a:lvl4pPr>
            <a:lvl5pPr>
              <a:defRPr sz="1150">
                <a:solidFill>
                  <a:schemeClr val="tx1"/>
                </a:solidFill>
              </a:defRPr>
            </a:lvl5pPr>
          </a:lstStyle>
          <a:p>
            <a:pPr lvl="0"/>
            <a:r>
              <a:rPr lang="en-US" dirty="0"/>
              <a:t>Subtitle</a:t>
            </a:r>
          </a:p>
        </p:txBody>
      </p:sp>
      <p:sp>
        <p:nvSpPr>
          <p:cNvPr id="27" name="Text Placeholder 6">
            <a:extLst>
              <a:ext uri="{FF2B5EF4-FFF2-40B4-BE49-F238E27FC236}">
                <a16:creationId xmlns:a16="http://schemas.microsoft.com/office/drawing/2014/main" id="{3C7D2593-68CE-E044-8546-9348E1ED75CB}"/>
              </a:ext>
            </a:extLst>
          </p:cNvPr>
          <p:cNvSpPr>
            <a:spLocks noGrp="1"/>
          </p:cNvSpPr>
          <p:nvPr>
            <p:ph type="body" sz="quarter" idx="28" hasCustomPrompt="1"/>
          </p:nvPr>
        </p:nvSpPr>
        <p:spPr>
          <a:xfrm>
            <a:off x="4554366" y="1816666"/>
            <a:ext cx="3090430" cy="260350"/>
          </a:xfrm>
          <a:prstGeom prst="rect">
            <a:avLst/>
          </a:prstGeom>
        </p:spPr>
        <p:txBody>
          <a:bodyPr>
            <a:noAutofit/>
          </a:bodyPr>
          <a:lstStyle>
            <a:lvl1pPr>
              <a:spcBef>
                <a:spcPts val="0"/>
              </a:spcBef>
              <a:defRPr sz="1800" b="1" cap="none" spc="0" baseline="0">
                <a:solidFill>
                  <a:schemeClr val="accent1"/>
                </a:solidFill>
              </a:defRPr>
            </a:lvl1pPr>
            <a:lvl2pPr>
              <a:defRPr sz="1150">
                <a:solidFill>
                  <a:schemeClr val="tx1"/>
                </a:solidFill>
              </a:defRPr>
            </a:lvl2pPr>
            <a:lvl3pPr>
              <a:defRPr sz="1150">
                <a:solidFill>
                  <a:schemeClr val="tx1"/>
                </a:solidFill>
              </a:defRPr>
            </a:lvl3pPr>
            <a:lvl4pPr>
              <a:defRPr sz="1150">
                <a:solidFill>
                  <a:schemeClr val="tx1"/>
                </a:solidFill>
              </a:defRPr>
            </a:lvl4pPr>
            <a:lvl5pPr>
              <a:defRPr sz="1150">
                <a:solidFill>
                  <a:schemeClr val="tx1"/>
                </a:solidFill>
              </a:defRPr>
            </a:lvl5pPr>
          </a:lstStyle>
          <a:p>
            <a:pPr lvl="0"/>
            <a:r>
              <a:rPr lang="en-US" dirty="0"/>
              <a:t>Subtitle</a:t>
            </a:r>
          </a:p>
        </p:txBody>
      </p:sp>
      <p:sp>
        <p:nvSpPr>
          <p:cNvPr id="31" name="Text Placeholder 6">
            <a:extLst>
              <a:ext uri="{FF2B5EF4-FFF2-40B4-BE49-F238E27FC236}">
                <a16:creationId xmlns:a16="http://schemas.microsoft.com/office/drawing/2014/main" id="{A08AD627-FECA-3D4D-BCA6-C81C4DD47A1F}"/>
              </a:ext>
            </a:extLst>
          </p:cNvPr>
          <p:cNvSpPr>
            <a:spLocks noGrp="1"/>
          </p:cNvSpPr>
          <p:nvPr>
            <p:ph type="body" sz="quarter" idx="29" hasCustomPrompt="1"/>
          </p:nvPr>
        </p:nvSpPr>
        <p:spPr>
          <a:xfrm>
            <a:off x="8310469" y="1816666"/>
            <a:ext cx="3090430" cy="260350"/>
          </a:xfrm>
          <a:prstGeom prst="rect">
            <a:avLst/>
          </a:prstGeom>
        </p:spPr>
        <p:txBody>
          <a:bodyPr>
            <a:noAutofit/>
          </a:bodyPr>
          <a:lstStyle>
            <a:lvl1pPr>
              <a:spcBef>
                <a:spcPts val="0"/>
              </a:spcBef>
              <a:defRPr sz="1800" b="1" cap="none" spc="0" baseline="0">
                <a:solidFill>
                  <a:schemeClr val="accent1"/>
                </a:solidFill>
              </a:defRPr>
            </a:lvl1pPr>
            <a:lvl2pPr>
              <a:defRPr sz="1150">
                <a:solidFill>
                  <a:schemeClr val="tx1"/>
                </a:solidFill>
              </a:defRPr>
            </a:lvl2pPr>
            <a:lvl3pPr>
              <a:defRPr sz="1150">
                <a:solidFill>
                  <a:schemeClr val="tx1"/>
                </a:solidFill>
              </a:defRPr>
            </a:lvl3pPr>
            <a:lvl4pPr>
              <a:defRPr sz="1150">
                <a:solidFill>
                  <a:schemeClr val="tx1"/>
                </a:solidFill>
              </a:defRPr>
            </a:lvl4pPr>
            <a:lvl5pPr>
              <a:defRPr sz="1150">
                <a:solidFill>
                  <a:schemeClr val="tx1"/>
                </a:solidFill>
              </a:defRPr>
            </a:lvl5pPr>
          </a:lstStyle>
          <a:p>
            <a:pPr lvl="0"/>
            <a:r>
              <a:rPr lang="en-US" dirty="0"/>
              <a:t>Subtitle</a:t>
            </a:r>
          </a:p>
        </p:txBody>
      </p:sp>
      <p:sp>
        <p:nvSpPr>
          <p:cNvPr id="23" name="Title 21">
            <a:extLst>
              <a:ext uri="{FF2B5EF4-FFF2-40B4-BE49-F238E27FC236}">
                <a16:creationId xmlns:a16="http://schemas.microsoft.com/office/drawing/2014/main" id="{6FE9E7D0-F056-EA46-BA73-39BE80A84BBF}"/>
              </a:ext>
            </a:extLst>
          </p:cNvPr>
          <p:cNvSpPr>
            <a:spLocks noGrp="1"/>
          </p:cNvSpPr>
          <p:nvPr>
            <p:ph type="title" hasCustomPrompt="1"/>
          </p:nvPr>
        </p:nvSpPr>
        <p:spPr>
          <a:xfrm>
            <a:off x="506702" y="403268"/>
            <a:ext cx="10432800" cy="908101"/>
          </a:xfrm>
        </p:spPr>
        <p:txBody>
          <a:bodyPr/>
          <a:lstStyle>
            <a:lvl1pPr>
              <a:lnSpc>
                <a:spcPct val="100000"/>
              </a:lnSpc>
              <a:spcBef>
                <a:spcPts val="0"/>
              </a:spcBef>
              <a:defRPr lang="en-GB" b="0" i="0" u="none" strike="noStrike" smtClean="0">
                <a:effectLst/>
                <a:latin typeface="+mj-lt"/>
              </a:defRPr>
            </a:lvl1pPr>
          </a:lstStyle>
          <a:p>
            <a:r>
              <a:rPr lang="en-US" dirty="0"/>
              <a:t>This is a two-line page title, click to add text </a:t>
            </a:r>
            <a:br>
              <a:rPr lang="en-US" dirty="0"/>
            </a:br>
            <a:r>
              <a:rPr lang="en-US" dirty="0"/>
              <a:t>Lorem ipsum dolor sit </a:t>
            </a:r>
            <a:r>
              <a:rPr lang="en-US" dirty="0" err="1"/>
              <a:t>amet</a:t>
            </a:r>
            <a:r>
              <a:rPr lang="en-US" dirty="0"/>
              <a:t>, </a:t>
            </a:r>
            <a:r>
              <a:rPr lang="en-US" dirty="0" err="1"/>
              <a:t>consetetur</a:t>
            </a:r>
            <a:r>
              <a:rPr lang="en-US" dirty="0"/>
              <a:t> </a:t>
            </a:r>
            <a:r>
              <a:rPr lang="en-US" dirty="0" err="1"/>
              <a:t>sadipscing</a:t>
            </a:r>
            <a:r>
              <a:rPr lang="en-US" dirty="0"/>
              <a:t> </a:t>
            </a:r>
            <a:r>
              <a:rPr lang="en-US" dirty="0" err="1"/>
              <a:t>elitr</a:t>
            </a:r>
            <a:endParaRPr lang="en-US" dirty="0"/>
          </a:p>
        </p:txBody>
      </p:sp>
      <p:sp>
        <p:nvSpPr>
          <p:cNvPr id="16" name="Freeform 5">
            <a:extLst>
              <a:ext uri="{FF2B5EF4-FFF2-40B4-BE49-F238E27FC236}">
                <a16:creationId xmlns:a16="http://schemas.microsoft.com/office/drawing/2014/main" id="{EB4D914E-A5BA-4CB3-A437-03C33107B533}"/>
              </a:ext>
            </a:extLst>
          </p:cNvPr>
          <p:cNvSpPr>
            <a:spLocks noEditPoints="1"/>
          </p:cNvSpPr>
          <p:nvPr userDrawn="1"/>
        </p:nvSpPr>
        <p:spPr bwMode="auto">
          <a:xfrm>
            <a:off x="11265933" y="514352"/>
            <a:ext cx="410130" cy="409891"/>
          </a:xfrm>
          <a:custGeom>
            <a:avLst/>
            <a:gdLst>
              <a:gd name="T0" fmla="*/ 2386 w 5760"/>
              <a:gd name="T1" fmla="*/ 3095 h 5760"/>
              <a:gd name="T2" fmla="*/ 1754 w 5760"/>
              <a:gd name="T3" fmla="*/ 4131 h 5760"/>
              <a:gd name="T4" fmla="*/ 2386 w 5760"/>
              <a:gd name="T5" fmla="*/ 3095 h 5760"/>
              <a:gd name="T6" fmla="*/ 2480 w 5760"/>
              <a:gd name="T7" fmla="*/ 1601 h 5760"/>
              <a:gd name="T8" fmla="*/ 2019 w 5760"/>
              <a:gd name="T9" fmla="*/ 2248 h 5760"/>
              <a:gd name="T10" fmla="*/ 2480 w 5760"/>
              <a:gd name="T11" fmla="*/ 1601 h 5760"/>
              <a:gd name="T12" fmla="*/ 3894 w 5760"/>
              <a:gd name="T13" fmla="*/ 1634 h 5760"/>
              <a:gd name="T14" fmla="*/ 3527 w 5760"/>
              <a:gd name="T15" fmla="*/ 2129 h 5760"/>
              <a:gd name="T16" fmla="*/ 3894 w 5760"/>
              <a:gd name="T17" fmla="*/ 1634 h 5760"/>
              <a:gd name="T18" fmla="*/ 4482 w 5760"/>
              <a:gd name="T19" fmla="*/ 3645 h 5760"/>
              <a:gd name="T20" fmla="*/ 2889 w 5760"/>
              <a:gd name="T21" fmla="*/ 3501 h 5760"/>
              <a:gd name="T22" fmla="*/ 3375 w 5760"/>
              <a:gd name="T23" fmla="*/ 2488 h 5760"/>
              <a:gd name="T24" fmla="*/ 2536 w 5760"/>
              <a:gd name="T25" fmla="*/ 3678 h 5760"/>
              <a:gd name="T26" fmla="*/ 1293 w 5760"/>
              <a:gd name="T27" fmla="*/ 3916 h 5760"/>
              <a:gd name="T28" fmla="*/ 2417 w 5760"/>
              <a:gd name="T29" fmla="*/ 2830 h 5760"/>
              <a:gd name="T30" fmla="*/ 2121 w 5760"/>
              <a:gd name="T31" fmla="*/ 2791 h 5760"/>
              <a:gd name="T32" fmla="*/ 1387 w 5760"/>
              <a:gd name="T33" fmla="*/ 2065 h 5760"/>
              <a:gd name="T34" fmla="*/ 1643 w 5760"/>
              <a:gd name="T35" fmla="*/ 1794 h 5760"/>
              <a:gd name="T36" fmla="*/ 1779 w 5760"/>
              <a:gd name="T37" fmla="*/ 2272 h 5760"/>
              <a:gd name="T38" fmla="*/ 2712 w 5760"/>
              <a:gd name="T39" fmla="*/ 1579 h 5760"/>
              <a:gd name="T40" fmla="*/ 2170 w 5760"/>
              <a:gd name="T41" fmla="*/ 2592 h 5760"/>
              <a:gd name="T42" fmla="*/ 2817 w 5760"/>
              <a:gd name="T43" fmla="*/ 1985 h 5760"/>
              <a:gd name="T44" fmla="*/ 2688 w 5760"/>
              <a:gd name="T45" fmla="*/ 2463 h 5760"/>
              <a:gd name="T46" fmla="*/ 3295 w 5760"/>
              <a:gd name="T47" fmla="*/ 2297 h 5760"/>
              <a:gd name="T48" fmla="*/ 3853 w 5760"/>
              <a:gd name="T49" fmla="*/ 1322 h 5760"/>
              <a:gd name="T50" fmla="*/ 3574 w 5760"/>
              <a:gd name="T51" fmla="*/ 2352 h 5760"/>
              <a:gd name="T52" fmla="*/ 3900 w 5760"/>
              <a:gd name="T53" fmla="*/ 2471 h 5760"/>
              <a:gd name="T54" fmla="*/ 3861 w 5760"/>
              <a:gd name="T55" fmla="*/ 2728 h 5760"/>
              <a:gd name="T56" fmla="*/ 3182 w 5760"/>
              <a:gd name="T57" fmla="*/ 3468 h 5760"/>
              <a:gd name="T58" fmla="*/ 4203 w 5760"/>
              <a:gd name="T59" fmla="*/ 3645 h 5760"/>
              <a:gd name="T60" fmla="*/ 3750 w 5760"/>
              <a:gd name="T61" fmla="*/ 3429 h 5760"/>
              <a:gd name="T62" fmla="*/ 3750 w 5760"/>
              <a:gd name="T63" fmla="*/ 3813 h 5760"/>
              <a:gd name="T64" fmla="*/ 3949 w 5760"/>
              <a:gd name="T65" fmla="*/ 3015 h 5760"/>
              <a:gd name="T66" fmla="*/ 4482 w 5760"/>
              <a:gd name="T67" fmla="*/ 3645 h 5760"/>
              <a:gd name="T68" fmla="*/ 5449 w 5760"/>
              <a:gd name="T69" fmla="*/ 2880 h 5760"/>
              <a:gd name="T70" fmla="*/ 3406 w 5760"/>
              <a:gd name="T71" fmla="*/ 621 h 5760"/>
              <a:gd name="T72" fmla="*/ 2513 w 5760"/>
              <a:gd name="T73" fmla="*/ 693 h 5760"/>
              <a:gd name="T74" fmla="*/ 3685 w 5760"/>
              <a:gd name="T75" fmla="*/ 469 h 5760"/>
              <a:gd name="T76" fmla="*/ 2880 w 5760"/>
              <a:gd name="T77" fmla="*/ 309 h 5760"/>
              <a:gd name="T78" fmla="*/ 622 w 5760"/>
              <a:gd name="T79" fmla="*/ 2352 h 5760"/>
              <a:gd name="T80" fmla="*/ 694 w 5760"/>
              <a:gd name="T81" fmla="*/ 3247 h 5760"/>
              <a:gd name="T82" fmla="*/ 462 w 5760"/>
              <a:gd name="T83" fmla="*/ 2073 h 5760"/>
              <a:gd name="T84" fmla="*/ 310 w 5760"/>
              <a:gd name="T85" fmla="*/ 2880 h 5760"/>
              <a:gd name="T86" fmla="*/ 2353 w 5760"/>
              <a:gd name="T87" fmla="*/ 5144 h 5760"/>
              <a:gd name="T88" fmla="*/ 3248 w 5760"/>
              <a:gd name="T89" fmla="*/ 5072 h 5760"/>
              <a:gd name="T90" fmla="*/ 2074 w 5760"/>
              <a:gd name="T91" fmla="*/ 5296 h 5760"/>
              <a:gd name="T92" fmla="*/ 2880 w 5760"/>
              <a:gd name="T93" fmla="*/ 5448 h 5760"/>
              <a:gd name="T94" fmla="*/ 5137 w 5760"/>
              <a:gd name="T95" fmla="*/ 3413 h 5760"/>
              <a:gd name="T96" fmla="*/ 5065 w 5760"/>
              <a:gd name="T97" fmla="*/ 2512 h 5760"/>
              <a:gd name="T98" fmla="*/ 5297 w 5760"/>
              <a:gd name="T99" fmla="*/ 3692 h 5760"/>
              <a:gd name="T100" fmla="*/ 5449 w 5760"/>
              <a:gd name="T101" fmla="*/ 2880 h 5760"/>
              <a:gd name="T102" fmla="*/ 5623 w 5760"/>
              <a:gd name="T103" fmla="*/ 2880 h 5760"/>
              <a:gd name="T104" fmla="*/ 2880 w 5760"/>
              <a:gd name="T105" fmla="*/ 5622 h 5760"/>
              <a:gd name="T106" fmla="*/ 2880 w 5760"/>
              <a:gd name="T107" fmla="*/ 135 h 5760"/>
              <a:gd name="T108" fmla="*/ 5623 w 5760"/>
              <a:gd name="T109" fmla="*/ 2880 h 5760"/>
              <a:gd name="T110" fmla="*/ 5760 w 5760"/>
              <a:gd name="T111" fmla="*/ 2880 h 5760"/>
              <a:gd name="T112" fmla="*/ 0 w 5760"/>
              <a:gd name="T113" fmla="*/ 2880 h 5760"/>
              <a:gd name="T114" fmla="*/ 5760 w 5760"/>
              <a:gd name="T115" fmla="*/ 2880 h 57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5760" h="5760">
                <a:moveTo>
                  <a:pt x="2386" y="3095"/>
                </a:moveTo>
                <a:lnTo>
                  <a:pt x="2386" y="3095"/>
                </a:lnTo>
                <a:cubicBezTo>
                  <a:pt x="2027" y="3269"/>
                  <a:pt x="1572" y="3581"/>
                  <a:pt x="1572" y="3924"/>
                </a:cubicBezTo>
                <a:cubicBezTo>
                  <a:pt x="1572" y="4051"/>
                  <a:pt x="1635" y="4131"/>
                  <a:pt x="1754" y="4131"/>
                </a:cubicBezTo>
                <a:cubicBezTo>
                  <a:pt x="2105" y="4131"/>
                  <a:pt x="2320" y="3573"/>
                  <a:pt x="2386" y="3095"/>
                </a:cubicBezTo>
                <a:lnTo>
                  <a:pt x="2386" y="3095"/>
                </a:lnTo>
                <a:close/>
                <a:moveTo>
                  <a:pt x="2480" y="1601"/>
                </a:moveTo>
                <a:lnTo>
                  <a:pt x="2480" y="1601"/>
                </a:lnTo>
                <a:cubicBezTo>
                  <a:pt x="2480" y="1563"/>
                  <a:pt x="2458" y="1546"/>
                  <a:pt x="2425" y="1546"/>
                </a:cubicBezTo>
                <a:cubicBezTo>
                  <a:pt x="2257" y="1546"/>
                  <a:pt x="2019" y="1985"/>
                  <a:pt x="2019" y="2248"/>
                </a:cubicBezTo>
                <a:cubicBezTo>
                  <a:pt x="2281" y="2104"/>
                  <a:pt x="2480" y="1778"/>
                  <a:pt x="2480" y="1601"/>
                </a:cubicBezTo>
                <a:lnTo>
                  <a:pt x="2480" y="1601"/>
                </a:lnTo>
                <a:close/>
                <a:moveTo>
                  <a:pt x="3894" y="1634"/>
                </a:moveTo>
                <a:lnTo>
                  <a:pt x="3894" y="1634"/>
                </a:lnTo>
                <a:cubicBezTo>
                  <a:pt x="3894" y="1595"/>
                  <a:pt x="3885" y="1546"/>
                  <a:pt x="3836" y="1546"/>
                </a:cubicBezTo>
                <a:cubicBezTo>
                  <a:pt x="3717" y="1546"/>
                  <a:pt x="3527" y="1803"/>
                  <a:pt x="3527" y="2129"/>
                </a:cubicBezTo>
                <a:cubicBezTo>
                  <a:pt x="3765" y="1921"/>
                  <a:pt x="3894" y="1745"/>
                  <a:pt x="3894" y="1634"/>
                </a:cubicBezTo>
                <a:lnTo>
                  <a:pt x="3894" y="1634"/>
                </a:lnTo>
                <a:close/>
                <a:moveTo>
                  <a:pt x="4482" y="3645"/>
                </a:moveTo>
                <a:lnTo>
                  <a:pt x="4482" y="3645"/>
                </a:lnTo>
                <a:cubicBezTo>
                  <a:pt x="4482" y="4004"/>
                  <a:pt x="4173" y="4379"/>
                  <a:pt x="3717" y="4379"/>
                </a:cubicBezTo>
                <a:cubicBezTo>
                  <a:pt x="3168" y="4379"/>
                  <a:pt x="2889" y="3916"/>
                  <a:pt x="2889" y="3501"/>
                </a:cubicBezTo>
                <a:cubicBezTo>
                  <a:pt x="2889" y="2919"/>
                  <a:pt x="3287" y="2672"/>
                  <a:pt x="3455" y="2584"/>
                </a:cubicBezTo>
                <a:cubicBezTo>
                  <a:pt x="3422" y="2559"/>
                  <a:pt x="3397" y="2529"/>
                  <a:pt x="3375" y="2488"/>
                </a:cubicBezTo>
                <a:cubicBezTo>
                  <a:pt x="3182" y="2623"/>
                  <a:pt x="3008" y="2744"/>
                  <a:pt x="2640" y="2951"/>
                </a:cubicBezTo>
                <a:cubicBezTo>
                  <a:pt x="2624" y="3206"/>
                  <a:pt x="2601" y="3485"/>
                  <a:pt x="2536" y="3678"/>
                </a:cubicBezTo>
                <a:cubicBezTo>
                  <a:pt x="2400" y="4084"/>
                  <a:pt x="2121" y="4379"/>
                  <a:pt x="1754" y="4379"/>
                </a:cubicBezTo>
                <a:cubicBezTo>
                  <a:pt x="1444" y="4379"/>
                  <a:pt x="1293" y="4155"/>
                  <a:pt x="1293" y="3916"/>
                </a:cubicBezTo>
                <a:cubicBezTo>
                  <a:pt x="1293" y="3741"/>
                  <a:pt x="1395" y="3518"/>
                  <a:pt x="1580" y="3349"/>
                </a:cubicBezTo>
                <a:cubicBezTo>
                  <a:pt x="1812" y="3142"/>
                  <a:pt x="2066" y="3015"/>
                  <a:pt x="2417" y="2830"/>
                </a:cubicBezTo>
                <a:cubicBezTo>
                  <a:pt x="2425" y="2783"/>
                  <a:pt x="2433" y="2736"/>
                  <a:pt x="2442" y="2678"/>
                </a:cubicBezTo>
                <a:cubicBezTo>
                  <a:pt x="2353" y="2758"/>
                  <a:pt x="2226" y="2791"/>
                  <a:pt x="2121" y="2791"/>
                </a:cubicBezTo>
                <a:cubicBezTo>
                  <a:pt x="1955" y="2791"/>
                  <a:pt x="1818" y="2648"/>
                  <a:pt x="1787" y="2496"/>
                </a:cubicBezTo>
                <a:cubicBezTo>
                  <a:pt x="1563" y="2480"/>
                  <a:pt x="1395" y="2320"/>
                  <a:pt x="1387" y="2065"/>
                </a:cubicBezTo>
                <a:cubicBezTo>
                  <a:pt x="1387" y="1882"/>
                  <a:pt x="1459" y="1723"/>
                  <a:pt x="1580" y="1723"/>
                </a:cubicBezTo>
                <a:cubicBezTo>
                  <a:pt x="1627" y="1723"/>
                  <a:pt x="1643" y="1762"/>
                  <a:pt x="1643" y="1794"/>
                </a:cubicBezTo>
                <a:cubicBezTo>
                  <a:pt x="1643" y="1825"/>
                  <a:pt x="1602" y="1930"/>
                  <a:pt x="1602" y="2032"/>
                </a:cubicBezTo>
                <a:cubicBezTo>
                  <a:pt x="1602" y="2137"/>
                  <a:pt x="1652" y="2272"/>
                  <a:pt x="1779" y="2272"/>
                </a:cubicBezTo>
                <a:cubicBezTo>
                  <a:pt x="1779" y="1858"/>
                  <a:pt x="2082" y="1322"/>
                  <a:pt x="2442" y="1322"/>
                </a:cubicBezTo>
                <a:cubicBezTo>
                  <a:pt x="2680" y="1322"/>
                  <a:pt x="2712" y="1499"/>
                  <a:pt x="2712" y="1579"/>
                </a:cubicBezTo>
                <a:cubicBezTo>
                  <a:pt x="2712" y="1954"/>
                  <a:pt x="2337" y="2369"/>
                  <a:pt x="2033" y="2471"/>
                </a:cubicBezTo>
                <a:cubicBezTo>
                  <a:pt x="2042" y="2504"/>
                  <a:pt x="2074" y="2592"/>
                  <a:pt x="2170" y="2592"/>
                </a:cubicBezTo>
                <a:cubicBezTo>
                  <a:pt x="2290" y="2592"/>
                  <a:pt x="2433" y="2480"/>
                  <a:pt x="2505" y="2391"/>
                </a:cubicBezTo>
                <a:cubicBezTo>
                  <a:pt x="2536" y="2225"/>
                  <a:pt x="2657" y="1985"/>
                  <a:pt x="2817" y="1985"/>
                </a:cubicBezTo>
                <a:cubicBezTo>
                  <a:pt x="2880" y="1985"/>
                  <a:pt x="2911" y="2032"/>
                  <a:pt x="2911" y="2090"/>
                </a:cubicBezTo>
                <a:cubicBezTo>
                  <a:pt x="2911" y="2209"/>
                  <a:pt x="2784" y="2361"/>
                  <a:pt x="2688" y="2463"/>
                </a:cubicBezTo>
                <a:cubicBezTo>
                  <a:pt x="2673" y="2543"/>
                  <a:pt x="2665" y="2631"/>
                  <a:pt x="2665" y="2703"/>
                </a:cubicBezTo>
                <a:cubicBezTo>
                  <a:pt x="2944" y="2535"/>
                  <a:pt x="3088" y="2449"/>
                  <a:pt x="3295" y="2297"/>
                </a:cubicBezTo>
                <a:cubicBezTo>
                  <a:pt x="3279" y="2242"/>
                  <a:pt x="3279" y="2176"/>
                  <a:pt x="3279" y="2112"/>
                </a:cubicBezTo>
                <a:cubicBezTo>
                  <a:pt x="3279" y="1739"/>
                  <a:pt x="3527" y="1322"/>
                  <a:pt x="3853" y="1322"/>
                </a:cubicBezTo>
                <a:cubicBezTo>
                  <a:pt x="4037" y="1322"/>
                  <a:pt x="4131" y="1452"/>
                  <a:pt x="4131" y="1595"/>
                </a:cubicBezTo>
                <a:cubicBezTo>
                  <a:pt x="4131" y="1866"/>
                  <a:pt x="3900" y="2104"/>
                  <a:pt x="3574" y="2352"/>
                </a:cubicBezTo>
                <a:cubicBezTo>
                  <a:pt x="3599" y="2416"/>
                  <a:pt x="3637" y="2471"/>
                  <a:pt x="3701" y="2504"/>
                </a:cubicBezTo>
                <a:cubicBezTo>
                  <a:pt x="3709" y="2488"/>
                  <a:pt x="3813" y="2471"/>
                  <a:pt x="3900" y="2471"/>
                </a:cubicBezTo>
                <a:cubicBezTo>
                  <a:pt x="3996" y="2471"/>
                  <a:pt x="4131" y="2496"/>
                  <a:pt x="4131" y="2592"/>
                </a:cubicBezTo>
                <a:cubicBezTo>
                  <a:pt x="4131" y="2703"/>
                  <a:pt x="3980" y="2728"/>
                  <a:pt x="3861" y="2728"/>
                </a:cubicBezTo>
                <a:cubicBezTo>
                  <a:pt x="3797" y="2736"/>
                  <a:pt x="3693" y="2711"/>
                  <a:pt x="3693" y="2711"/>
                </a:cubicBezTo>
                <a:cubicBezTo>
                  <a:pt x="3518" y="2758"/>
                  <a:pt x="3182" y="2959"/>
                  <a:pt x="3182" y="3468"/>
                </a:cubicBezTo>
                <a:cubicBezTo>
                  <a:pt x="3182" y="3813"/>
                  <a:pt x="3397" y="4131"/>
                  <a:pt x="3734" y="4131"/>
                </a:cubicBezTo>
                <a:cubicBezTo>
                  <a:pt x="3988" y="4131"/>
                  <a:pt x="4195" y="3940"/>
                  <a:pt x="4203" y="3645"/>
                </a:cubicBezTo>
                <a:cubicBezTo>
                  <a:pt x="4204" y="3454"/>
                  <a:pt x="4123" y="3253"/>
                  <a:pt x="3933" y="3253"/>
                </a:cubicBezTo>
                <a:cubicBezTo>
                  <a:pt x="3836" y="3253"/>
                  <a:pt x="3750" y="3325"/>
                  <a:pt x="3750" y="3429"/>
                </a:cubicBezTo>
                <a:cubicBezTo>
                  <a:pt x="3742" y="3589"/>
                  <a:pt x="3861" y="3606"/>
                  <a:pt x="3861" y="3708"/>
                </a:cubicBezTo>
                <a:cubicBezTo>
                  <a:pt x="3861" y="3780"/>
                  <a:pt x="3806" y="3813"/>
                  <a:pt x="3750" y="3813"/>
                </a:cubicBezTo>
                <a:cubicBezTo>
                  <a:pt x="3590" y="3813"/>
                  <a:pt x="3469" y="3653"/>
                  <a:pt x="3469" y="3454"/>
                </a:cubicBezTo>
                <a:cubicBezTo>
                  <a:pt x="3469" y="3214"/>
                  <a:pt x="3678" y="3015"/>
                  <a:pt x="3949" y="3015"/>
                </a:cubicBezTo>
                <a:cubicBezTo>
                  <a:pt x="4300" y="3015"/>
                  <a:pt x="4482" y="3319"/>
                  <a:pt x="4482" y="3645"/>
                </a:cubicBezTo>
                <a:lnTo>
                  <a:pt x="4482" y="3645"/>
                </a:lnTo>
                <a:close/>
                <a:moveTo>
                  <a:pt x="5449" y="2880"/>
                </a:moveTo>
                <a:lnTo>
                  <a:pt x="5449" y="2880"/>
                </a:lnTo>
                <a:cubicBezTo>
                  <a:pt x="5449" y="1969"/>
                  <a:pt x="4985" y="1027"/>
                  <a:pt x="3988" y="726"/>
                </a:cubicBezTo>
                <a:cubicBezTo>
                  <a:pt x="3781" y="662"/>
                  <a:pt x="3607" y="621"/>
                  <a:pt x="3406" y="621"/>
                </a:cubicBezTo>
                <a:cubicBezTo>
                  <a:pt x="2944" y="621"/>
                  <a:pt x="2928" y="884"/>
                  <a:pt x="2712" y="884"/>
                </a:cubicBezTo>
                <a:cubicBezTo>
                  <a:pt x="2593" y="884"/>
                  <a:pt x="2513" y="798"/>
                  <a:pt x="2513" y="693"/>
                </a:cubicBezTo>
                <a:cubicBezTo>
                  <a:pt x="2513" y="510"/>
                  <a:pt x="2729" y="367"/>
                  <a:pt x="3071" y="367"/>
                </a:cubicBezTo>
                <a:cubicBezTo>
                  <a:pt x="3391" y="367"/>
                  <a:pt x="3637" y="447"/>
                  <a:pt x="3685" y="469"/>
                </a:cubicBezTo>
                <a:lnTo>
                  <a:pt x="3693" y="447"/>
                </a:lnTo>
                <a:cubicBezTo>
                  <a:pt x="3607" y="414"/>
                  <a:pt x="3303" y="309"/>
                  <a:pt x="2880" y="309"/>
                </a:cubicBezTo>
                <a:cubicBezTo>
                  <a:pt x="1961" y="309"/>
                  <a:pt x="1028" y="781"/>
                  <a:pt x="727" y="1770"/>
                </a:cubicBezTo>
                <a:cubicBezTo>
                  <a:pt x="663" y="1977"/>
                  <a:pt x="622" y="2154"/>
                  <a:pt x="622" y="2352"/>
                </a:cubicBezTo>
                <a:cubicBezTo>
                  <a:pt x="622" y="2816"/>
                  <a:pt x="885" y="2838"/>
                  <a:pt x="885" y="3054"/>
                </a:cubicBezTo>
                <a:cubicBezTo>
                  <a:pt x="885" y="3167"/>
                  <a:pt x="798" y="3247"/>
                  <a:pt x="694" y="3247"/>
                </a:cubicBezTo>
                <a:cubicBezTo>
                  <a:pt x="511" y="3247"/>
                  <a:pt x="368" y="3037"/>
                  <a:pt x="368" y="2687"/>
                </a:cubicBezTo>
                <a:cubicBezTo>
                  <a:pt x="368" y="2369"/>
                  <a:pt x="448" y="2121"/>
                  <a:pt x="462" y="2073"/>
                </a:cubicBezTo>
                <a:lnTo>
                  <a:pt x="440" y="2065"/>
                </a:lnTo>
                <a:cubicBezTo>
                  <a:pt x="415" y="2161"/>
                  <a:pt x="310" y="2457"/>
                  <a:pt x="310" y="2880"/>
                </a:cubicBezTo>
                <a:cubicBezTo>
                  <a:pt x="310" y="3805"/>
                  <a:pt x="782" y="4738"/>
                  <a:pt x="1771" y="5041"/>
                </a:cubicBezTo>
                <a:cubicBezTo>
                  <a:pt x="1978" y="5105"/>
                  <a:pt x="2154" y="5144"/>
                  <a:pt x="2353" y="5144"/>
                </a:cubicBezTo>
                <a:cubicBezTo>
                  <a:pt x="2817" y="5144"/>
                  <a:pt x="2831" y="4873"/>
                  <a:pt x="3047" y="4873"/>
                </a:cubicBezTo>
                <a:cubicBezTo>
                  <a:pt x="3160" y="4873"/>
                  <a:pt x="3248" y="4961"/>
                  <a:pt x="3248" y="5072"/>
                </a:cubicBezTo>
                <a:cubicBezTo>
                  <a:pt x="3248" y="5249"/>
                  <a:pt x="3038" y="5392"/>
                  <a:pt x="2688" y="5392"/>
                </a:cubicBezTo>
                <a:cubicBezTo>
                  <a:pt x="2370" y="5392"/>
                  <a:pt x="2113" y="5312"/>
                  <a:pt x="2074" y="5296"/>
                </a:cubicBezTo>
                <a:lnTo>
                  <a:pt x="2066" y="5320"/>
                </a:lnTo>
                <a:cubicBezTo>
                  <a:pt x="2154" y="5359"/>
                  <a:pt x="2458" y="5448"/>
                  <a:pt x="2880" y="5448"/>
                </a:cubicBezTo>
                <a:cubicBezTo>
                  <a:pt x="3797" y="5448"/>
                  <a:pt x="4739" y="4984"/>
                  <a:pt x="5034" y="3987"/>
                </a:cubicBezTo>
                <a:cubicBezTo>
                  <a:pt x="5098" y="3788"/>
                  <a:pt x="5137" y="3606"/>
                  <a:pt x="5137" y="3413"/>
                </a:cubicBezTo>
                <a:cubicBezTo>
                  <a:pt x="5137" y="2943"/>
                  <a:pt x="4874" y="2927"/>
                  <a:pt x="4874" y="2711"/>
                </a:cubicBezTo>
                <a:cubicBezTo>
                  <a:pt x="4874" y="2592"/>
                  <a:pt x="4954" y="2512"/>
                  <a:pt x="5065" y="2512"/>
                </a:cubicBezTo>
                <a:cubicBezTo>
                  <a:pt x="5250" y="2512"/>
                  <a:pt x="5393" y="2728"/>
                  <a:pt x="5393" y="3079"/>
                </a:cubicBezTo>
                <a:cubicBezTo>
                  <a:pt x="5393" y="3390"/>
                  <a:pt x="5313" y="3637"/>
                  <a:pt x="5297" y="3692"/>
                </a:cubicBezTo>
                <a:lnTo>
                  <a:pt x="5322" y="3700"/>
                </a:lnTo>
                <a:cubicBezTo>
                  <a:pt x="5352" y="3606"/>
                  <a:pt x="5449" y="3310"/>
                  <a:pt x="5449" y="2880"/>
                </a:cubicBezTo>
                <a:lnTo>
                  <a:pt x="5449" y="2880"/>
                </a:lnTo>
                <a:close/>
                <a:moveTo>
                  <a:pt x="5623" y="2880"/>
                </a:moveTo>
                <a:lnTo>
                  <a:pt x="5623" y="2880"/>
                </a:lnTo>
                <a:cubicBezTo>
                  <a:pt x="5623" y="4395"/>
                  <a:pt x="4396" y="5622"/>
                  <a:pt x="2880" y="5622"/>
                </a:cubicBezTo>
                <a:cubicBezTo>
                  <a:pt x="1364" y="5622"/>
                  <a:pt x="136" y="4395"/>
                  <a:pt x="136" y="2880"/>
                </a:cubicBezTo>
                <a:cubicBezTo>
                  <a:pt x="136" y="1363"/>
                  <a:pt x="1364" y="135"/>
                  <a:pt x="2880" y="135"/>
                </a:cubicBezTo>
                <a:cubicBezTo>
                  <a:pt x="4396" y="135"/>
                  <a:pt x="5623" y="1372"/>
                  <a:pt x="5623" y="2880"/>
                </a:cubicBezTo>
                <a:lnTo>
                  <a:pt x="5623" y="2880"/>
                </a:lnTo>
                <a:close/>
                <a:moveTo>
                  <a:pt x="5760" y="2880"/>
                </a:moveTo>
                <a:lnTo>
                  <a:pt x="5760" y="2880"/>
                </a:lnTo>
                <a:cubicBezTo>
                  <a:pt x="5760" y="1292"/>
                  <a:pt x="4468" y="0"/>
                  <a:pt x="2880" y="0"/>
                </a:cubicBezTo>
                <a:cubicBezTo>
                  <a:pt x="1293" y="0"/>
                  <a:pt x="0" y="1292"/>
                  <a:pt x="0" y="2880"/>
                </a:cubicBezTo>
                <a:cubicBezTo>
                  <a:pt x="0" y="4473"/>
                  <a:pt x="1293" y="5760"/>
                  <a:pt x="2880" y="5760"/>
                </a:cubicBezTo>
                <a:cubicBezTo>
                  <a:pt x="4468" y="5760"/>
                  <a:pt x="5760" y="4473"/>
                  <a:pt x="5760" y="2880"/>
                </a:cubicBezTo>
                <a:close/>
              </a:path>
            </a:pathLst>
          </a:custGeom>
          <a:solidFill>
            <a:srgbClr val="005EB8"/>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Tree>
    <p:extLst>
      <p:ext uri="{BB962C8B-B14F-4D97-AF65-F5344CB8AC3E}">
        <p14:creationId xmlns:p14="http://schemas.microsoft.com/office/powerpoint/2010/main" val="1646937212"/>
      </p:ext>
    </p:extLst>
  </p:cSld>
  <p:clrMapOvr>
    <a:overrideClrMapping bg1="lt1" tx1="dk1" bg2="lt2" tx2="dk2" accent1="accent1" accent2="accent2" accent3="accent3" accent4="accent4" accent5="accent5" accent6="accent6" hlink="hlink" folHlink="folHlink"/>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1_Box content - 3 columns slide">
    <p:bg>
      <p:bgRef idx="1001">
        <a:schemeClr val="bg1"/>
      </p:bgRef>
    </p:bg>
    <p:spTree>
      <p:nvGrpSpPr>
        <p:cNvPr id="1" name=""/>
        <p:cNvGrpSpPr/>
        <p:nvPr/>
      </p:nvGrpSpPr>
      <p:grpSpPr>
        <a:xfrm>
          <a:off x="0" y="0"/>
          <a:ext cx="0" cy="0"/>
          <a:chOff x="0" y="0"/>
          <a:chExt cx="0" cy="0"/>
        </a:xfrm>
      </p:grpSpPr>
      <p:sp>
        <p:nvSpPr>
          <p:cNvPr id="25" name="Text Placeholder 24">
            <a:extLst>
              <a:ext uri="{FF2B5EF4-FFF2-40B4-BE49-F238E27FC236}">
                <a16:creationId xmlns:a16="http://schemas.microsoft.com/office/drawing/2014/main" id="{BB384426-C017-F545-8DF0-593D3581674B}"/>
              </a:ext>
            </a:extLst>
          </p:cNvPr>
          <p:cNvSpPr>
            <a:spLocks noGrp="1"/>
          </p:cNvSpPr>
          <p:nvPr>
            <p:ph type="body" sz="quarter" idx="22" hasCustomPrompt="1"/>
          </p:nvPr>
        </p:nvSpPr>
        <p:spPr>
          <a:xfrm>
            <a:off x="796529" y="2327913"/>
            <a:ext cx="3086848" cy="3140980"/>
          </a:xfrm>
          <a:prstGeom prst="rect">
            <a:avLst/>
          </a:prstGeom>
        </p:spPr>
        <p:txBody>
          <a:bodyPr lIns="0" tIns="0" rIns="0" bIns="0">
            <a:noAutofit/>
          </a:bodyPr>
          <a:lstStyle>
            <a:lvl1pPr marL="0" indent="0">
              <a:lnSpc>
                <a:spcPct val="100000"/>
              </a:lnSpc>
              <a:spcBef>
                <a:spcPts val="600"/>
              </a:spcBef>
              <a:spcAft>
                <a:spcPts val="0"/>
              </a:spcAft>
              <a:buFontTx/>
              <a:buNone/>
              <a:defRPr lang="en-US" sz="1400" kern="1200" dirty="0">
                <a:solidFill>
                  <a:srgbClr val="0E141F"/>
                </a:solidFill>
                <a:effectLst/>
                <a:latin typeface="GE Inspira Sans" panose="020B0503060000000003" pitchFamily="34" charset="77"/>
                <a:ea typeface="+mn-ea"/>
                <a:cs typeface="+mn-cs"/>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dirty="0"/>
              <a:t>Click to add text column. At vero eos et accusam et justo duo dolores et ea </a:t>
            </a:r>
            <a:r>
              <a:rPr lang="en-US" dirty="0" err="1"/>
              <a:t>rebum</a:t>
            </a:r>
            <a:r>
              <a:rPr lang="en-US" dirty="0"/>
              <a:t>. Stet </a:t>
            </a:r>
            <a:r>
              <a:rPr lang="en-US" dirty="0" err="1"/>
              <a:t>clita</a:t>
            </a:r>
            <a:r>
              <a:rPr lang="en-US" dirty="0"/>
              <a:t> </a:t>
            </a:r>
            <a:r>
              <a:rPr lang="en-US" dirty="0" err="1"/>
              <a:t>kasd</a:t>
            </a:r>
            <a:r>
              <a:rPr lang="en-US" dirty="0"/>
              <a:t> </a:t>
            </a:r>
            <a:r>
              <a:rPr lang="en-US" dirty="0" err="1"/>
              <a:t>etam</a:t>
            </a:r>
            <a:r>
              <a:rPr lang="en-US" dirty="0"/>
              <a:t> </a:t>
            </a:r>
            <a:r>
              <a:rPr lang="en-US" dirty="0" err="1"/>
              <a:t>gubergren</a:t>
            </a:r>
            <a:r>
              <a:rPr lang="en-US" dirty="0"/>
              <a:t>, no sea </a:t>
            </a:r>
            <a:r>
              <a:rPr lang="en-US" dirty="0" err="1"/>
              <a:t>takimata</a:t>
            </a:r>
            <a:r>
              <a:rPr lang="en-US" dirty="0"/>
              <a:t> </a:t>
            </a:r>
            <a:r>
              <a:rPr lang="en-US" dirty="0" err="1"/>
              <a:t>sanctus</a:t>
            </a:r>
            <a:r>
              <a:rPr lang="en-US" dirty="0"/>
              <a:t> </a:t>
            </a:r>
            <a:r>
              <a:rPr lang="en-US" dirty="0" err="1"/>
              <a:t>est</a:t>
            </a:r>
            <a:r>
              <a:rPr lang="en-US" dirty="0"/>
              <a:t> Lorem ipsum dolor sit amet. </a:t>
            </a:r>
          </a:p>
          <a:p>
            <a:pPr lvl="0"/>
            <a:r>
              <a:rPr lang="en-US" dirty="0"/>
              <a:t>Lorem ipsum dolor sit amet, consetetur sadipscing elitr, sed diam nonumy eirmod </a:t>
            </a:r>
            <a:r>
              <a:rPr lang="en-US" dirty="0" err="1"/>
              <a:t>tempor</a:t>
            </a:r>
            <a:r>
              <a:rPr lang="en-US" dirty="0"/>
              <a:t> </a:t>
            </a:r>
            <a:r>
              <a:rPr lang="en-US" dirty="0" err="1"/>
              <a:t>invidunt</a:t>
            </a:r>
            <a:r>
              <a:rPr lang="en-US" dirty="0"/>
              <a:t> </a:t>
            </a:r>
            <a:r>
              <a:rPr lang="en-US" dirty="0" err="1"/>
              <a:t>ut</a:t>
            </a:r>
            <a:r>
              <a:rPr lang="en-US" dirty="0"/>
              <a:t> </a:t>
            </a:r>
            <a:r>
              <a:rPr lang="en-US" dirty="0" err="1"/>
              <a:t>labore</a:t>
            </a:r>
            <a:r>
              <a:rPr lang="en-US" dirty="0"/>
              <a:t> et dolore magna </a:t>
            </a:r>
            <a:r>
              <a:rPr lang="en-US" dirty="0" err="1"/>
              <a:t>aliquyam</a:t>
            </a:r>
            <a:r>
              <a:rPr lang="en-US" dirty="0"/>
              <a:t> </a:t>
            </a:r>
            <a:r>
              <a:rPr lang="en-US" dirty="0" err="1"/>
              <a:t>erat</a:t>
            </a:r>
            <a:r>
              <a:rPr lang="en-US" dirty="0"/>
              <a:t>, sed diam </a:t>
            </a:r>
            <a:r>
              <a:rPr lang="en-US" dirty="0" err="1"/>
              <a:t>voluptua</a:t>
            </a:r>
            <a:r>
              <a:rPr lang="en-US" dirty="0"/>
              <a:t>. Duis </a:t>
            </a:r>
            <a:r>
              <a:rPr lang="en-US" dirty="0" err="1"/>
              <a:t>autem</a:t>
            </a:r>
            <a:r>
              <a:rPr lang="en-US" dirty="0"/>
              <a:t> </a:t>
            </a:r>
            <a:r>
              <a:rPr lang="en-US" dirty="0" err="1"/>
              <a:t>vel</a:t>
            </a:r>
            <a:r>
              <a:rPr lang="en-US" dirty="0"/>
              <a:t> </a:t>
            </a:r>
            <a:r>
              <a:rPr lang="en-US" dirty="0" err="1"/>
              <a:t>eum</a:t>
            </a:r>
            <a:r>
              <a:rPr lang="en-US" dirty="0"/>
              <a:t> </a:t>
            </a:r>
            <a:r>
              <a:rPr lang="en-US" dirty="0" err="1"/>
              <a:t>iriure</a:t>
            </a:r>
            <a:r>
              <a:rPr lang="en-US" dirty="0"/>
              <a:t> dolor in </a:t>
            </a:r>
            <a:r>
              <a:rPr lang="en-US" dirty="0" err="1"/>
              <a:t>hendrerit</a:t>
            </a:r>
            <a:r>
              <a:rPr lang="en-US" dirty="0"/>
              <a:t> </a:t>
            </a:r>
            <a:r>
              <a:rPr lang="en-US" dirty="0" err="1"/>
              <a:t>insed</a:t>
            </a:r>
            <a:r>
              <a:rPr lang="en-US" dirty="0"/>
              <a:t> et </a:t>
            </a:r>
            <a:r>
              <a:rPr lang="en-US" dirty="0" err="1"/>
              <a:t>vulputate</a:t>
            </a:r>
            <a:r>
              <a:rPr lang="en-US" dirty="0"/>
              <a:t> </a:t>
            </a:r>
            <a:r>
              <a:rPr lang="en-US" dirty="0" err="1"/>
              <a:t>velit</a:t>
            </a:r>
            <a:r>
              <a:rPr lang="en-US" dirty="0"/>
              <a:t> </a:t>
            </a:r>
            <a:r>
              <a:rPr lang="en-US" dirty="0" err="1"/>
              <a:t>esse</a:t>
            </a:r>
            <a:r>
              <a:rPr lang="en-US" dirty="0"/>
              <a:t> </a:t>
            </a:r>
            <a:r>
              <a:rPr lang="en-US" dirty="0" err="1"/>
              <a:t>molestie</a:t>
            </a:r>
            <a:r>
              <a:rPr lang="en-US" dirty="0"/>
              <a:t> </a:t>
            </a:r>
            <a:r>
              <a:rPr lang="en-US" dirty="0" err="1"/>
              <a:t>consequat</a:t>
            </a:r>
            <a:r>
              <a:rPr lang="en-US" dirty="0"/>
              <a:t>, </a:t>
            </a:r>
            <a:r>
              <a:rPr lang="en-US" dirty="0" err="1"/>
              <a:t>vel</a:t>
            </a:r>
            <a:r>
              <a:rPr lang="en-US" dirty="0"/>
              <a:t> </a:t>
            </a:r>
            <a:r>
              <a:rPr lang="en-US" dirty="0" err="1"/>
              <a:t>illum</a:t>
            </a:r>
            <a:r>
              <a:rPr lang="en-US" dirty="0"/>
              <a:t>.</a:t>
            </a:r>
          </a:p>
        </p:txBody>
      </p:sp>
      <p:sp>
        <p:nvSpPr>
          <p:cNvPr id="2" name="Footer Placeholder 1">
            <a:extLst>
              <a:ext uri="{FF2B5EF4-FFF2-40B4-BE49-F238E27FC236}">
                <a16:creationId xmlns:a16="http://schemas.microsoft.com/office/drawing/2014/main" id="{54397852-A3EA-A44F-8FB9-4A215760C07A}"/>
              </a:ext>
            </a:extLst>
          </p:cNvPr>
          <p:cNvSpPr>
            <a:spLocks noGrp="1"/>
          </p:cNvSpPr>
          <p:nvPr>
            <p:ph type="ftr" sz="quarter" idx="25"/>
          </p:nvPr>
        </p:nvSpPr>
        <p:spPr/>
        <p:txBody>
          <a:bodyPr/>
          <a:lstStyle/>
          <a:p>
            <a:pPr marL="179388" indent="-179388"/>
            <a:r>
              <a:rPr lang="en-US" dirty="0"/>
              <a:t>Presentation Template Title Example </a:t>
            </a:r>
          </a:p>
        </p:txBody>
      </p:sp>
      <p:sp>
        <p:nvSpPr>
          <p:cNvPr id="3" name="Slide Number Placeholder 2">
            <a:extLst>
              <a:ext uri="{FF2B5EF4-FFF2-40B4-BE49-F238E27FC236}">
                <a16:creationId xmlns:a16="http://schemas.microsoft.com/office/drawing/2014/main" id="{324C2AF0-41E2-904B-B3BB-1802BB7EA157}"/>
              </a:ext>
            </a:extLst>
          </p:cNvPr>
          <p:cNvSpPr>
            <a:spLocks noGrp="1"/>
          </p:cNvSpPr>
          <p:nvPr>
            <p:ph type="sldNum" sz="quarter" idx="26"/>
          </p:nvPr>
        </p:nvSpPr>
        <p:spPr/>
        <p:txBody>
          <a:bodyPr/>
          <a:lstStyle/>
          <a:p>
            <a:fld id="{14719505-AD43-774F-936C-A3AE71DD4EEA}" type="slidenum">
              <a:rPr lang="en-GB" smtClean="0"/>
              <a:pPr/>
              <a:t>‹#›</a:t>
            </a:fld>
            <a:endParaRPr lang="en-GB" dirty="0"/>
          </a:p>
        </p:txBody>
      </p:sp>
      <p:sp>
        <p:nvSpPr>
          <p:cNvPr id="26" name="Text Placeholder 6">
            <a:extLst>
              <a:ext uri="{FF2B5EF4-FFF2-40B4-BE49-F238E27FC236}">
                <a16:creationId xmlns:a16="http://schemas.microsoft.com/office/drawing/2014/main" id="{E7E351A0-89AB-4049-9626-AE3EE5DA6C33}"/>
              </a:ext>
            </a:extLst>
          </p:cNvPr>
          <p:cNvSpPr>
            <a:spLocks noGrp="1"/>
          </p:cNvSpPr>
          <p:nvPr>
            <p:ph type="body" sz="quarter" idx="27" hasCustomPrompt="1"/>
          </p:nvPr>
        </p:nvSpPr>
        <p:spPr>
          <a:xfrm>
            <a:off x="792947" y="1816666"/>
            <a:ext cx="3090430" cy="260350"/>
          </a:xfrm>
          <a:prstGeom prst="rect">
            <a:avLst/>
          </a:prstGeom>
        </p:spPr>
        <p:txBody>
          <a:bodyPr>
            <a:noAutofit/>
          </a:bodyPr>
          <a:lstStyle>
            <a:lvl1pPr>
              <a:spcBef>
                <a:spcPts val="0"/>
              </a:spcBef>
              <a:defRPr sz="1800" b="1" cap="none" spc="0" baseline="0">
                <a:solidFill>
                  <a:schemeClr val="accent1"/>
                </a:solidFill>
              </a:defRPr>
            </a:lvl1pPr>
            <a:lvl2pPr>
              <a:defRPr sz="1150">
                <a:solidFill>
                  <a:schemeClr val="tx1"/>
                </a:solidFill>
              </a:defRPr>
            </a:lvl2pPr>
            <a:lvl3pPr>
              <a:defRPr sz="1150">
                <a:solidFill>
                  <a:schemeClr val="tx1"/>
                </a:solidFill>
              </a:defRPr>
            </a:lvl3pPr>
            <a:lvl4pPr>
              <a:defRPr sz="1150">
                <a:solidFill>
                  <a:schemeClr val="tx1"/>
                </a:solidFill>
              </a:defRPr>
            </a:lvl4pPr>
            <a:lvl5pPr>
              <a:defRPr sz="1150">
                <a:solidFill>
                  <a:schemeClr val="tx1"/>
                </a:solidFill>
              </a:defRPr>
            </a:lvl5pPr>
          </a:lstStyle>
          <a:p>
            <a:pPr lvl="0"/>
            <a:r>
              <a:rPr lang="en-US" dirty="0"/>
              <a:t>Subtitle</a:t>
            </a:r>
          </a:p>
        </p:txBody>
      </p:sp>
      <p:sp>
        <p:nvSpPr>
          <p:cNvPr id="23" name="Title 21">
            <a:extLst>
              <a:ext uri="{FF2B5EF4-FFF2-40B4-BE49-F238E27FC236}">
                <a16:creationId xmlns:a16="http://schemas.microsoft.com/office/drawing/2014/main" id="{6FE9E7D0-F056-EA46-BA73-39BE80A84BBF}"/>
              </a:ext>
            </a:extLst>
          </p:cNvPr>
          <p:cNvSpPr>
            <a:spLocks noGrp="1"/>
          </p:cNvSpPr>
          <p:nvPr>
            <p:ph type="title" hasCustomPrompt="1"/>
          </p:nvPr>
        </p:nvSpPr>
        <p:spPr>
          <a:xfrm>
            <a:off x="506702" y="403268"/>
            <a:ext cx="10432800" cy="908101"/>
          </a:xfrm>
        </p:spPr>
        <p:txBody>
          <a:bodyPr/>
          <a:lstStyle>
            <a:lvl1pPr>
              <a:lnSpc>
                <a:spcPct val="100000"/>
              </a:lnSpc>
              <a:spcBef>
                <a:spcPts val="0"/>
              </a:spcBef>
              <a:defRPr lang="en-GB" b="0" i="0" u="none" strike="noStrike" smtClean="0">
                <a:effectLst/>
                <a:latin typeface="+mj-lt"/>
              </a:defRPr>
            </a:lvl1pPr>
          </a:lstStyle>
          <a:p>
            <a:r>
              <a:rPr lang="en-US" dirty="0"/>
              <a:t>This is a two-line page title, click to add text </a:t>
            </a:r>
            <a:br>
              <a:rPr lang="en-US" dirty="0"/>
            </a:br>
            <a:r>
              <a:rPr lang="en-US" dirty="0"/>
              <a:t>Lorem ipsum dolor sit </a:t>
            </a:r>
            <a:r>
              <a:rPr lang="en-US" dirty="0" err="1"/>
              <a:t>amet</a:t>
            </a:r>
            <a:r>
              <a:rPr lang="en-US" dirty="0"/>
              <a:t>, </a:t>
            </a:r>
            <a:r>
              <a:rPr lang="en-US" dirty="0" err="1"/>
              <a:t>consetetur</a:t>
            </a:r>
            <a:r>
              <a:rPr lang="en-US" dirty="0"/>
              <a:t> </a:t>
            </a:r>
            <a:r>
              <a:rPr lang="en-US" dirty="0" err="1"/>
              <a:t>sadipscing</a:t>
            </a:r>
            <a:r>
              <a:rPr lang="en-US" dirty="0"/>
              <a:t> </a:t>
            </a:r>
            <a:r>
              <a:rPr lang="en-US" dirty="0" err="1"/>
              <a:t>elitr</a:t>
            </a:r>
            <a:endParaRPr lang="en-US" dirty="0"/>
          </a:p>
        </p:txBody>
      </p:sp>
      <p:sp>
        <p:nvSpPr>
          <p:cNvPr id="16" name="Freeform 5">
            <a:extLst>
              <a:ext uri="{FF2B5EF4-FFF2-40B4-BE49-F238E27FC236}">
                <a16:creationId xmlns:a16="http://schemas.microsoft.com/office/drawing/2014/main" id="{EB4D914E-A5BA-4CB3-A437-03C33107B533}"/>
              </a:ext>
            </a:extLst>
          </p:cNvPr>
          <p:cNvSpPr>
            <a:spLocks noEditPoints="1"/>
          </p:cNvSpPr>
          <p:nvPr userDrawn="1"/>
        </p:nvSpPr>
        <p:spPr bwMode="auto">
          <a:xfrm>
            <a:off x="11265933" y="514352"/>
            <a:ext cx="410130" cy="409891"/>
          </a:xfrm>
          <a:custGeom>
            <a:avLst/>
            <a:gdLst>
              <a:gd name="T0" fmla="*/ 2386 w 5760"/>
              <a:gd name="T1" fmla="*/ 3095 h 5760"/>
              <a:gd name="T2" fmla="*/ 1754 w 5760"/>
              <a:gd name="T3" fmla="*/ 4131 h 5760"/>
              <a:gd name="T4" fmla="*/ 2386 w 5760"/>
              <a:gd name="T5" fmla="*/ 3095 h 5760"/>
              <a:gd name="T6" fmla="*/ 2480 w 5760"/>
              <a:gd name="T7" fmla="*/ 1601 h 5760"/>
              <a:gd name="T8" fmla="*/ 2019 w 5760"/>
              <a:gd name="T9" fmla="*/ 2248 h 5760"/>
              <a:gd name="T10" fmla="*/ 2480 w 5760"/>
              <a:gd name="T11" fmla="*/ 1601 h 5760"/>
              <a:gd name="T12" fmla="*/ 3894 w 5760"/>
              <a:gd name="T13" fmla="*/ 1634 h 5760"/>
              <a:gd name="T14" fmla="*/ 3527 w 5760"/>
              <a:gd name="T15" fmla="*/ 2129 h 5760"/>
              <a:gd name="T16" fmla="*/ 3894 w 5760"/>
              <a:gd name="T17" fmla="*/ 1634 h 5760"/>
              <a:gd name="T18" fmla="*/ 4482 w 5760"/>
              <a:gd name="T19" fmla="*/ 3645 h 5760"/>
              <a:gd name="T20" fmla="*/ 2889 w 5760"/>
              <a:gd name="T21" fmla="*/ 3501 h 5760"/>
              <a:gd name="T22" fmla="*/ 3375 w 5760"/>
              <a:gd name="T23" fmla="*/ 2488 h 5760"/>
              <a:gd name="T24" fmla="*/ 2536 w 5760"/>
              <a:gd name="T25" fmla="*/ 3678 h 5760"/>
              <a:gd name="T26" fmla="*/ 1293 w 5760"/>
              <a:gd name="T27" fmla="*/ 3916 h 5760"/>
              <a:gd name="T28" fmla="*/ 2417 w 5760"/>
              <a:gd name="T29" fmla="*/ 2830 h 5760"/>
              <a:gd name="T30" fmla="*/ 2121 w 5760"/>
              <a:gd name="T31" fmla="*/ 2791 h 5760"/>
              <a:gd name="T32" fmla="*/ 1387 w 5760"/>
              <a:gd name="T33" fmla="*/ 2065 h 5760"/>
              <a:gd name="T34" fmla="*/ 1643 w 5760"/>
              <a:gd name="T35" fmla="*/ 1794 h 5760"/>
              <a:gd name="T36" fmla="*/ 1779 w 5760"/>
              <a:gd name="T37" fmla="*/ 2272 h 5760"/>
              <a:gd name="T38" fmla="*/ 2712 w 5760"/>
              <a:gd name="T39" fmla="*/ 1579 h 5760"/>
              <a:gd name="T40" fmla="*/ 2170 w 5760"/>
              <a:gd name="T41" fmla="*/ 2592 h 5760"/>
              <a:gd name="T42" fmla="*/ 2817 w 5760"/>
              <a:gd name="T43" fmla="*/ 1985 h 5760"/>
              <a:gd name="T44" fmla="*/ 2688 w 5760"/>
              <a:gd name="T45" fmla="*/ 2463 h 5760"/>
              <a:gd name="T46" fmla="*/ 3295 w 5760"/>
              <a:gd name="T47" fmla="*/ 2297 h 5760"/>
              <a:gd name="T48" fmla="*/ 3853 w 5760"/>
              <a:gd name="T49" fmla="*/ 1322 h 5760"/>
              <a:gd name="T50" fmla="*/ 3574 w 5760"/>
              <a:gd name="T51" fmla="*/ 2352 h 5760"/>
              <a:gd name="T52" fmla="*/ 3900 w 5760"/>
              <a:gd name="T53" fmla="*/ 2471 h 5760"/>
              <a:gd name="T54" fmla="*/ 3861 w 5760"/>
              <a:gd name="T55" fmla="*/ 2728 h 5760"/>
              <a:gd name="T56" fmla="*/ 3182 w 5760"/>
              <a:gd name="T57" fmla="*/ 3468 h 5760"/>
              <a:gd name="T58" fmla="*/ 4203 w 5760"/>
              <a:gd name="T59" fmla="*/ 3645 h 5760"/>
              <a:gd name="T60" fmla="*/ 3750 w 5760"/>
              <a:gd name="T61" fmla="*/ 3429 h 5760"/>
              <a:gd name="T62" fmla="*/ 3750 w 5760"/>
              <a:gd name="T63" fmla="*/ 3813 h 5760"/>
              <a:gd name="T64" fmla="*/ 3949 w 5760"/>
              <a:gd name="T65" fmla="*/ 3015 h 5760"/>
              <a:gd name="T66" fmla="*/ 4482 w 5760"/>
              <a:gd name="T67" fmla="*/ 3645 h 5760"/>
              <a:gd name="T68" fmla="*/ 5449 w 5760"/>
              <a:gd name="T69" fmla="*/ 2880 h 5760"/>
              <a:gd name="T70" fmla="*/ 3406 w 5760"/>
              <a:gd name="T71" fmla="*/ 621 h 5760"/>
              <a:gd name="T72" fmla="*/ 2513 w 5760"/>
              <a:gd name="T73" fmla="*/ 693 h 5760"/>
              <a:gd name="T74" fmla="*/ 3685 w 5760"/>
              <a:gd name="T75" fmla="*/ 469 h 5760"/>
              <a:gd name="T76" fmla="*/ 2880 w 5760"/>
              <a:gd name="T77" fmla="*/ 309 h 5760"/>
              <a:gd name="T78" fmla="*/ 622 w 5760"/>
              <a:gd name="T79" fmla="*/ 2352 h 5760"/>
              <a:gd name="T80" fmla="*/ 694 w 5760"/>
              <a:gd name="T81" fmla="*/ 3247 h 5760"/>
              <a:gd name="T82" fmla="*/ 462 w 5760"/>
              <a:gd name="T83" fmla="*/ 2073 h 5760"/>
              <a:gd name="T84" fmla="*/ 310 w 5760"/>
              <a:gd name="T85" fmla="*/ 2880 h 5760"/>
              <a:gd name="T86" fmla="*/ 2353 w 5760"/>
              <a:gd name="T87" fmla="*/ 5144 h 5760"/>
              <a:gd name="T88" fmla="*/ 3248 w 5760"/>
              <a:gd name="T89" fmla="*/ 5072 h 5760"/>
              <a:gd name="T90" fmla="*/ 2074 w 5760"/>
              <a:gd name="T91" fmla="*/ 5296 h 5760"/>
              <a:gd name="T92" fmla="*/ 2880 w 5760"/>
              <a:gd name="T93" fmla="*/ 5448 h 5760"/>
              <a:gd name="T94" fmla="*/ 5137 w 5760"/>
              <a:gd name="T95" fmla="*/ 3413 h 5760"/>
              <a:gd name="T96" fmla="*/ 5065 w 5760"/>
              <a:gd name="T97" fmla="*/ 2512 h 5760"/>
              <a:gd name="T98" fmla="*/ 5297 w 5760"/>
              <a:gd name="T99" fmla="*/ 3692 h 5760"/>
              <a:gd name="T100" fmla="*/ 5449 w 5760"/>
              <a:gd name="T101" fmla="*/ 2880 h 5760"/>
              <a:gd name="T102" fmla="*/ 5623 w 5760"/>
              <a:gd name="T103" fmla="*/ 2880 h 5760"/>
              <a:gd name="T104" fmla="*/ 2880 w 5760"/>
              <a:gd name="T105" fmla="*/ 5622 h 5760"/>
              <a:gd name="T106" fmla="*/ 2880 w 5760"/>
              <a:gd name="T107" fmla="*/ 135 h 5760"/>
              <a:gd name="T108" fmla="*/ 5623 w 5760"/>
              <a:gd name="T109" fmla="*/ 2880 h 5760"/>
              <a:gd name="T110" fmla="*/ 5760 w 5760"/>
              <a:gd name="T111" fmla="*/ 2880 h 5760"/>
              <a:gd name="T112" fmla="*/ 0 w 5760"/>
              <a:gd name="T113" fmla="*/ 2880 h 5760"/>
              <a:gd name="T114" fmla="*/ 5760 w 5760"/>
              <a:gd name="T115" fmla="*/ 2880 h 57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5760" h="5760">
                <a:moveTo>
                  <a:pt x="2386" y="3095"/>
                </a:moveTo>
                <a:lnTo>
                  <a:pt x="2386" y="3095"/>
                </a:lnTo>
                <a:cubicBezTo>
                  <a:pt x="2027" y="3269"/>
                  <a:pt x="1572" y="3581"/>
                  <a:pt x="1572" y="3924"/>
                </a:cubicBezTo>
                <a:cubicBezTo>
                  <a:pt x="1572" y="4051"/>
                  <a:pt x="1635" y="4131"/>
                  <a:pt x="1754" y="4131"/>
                </a:cubicBezTo>
                <a:cubicBezTo>
                  <a:pt x="2105" y="4131"/>
                  <a:pt x="2320" y="3573"/>
                  <a:pt x="2386" y="3095"/>
                </a:cubicBezTo>
                <a:lnTo>
                  <a:pt x="2386" y="3095"/>
                </a:lnTo>
                <a:close/>
                <a:moveTo>
                  <a:pt x="2480" y="1601"/>
                </a:moveTo>
                <a:lnTo>
                  <a:pt x="2480" y="1601"/>
                </a:lnTo>
                <a:cubicBezTo>
                  <a:pt x="2480" y="1563"/>
                  <a:pt x="2458" y="1546"/>
                  <a:pt x="2425" y="1546"/>
                </a:cubicBezTo>
                <a:cubicBezTo>
                  <a:pt x="2257" y="1546"/>
                  <a:pt x="2019" y="1985"/>
                  <a:pt x="2019" y="2248"/>
                </a:cubicBezTo>
                <a:cubicBezTo>
                  <a:pt x="2281" y="2104"/>
                  <a:pt x="2480" y="1778"/>
                  <a:pt x="2480" y="1601"/>
                </a:cubicBezTo>
                <a:lnTo>
                  <a:pt x="2480" y="1601"/>
                </a:lnTo>
                <a:close/>
                <a:moveTo>
                  <a:pt x="3894" y="1634"/>
                </a:moveTo>
                <a:lnTo>
                  <a:pt x="3894" y="1634"/>
                </a:lnTo>
                <a:cubicBezTo>
                  <a:pt x="3894" y="1595"/>
                  <a:pt x="3885" y="1546"/>
                  <a:pt x="3836" y="1546"/>
                </a:cubicBezTo>
                <a:cubicBezTo>
                  <a:pt x="3717" y="1546"/>
                  <a:pt x="3527" y="1803"/>
                  <a:pt x="3527" y="2129"/>
                </a:cubicBezTo>
                <a:cubicBezTo>
                  <a:pt x="3765" y="1921"/>
                  <a:pt x="3894" y="1745"/>
                  <a:pt x="3894" y="1634"/>
                </a:cubicBezTo>
                <a:lnTo>
                  <a:pt x="3894" y="1634"/>
                </a:lnTo>
                <a:close/>
                <a:moveTo>
                  <a:pt x="4482" y="3645"/>
                </a:moveTo>
                <a:lnTo>
                  <a:pt x="4482" y="3645"/>
                </a:lnTo>
                <a:cubicBezTo>
                  <a:pt x="4482" y="4004"/>
                  <a:pt x="4173" y="4379"/>
                  <a:pt x="3717" y="4379"/>
                </a:cubicBezTo>
                <a:cubicBezTo>
                  <a:pt x="3168" y="4379"/>
                  <a:pt x="2889" y="3916"/>
                  <a:pt x="2889" y="3501"/>
                </a:cubicBezTo>
                <a:cubicBezTo>
                  <a:pt x="2889" y="2919"/>
                  <a:pt x="3287" y="2672"/>
                  <a:pt x="3455" y="2584"/>
                </a:cubicBezTo>
                <a:cubicBezTo>
                  <a:pt x="3422" y="2559"/>
                  <a:pt x="3397" y="2529"/>
                  <a:pt x="3375" y="2488"/>
                </a:cubicBezTo>
                <a:cubicBezTo>
                  <a:pt x="3182" y="2623"/>
                  <a:pt x="3008" y="2744"/>
                  <a:pt x="2640" y="2951"/>
                </a:cubicBezTo>
                <a:cubicBezTo>
                  <a:pt x="2624" y="3206"/>
                  <a:pt x="2601" y="3485"/>
                  <a:pt x="2536" y="3678"/>
                </a:cubicBezTo>
                <a:cubicBezTo>
                  <a:pt x="2400" y="4084"/>
                  <a:pt x="2121" y="4379"/>
                  <a:pt x="1754" y="4379"/>
                </a:cubicBezTo>
                <a:cubicBezTo>
                  <a:pt x="1444" y="4379"/>
                  <a:pt x="1293" y="4155"/>
                  <a:pt x="1293" y="3916"/>
                </a:cubicBezTo>
                <a:cubicBezTo>
                  <a:pt x="1293" y="3741"/>
                  <a:pt x="1395" y="3518"/>
                  <a:pt x="1580" y="3349"/>
                </a:cubicBezTo>
                <a:cubicBezTo>
                  <a:pt x="1812" y="3142"/>
                  <a:pt x="2066" y="3015"/>
                  <a:pt x="2417" y="2830"/>
                </a:cubicBezTo>
                <a:cubicBezTo>
                  <a:pt x="2425" y="2783"/>
                  <a:pt x="2433" y="2736"/>
                  <a:pt x="2442" y="2678"/>
                </a:cubicBezTo>
                <a:cubicBezTo>
                  <a:pt x="2353" y="2758"/>
                  <a:pt x="2226" y="2791"/>
                  <a:pt x="2121" y="2791"/>
                </a:cubicBezTo>
                <a:cubicBezTo>
                  <a:pt x="1955" y="2791"/>
                  <a:pt x="1818" y="2648"/>
                  <a:pt x="1787" y="2496"/>
                </a:cubicBezTo>
                <a:cubicBezTo>
                  <a:pt x="1563" y="2480"/>
                  <a:pt x="1395" y="2320"/>
                  <a:pt x="1387" y="2065"/>
                </a:cubicBezTo>
                <a:cubicBezTo>
                  <a:pt x="1387" y="1882"/>
                  <a:pt x="1459" y="1723"/>
                  <a:pt x="1580" y="1723"/>
                </a:cubicBezTo>
                <a:cubicBezTo>
                  <a:pt x="1627" y="1723"/>
                  <a:pt x="1643" y="1762"/>
                  <a:pt x="1643" y="1794"/>
                </a:cubicBezTo>
                <a:cubicBezTo>
                  <a:pt x="1643" y="1825"/>
                  <a:pt x="1602" y="1930"/>
                  <a:pt x="1602" y="2032"/>
                </a:cubicBezTo>
                <a:cubicBezTo>
                  <a:pt x="1602" y="2137"/>
                  <a:pt x="1652" y="2272"/>
                  <a:pt x="1779" y="2272"/>
                </a:cubicBezTo>
                <a:cubicBezTo>
                  <a:pt x="1779" y="1858"/>
                  <a:pt x="2082" y="1322"/>
                  <a:pt x="2442" y="1322"/>
                </a:cubicBezTo>
                <a:cubicBezTo>
                  <a:pt x="2680" y="1322"/>
                  <a:pt x="2712" y="1499"/>
                  <a:pt x="2712" y="1579"/>
                </a:cubicBezTo>
                <a:cubicBezTo>
                  <a:pt x="2712" y="1954"/>
                  <a:pt x="2337" y="2369"/>
                  <a:pt x="2033" y="2471"/>
                </a:cubicBezTo>
                <a:cubicBezTo>
                  <a:pt x="2042" y="2504"/>
                  <a:pt x="2074" y="2592"/>
                  <a:pt x="2170" y="2592"/>
                </a:cubicBezTo>
                <a:cubicBezTo>
                  <a:pt x="2290" y="2592"/>
                  <a:pt x="2433" y="2480"/>
                  <a:pt x="2505" y="2391"/>
                </a:cubicBezTo>
                <a:cubicBezTo>
                  <a:pt x="2536" y="2225"/>
                  <a:pt x="2657" y="1985"/>
                  <a:pt x="2817" y="1985"/>
                </a:cubicBezTo>
                <a:cubicBezTo>
                  <a:pt x="2880" y="1985"/>
                  <a:pt x="2911" y="2032"/>
                  <a:pt x="2911" y="2090"/>
                </a:cubicBezTo>
                <a:cubicBezTo>
                  <a:pt x="2911" y="2209"/>
                  <a:pt x="2784" y="2361"/>
                  <a:pt x="2688" y="2463"/>
                </a:cubicBezTo>
                <a:cubicBezTo>
                  <a:pt x="2673" y="2543"/>
                  <a:pt x="2665" y="2631"/>
                  <a:pt x="2665" y="2703"/>
                </a:cubicBezTo>
                <a:cubicBezTo>
                  <a:pt x="2944" y="2535"/>
                  <a:pt x="3088" y="2449"/>
                  <a:pt x="3295" y="2297"/>
                </a:cubicBezTo>
                <a:cubicBezTo>
                  <a:pt x="3279" y="2242"/>
                  <a:pt x="3279" y="2176"/>
                  <a:pt x="3279" y="2112"/>
                </a:cubicBezTo>
                <a:cubicBezTo>
                  <a:pt x="3279" y="1739"/>
                  <a:pt x="3527" y="1322"/>
                  <a:pt x="3853" y="1322"/>
                </a:cubicBezTo>
                <a:cubicBezTo>
                  <a:pt x="4037" y="1322"/>
                  <a:pt x="4131" y="1452"/>
                  <a:pt x="4131" y="1595"/>
                </a:cubicBezTo>
                <a:cubicBezTo>
                  <a:pt x="4131" y="1866"/>
                  <a:pt x="3900" y="2104"/>
                  <a:pt x="3574" y="2352"/>
                </a:cubicBezTo>
                <a:cubicBezTo>
                  <a:pt x="3599" y="2416"/>
                  <a:pt x="3637" y="2471"/>
                  <a:pt x="3701" y="2504"/>
                </a:cubicBezTo>
                <a:cubicBezTo>
                  <a:pt x="3709" y="2488"/>
                  <a:pt x="3813" y="2471"/>
                  <a:pt x="3900" y="2471"/>
                </a:cubicBezTo>
                <a:cubicBezTo>
                  <a:pt x="3996" y="2471"/>
                  <a:pt x="4131" y="2496"/>
                  <a:pt x="4131" y="2592"/>
                </a:cubicBezTo>
                <a:cubicBezTo>
                  <a:pt x="4131" y="2703"/>
                  <a:pt x="3980" y="2728"/>
                  <a:pt x="3861" y="2728"/>
                </a:cubicBezTo>
                <a:cubicBezTo>
                  <a:pt x="3797" y="2736"/>
                  <a:pt x="3693" y="2711"/>
                  <a:pt x="3693" y="2711"/>
                </a:cubicBezTo>
                <a:cubicBezTo>
                  <a:pt x="3518" y="2758"/>
                  <a:pt x="3182" y="2959"/>
                  <a:pt x="3182" y="3468"/>
                </a:cubicBezTo>
                <a:cubicBezTo>
                  <a:pt x="3182" y="3813"/>
                  <a:pt x="3397" y="4131"/>
                  <a:pt x="3734" y="4131"/>
                </a:cubicBezTo>
                <a:cubicBezTo>
                  <a:pt x="3988" y="4131"/>
                  <a:pt x="4195" y="3940"/>
                  <a:pt x="4203" y="3645"/>
                </a:cubicBezTo>
                <a:cubicBezTo>
                  <a:pt x="4204" y="3454"/>
                  <a:pt x="4123" y="3253"/>
                  <a:pt x="3933" y="3253"/>
                </a:cubicBezTo>
                <a:cubicBezTo>
                  <a:pt x="3836" y="3253"/>
                  <a:pt x="3750" y="3325"/>
                  <a:pt x="3750" y="3429"/>
                </a:cubicBezTo>
                <a:cubicBezTo>
                  <a:pt x="3742" y="3589"/>
                  <a:pt x="3861" y="3606"/>
                  <a:pt x="3861" y="3708"/>
                </a:cubicBezTo>
                <a:cubicBezTo>
                  <a:pt x="3861" y="3780"/>
                  <a:pt x="3806" y="3813"/>
                  <a:pt x="3750" y="3813"/>
                </a:cubicBezTo>
                <a:cubicBezTo>
                  <a:pt x="3590" y="3813"/>
                  <a:pt x="3469" y="3653"/>
                  <a:pt x="3469" y="3454"/>
                </a:cubicBezTo>
                <a:cubicBezTo>
                  <a:pt x="3469" y="3214"/>
                  <a:pt x="3678" y="3015"/>
                  <a:pt x="3949" y="3015"/>
                </a:cubicBezTo>
                <a:cubicBezTo>
                  <a:pt x="4300" y="3015"/>
                  <a:pt x="4482" y="3319"/>
                  <a:pt x="4482" y="3645"/>
                </a:cubicBezTo>
                <a:lnTo>
                  <a:pt x="4482" y="3645"/>
                </a:lnTo>
                <a:close/>
                <a:moveTo>
                  <a:pt x="5449" y="2880"/>
                </a:moveTo>
                <a:lnTo>
                  <a:pt x="5449" y="2880"/>
                </a:lnTo>
                <a:cubicBezTo>
                  <a:pt x="5449" y="1969"/>
                  <a:pt x="4985" y="1027"/>
                  <a:pt x="3988" y="726"/>
                </a:cubicBezTo>
                <a:cubicBezTo>
                  <a:pt x="3781" y="662"/>
                  <a:pt x="3607" y="621"/>
                  <a:pt x="3406" y="621"/>
                </a:cubicBezTo>
                <a:cubicBezTo>
                  <a:pt x="2944" y="621"/>
                  <a:pt x="2928" y="884"/>
                  <a:pt x="2712" y="884"/>
                </a:cubicBezTo>
                <a:cubicBezTo>
                  <a:pt x="2593" y="884"/>
                  <a:pt x="2513" y="798"/>
                  <a:pt x="2513" y="693"/>
                </a:cubicBezTo>
                <a:cubicBezTo>
                  <a:pt x="2513" y="510"/>
                  <a:pt x="2729" y="367"/>
                  <a:pt x="3071" y="367"/>
                </a:cubicBezTo>
                <a:cubicBezTo>
                  <a:pt x="3391" y="367"/>
                  <a:pt x="3637" y="447"/>
                  <a:pt x="3685" y="469"/>
                </a:cubicBezTo>
                <a:lnTo>
                  <a:pt x="3693" y="447"/>
                </a:lnTo>
                <a:cubicBezTo>
                  <a:pt x="3607" y="414"/>
                  <a:pt x="3303" y="309"/>
                  <a:pt x="2880" y="309"/>
                </a:cubicBezTo>
                <a:cubicBezTo>
                  <a:pt x="1961" y="309"/>
                  <a:pt x="1028" y="781"/>
                  <a:pt x="727" y="1770"/>
                </a:cubicBezTo>
                <a:cubicBezTo>
                  <a:pt x="663" y="1977"/>
                  <a:pt x="622" y="2154"/>
                  <a:pt x="622" y="2352"/>
                </a:cubicBezTo>
                <a:cubicBezTo>
                  <a:pt x="622" y="2816"/>
                  <a:pt x="885" y="2838"/>
                  <a:pt x="885" y="3054"/>
                </a:cubicBezTo>
                <a:cubicBezTo>
                  <a:pt x="885" y="3167"/>
                  <a:pt x="798" y="3247"/>
                  <a:pt x="694" y="3247"/>
                </a:cubicBezTo>
                <a:cubicBezTo>
                  <a:pt x="511" y="3247"/>
                  <a:pt x="368" y="3037"/>
                  <a:pt x="368" y="2687"/>
                </a:cubicBezTo>
                <a:cubicBezTo>
                  <a:pt x="368" y="2369"/>
                  <a:pt x="448" y="2121"/>
                  <a:pt x="462" y="2073"/>
                </a:cubicBezTo>
                <a:lnTo>
                  <a:pt x="440" y="2065"/>
                </a:lnTo>
                <a:cubicBezTo>
                  <a:pt x="415" y="2161"/>
                  <a:pt x="310" y="2457"/>
                  <a:pt x="310" y="2880"/>
                </a:cubicBezTo>
                <a:cubicBezTo>
                  <a:pt x="310" y="3805"/>
                  <a:pt x="782" y="4738"/>
                  <a:pt x="1771" y="5041"/>
                </a:cubicBezTo>
                <a:cubicBezTo>
                  <a:pt x="1978" y="5105"/>
                  <a:pt x="2154" y="5144"/>
                  <a:pt x="2353" y="5144"/>
                </a:cubicBezTo>
                <a:cubicBezTo>
                  <a:pt x="2817" y="5144"/>
                  <a:pt x="2831" y="4873"/>
                  <a:pt x="3047" y="4873"/>
                </a:cubicBezTo>
                <a:cubicBezTo>
                  <a:pt x="3160" y="4873"/>
                  <a:pt x="3248" y="4961"/>
                  <a:pt x="3248" y="5072"/>
                </a:cubicBezTo>
                <a:cubicBezTo>
                  <a:pt x="3248" y="5249"/>
                  <a:pt x="3038" y="5392"/>
                  <a:pt x="2688" y="5392"/>
                </a:cubicBezTo>
                <a:cubicBezTo>
                  <a:pt x="2370" y="5392"/>
                  <a:pt x="2113" y="5312"/>
                  <a:pt x="2074" y="5296"/>
                </a:cubicBezTo>
                <a:lnTo>
                  <a:pt x="2066" y="5320"/>
                </a:lnTo>
                <a:cubicBezTo>
                  <a:pt x="2154" y="5359"/>
                  <a:pt x="2458" y="5448"/>
                  <a:pt x="2880" y="5448"/>
                </a:cubicBezTo>
                <a:cubicBezTo>
                  <a:pt x="3797" y="5448"/>
                  <a:pt x="4739" y="4984"/>
                  <a:pt x="5034" y="3987"/>
                </a:cubicBezTo>
                <a:cubicBezTo>
                  <a:pt x="5098" y="3788"/>
                  <a:pt x="5137" y="3606"/>
                  <a:pt x="5137" y="3413"/>
                </a:cubicBezTo>
                <a:cubicBezTo>
                  <a:pt x="5137" y="2943"/>
                  <a:pt x="4874" y="2927"/>
                  <a:pt x="4874" y="2711"/>
                </a:cubicBezTo>
                <a:cubicBezTo>
                  <a:pt x="4874" y="2592"/>
                  <a:pt x="4954" y="2512"/>
                  <a:pt x="5065" y="2512"/>
                </a:cubicBezTo>
                <a:cubicBezTo>
                  <a:pt x="5250" y="2512"/>
                  <a:pt x="5393" y="2728"/>
                  <a:pt x="5393" y="3079"/>
                </a:cubicBezTo>
                <a:cubicBezTo>
                  <a:pt x="5393" y="3390"/>
                  <a:pt x="5313" y="3637"/>
                  <a:pt x="5297" y="3692"/>
                </a:cubicBezTo>
                <a:lnTo>
                  <a:pt x="5322" y="3700"/>
                </a:lnTo>
                <a:cubicBezTo>
                  <a:pt x="5352" y="3606"/>
                  <a:pt x="5449" y="3310"/>
                  <a:pt x="5449" y="2880"/>
                </a:cubicBezTo>
                <a:lnTo>
                  <a:pt x="5449" y="2880"/>
                </a:lnTo>
                <a:close/>
                <a:moveTo>
                  <a:pt x="5623" y="2880"/>
                </a:moveTo>
                <a:lnTo>
                  <a:pt x="5623" y="2880"/>
                </a:lnTo>
                <a:cubicBezTo>
                  <a:pt x="5623" y="4395"/>
                  <a:pt x="4396" y="5622"/>
                  <a:pt x="2880" y="5622"/>
                </a:cubicBezTo>
                <a:cubicBezTo>
                  <a:pt x="1364" y="5622"/>
                  <a:pt x="136" y="4395"/>
                  <a:pt x="136" y="2880"/>
                </a:cubicBezTo>
                <a:cubicBezTo>
                  <a:pt x="136" y="1363"/>
                  <a:pt x="1364" y="135"/>
                  <a:pt x="2880" y="135"/>
                </a:cubicBezTo>
                <a:cubicBezTo>
                  <a:pt x="4396" y="135"/>
                  <a:pt x="5623" y="1372"/>
                  <a:pt x="5623" y="2880"/>
                </a:cubicBezTo>
                <a:lnTo>
                  <a:pt x="5623" y="2880"/>
                </a:lnTo>
                <a:close/>
                <a:moveTo>
                  <a:pt x="5760" y="2880"/>
                </a:moveTo>
                <a:lnTo>
                  <a:pt x="5760" y="2880"/>
                </a:lnTo>
                <a:cubicBezTo>
                  <a:pt x="5760" y="1292"/>
                  <a:pt x="4468" y="0"/>
                  <a:pt x="2880" y="0"/>
                </a:cubicBezTo>
                <a:cubicBezTo>
                  <a:pt x="1293" y="0"/>
                  <a:pt x="0" y="1292"/>
                  <a:pt x="0" y="2880"/>
                </a:cubicBezTo>
                <a:cubicBezTo>
                  <a:pt x="0" y="4473"/>
                  <a:pt x="1293" y="5760"/>
                  <a:pt x="2880" y="5760"/>
                </a:cubicBezTo>
                <a:cubicBezTo>
                  <a:pt x="4468" y="5760"/>
                  <a:pt x="5760" y="4473"/>
                  <a:pt x="5760" y="2880"/>
                </a:cubicBezTo>
                <a:close/>
              </a:path>
            </a:pathLst>
          </a:custGeom>
          <a:solidFill>
            <a:srgbClr val="005EB8"/>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Tree>
    <p:extLst>
      <p:ext uri="{BB962C8B-B14F-4D97-AF65-F5344CB8AC3E}">
        <p14:creationId xmlns:p14="http://schemas.microsoft.com/office/powerpoint/2010/main" val="323857945"/>
      </p:ext>
    </p:extLst>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Intro slide – image white logo">
    <p:bg>
      <p:bgRef idx="1001">
        <a:schemeClr val="bg1"/>
      </p:bgRef>
    </p:bg>
    <p:spTree>
      <p:nvGrpSpPr>
        <p:cNvPr id="1" name=""/>
        <p:cNvGrpSpPr/>
        <p:nvPr/>
      </p:nvGrpSpPr>
      <p:grpSpPr>
        <a:xfrm>
          <a:off x="0" y="0"/>
          <a:ext cx="0" cy="0"/>
          <a:chOff x="0" y="0"/>
          <a:chExt cx="0" cy="0"/>
        </a:xfrm>
      </p:grpSpPr>
      <p:sp>
        <p:nvSpPr>
          <p:cNvPr id="11" name="Picture Placeholder 2">
            <a:extLst>
              <a:ext uri="{FF2B5EF4-FFF2-40B4-BE49-F238E27FC236}">
                <a16:creationId xmlns:a16="http://schemas.microsoft.com/office/drawing/2014/main" id="{82EDD558-3F9E-7F4A-A50A-A673563B16D7}"/>
              </a:ext>
            </a:extLst>
          </p:cNvPr>
          <p:cNvSpPr>
            <a:spLocks noGrp="1"/>
          </p:cNvSpPr>
          <p:nvPr>
            <p:ph type="pic" sz="quarter" idx="18"/>
          </p:nvPr>
        </p:nvSpPr>
        <p:spPr>
          <a:xfrm>
            <a:off x="0" y="0"/>
            <a:ext cx="12190800" cy="6858000"/>
          </a:xfrm>
          <a:prstGeom prst="rect">
            <a:avLst/>
          </a:prstGeom>
          <a:solidFill>
            <a:srgbClr val="D1DAE3"/>
          </a:solidFill>
          <a:ln>
            <a:noFill/>
          </a:ln>
        </p:spPr>
        <p:txBody>
          <a:bodyPr>
            <a:noAutofit/>
          </a:bodyPr>
          <a:lstStyle>
            <a:lvl1pPr marL="0" indent="0">
              <a:buFontTx/>
              <a:buNone/>
              <a:defRPr>
                <a:noFill/>
              </a:defRPr>
            </a:lvl1pPr>
          </a:lstStyle>
          <a:p>
            <a:r>
              <a:rPr lang="en-US" dirty="0"/>
              <a:t>Click icon to add picture</a:t>
            </a:r>
          </a:p>
        </p:txBody>
      </p:sp>
      <p:sp>
        <p:nvSpPr>
          <p:cNvPr id="15" name="Title 1">
            <a:extLst>
              <a:ext uri="{FF2B5EF4-FFF2-40B4-BE49-F238E27FC236}">
                <a16:creationId xmlns:a16="http://schemas.microsoft.com/office/drawing/2014/main" id="{1EDA6804-5DFF-0F47-9799-B370D29E52FF}"/>
              </a:ext>
            </a:extLst>
          </p:cNvPr>
          <p:cNvSpPr txBox="1">
            <a:spLocks/>
          </p:cNvSpPr>
          <p:nvPr userDrawn="1"/>
        </p:nvSpPr>
        <p:spPr>
          <a:xfrm>
            <a:off x="515938" y="758457"/>
            <a:ext cx="8361498" cy="2915786"/>
          </a:xfrm>
          <a:prstGeom prst="rect">
            <a:avLst/>
          </a:prstGeom>
        </p:spPr>
        <p:txBody>
          <a:bodyPr vert="horz" wrap="square" lIns="0" tIns="45720" rIns="90000" bIns="45720" rtlCol="0" anchor="t">
            <a:noAutofit/>
          </a:bodyPr>
          <a:lstStyle>
            <a:lvl1pPr algn="l" defTabSz="914400" rtl="0" eaLnBrk="1" latinLnBrk="0" hangingPunct="1">
              <a:lnSpc>
                <a:spcPts val="7200"/>
              </a:lnSpc>
              <a:spcBef>
                <a:spcPct val="0"/>
              </a:spcBef>
              <a:buNone/>
              <a:defRPr sz="5400" b="0" i="0" kern="1200" spc="-100" baseline="0">
                <a:solidFill>
                  <a:schemeClr val="bg1"/>
                </a:solidFill>
                <a:latin typeface="GE Inspira Sans" panose="020B0503060000000003" pitchFamily="34" charset="77"/>
                <a:ea typeface="+mj-ea"/>
                <a:cs typeface="+mj-cs"/>
              </a:defRPr>
            </a:lvl1pPr>
          </a:lstStyle>
          <a:p>
            <a:endParaRPr lang="en-GB" dirty="0"/>
          </a:p>
        </p:txBody>
      </p:sp>
      <p:sp>
        <p:nvSpPr>
          <p:cNvPr id="16" name="Date Placeholder 3">
            <a:extLst>
              <a:ext uri="{FF2B5EF4-FFF2-40B4-BE49-F238E27FC236}">
                <a16:creationId xmlns:a16="http://schemas.microsoft.com/office/drawing/2014/main" id="{6C155388-2ED0-124B-A584-E6A3D9F997DC}"/>
              </a:ext>
            </a:extLst>
          </p:cNvPr>
          <p:cNvSpPr>
            <a:spLocks noGrp="1"/>
          </p:cNvSpPr>
          <p:nvPr>
            <p:ph type="dt" sz="half" idx="2"/>
          </p:nvPr>
        </p:nvSpPr>
        <p:spPr>
          <a:xfrm>
            <a:off x="517170" y="1746535"/>
            <a:ext cx="8361498" cy="365125"/>
          </a:xfrm>
          <a:prstGeom prst="rect">
            <a:avLst/>
          </a:prstGeom>
        </p:spPr>
        <p:txBody>
          <a:bodyPr vert="horz" lIns="0" tIns="0" rIns="0" bIns="0" rtlCol="0" anchor="ctr"/>
          <a:lstStyle>
            <a:lvl1pPr algn="l">
              <a:defRPr sz="1100" b="1" i="0" cap="none" spc="200" baseline="0">
                <a:solidFill>
                  <a:schemeClr val="bg1"/>
                </a:solidFill>
                <a:latin typeface="GE Inspira Sans" panose="020B0503060000000003" pitchFamily="34" charset="77"/>
              </a:defRPr>
            </a:lvl1pPr>
          </a:lstStyle>
          <a:p>
            <a:endParaRPr lang="en-GB" dirty="0"/>
          </a:p>
        </p:txBody>
      </p:sp>
      <p:sp>
        <p:nvSpPr>
          <p:cNvPr id="9" name="Title 1">
            <a:extLst>
              <a:ext uri="{FF2B5EF4-FFF2-40B4-BE49-F238E27FC236}">
                <a16:creationId xmlns:a16="http://schemas.microsoft.com/office/drawing/2014/main" id="{235AF69B-B0A2-0D4B-85CF-C5E467C39560}"/>
              </a:ext>
            </a:extLst>
          </p:cNvPr>
          <p:cNvSpPr>
            <a:spLocks noGrp="1"/>
          </p:cNvSpPr>
          <p:nvPr>
            <p:ph type="ctrTitle" hasCustomPrompt="1"/>
          </p:nvPr>
        </p:nvSpPr>
        <p:spPr>
          <a:xfrm>
            <a:off x="517660" y="2178004"/>
            <a:ext cx="8361498" cy="2686539"/>
          </a:xfrm>
        </p:spPr>
        <p:txBody>
          <a:bodyPr wrap="square" lIns="0" rIns="90000" anchor="t">
            <a:noAutofit/>
          </a:bodyPr>
          <a:lstStyle>
            <a:lvl1pPr algn="l">
              <a:lnSpc>
                <a:spcPct val="100000"/>
              </a:lnSpc>
              <a:defRPr sz="5400" b="0" i="0" spc="0" baseline="0">
                <a:solidFill>
                  <a:schemeClr val="bg1"/>
                </a:solidFill>
                <a:latin typeface="GE Inspira Sans" panose="020B0503060000000003" pitchFamily="34" charset="77"/>
              </a:defRPr>
            </a:lvl1pPr>
          </a:lstStyle>
          <a:p>
            <a:r>
              <a:rPr lang="en-US" dirty="0"/>
              <a:t>GE’s presentation</a:t>
            </a:r>
            <a:br>
              <a:rPr lang="en-US" dirty="0"/>
            </a:br>
            <a:r>
              <a:rPr lang="en-US" dirty="0"/>
              <a:t>template title example</a:t>
            </a:r>
            <a:endParaRPr lang="en-GB" dirty="0"/>
          </a:p>
        </p:txBody>
      </p:sp>
      <p:sp>
        <p:nvSpPr>
          <p:cNvPr id="14" name="Text Placeholder 11">
            <a:extLst>
              <a:ext uri="{FF2B5EF4-FFF2-40B4-BE49-F238E27FC236}">
                <a16:creationId xmlns:a16="http://schemas.microsoft.com/office/drawing/2014/main" id="{F23FB371-010F-3F48-A088-7E87BEE55B4B}"/>
              </a:ext>
            </a:extLst>
          </p:cNvPr>
          <p:cNvSpPr>
            <a:spLocks noGrp="1"/>
          </p:cNvSpPr>
          <p:nvPr>
            <p:ph type="body" sz="quarter" idx="14" hasCustomPrompt="1"/>
          </p:nvPr>
        </p:nvSpPr>
        <p:spPr>
          <a:xfrm>
            <a:off x="517170" y="6490509"/>
            <a:ext cx="8361498" cy="304800"/>
          </a:xfrm>
          <a:prstGeom prst="rect">
            <a:avLst/>
          </a:prstGeom>
        </p:spPr>
        <p:txBody>
          <a:bodyPr lIns="0" rIns="90000">
            <a:noAutofit/>
          </a:bodyPr>
          <a:lstStyle>
            <a:lvl1pPr marL="0" marR="0" indent="0" algn="l" defTabSz="914400" rtl="0" eaLnBrk="1" fontAlgn="auto" latinLnBrk="0" hangingPunct="1">
              <a:lnSpc>
                <a:spcPct val="100000"/>
              </a:lnSpc>
              <a:spcBef>
                <a:spcPts val="0"/>
              </a:spcBef>
              <a:spcAft>
                <a:spcPts val="0"/>
              </a:spcAft>
              <a:buClrTx/>
              <a:buSzPct val="100000"/>
              <a:buFontTx/>
              <a:buNone/>
              <a:tabLst/>
              <a:defRPr lang="en-GB" sz="850" smtClean="0">
                <a:solidFill>
                  <a:srgbClr val="FFFFFF">
                    <a:alpha val="73000"/>
                  </a:srgbClr>
                </a:solidFill>
                <a:effectLst/>
              </a:defRPr>
            </a:lvl1pPr>
            <a:lvl2pPr>
              <a:defRPr sz="950">
                <a:solidFill>
                  <a:schemeClr val="bg1"/>
                </a:solidFill>
                <a:latin typeface="GE Inspira Sans" panose="020B0503060000000003" pitchFamily="34" charset="77"/>
              </a:defRPr>
            </a:lvl2pPr>
            <a:lvl3pPr>
              <a:defRPr sz="950">
                <a:solidFill>
                  <a:schemeClr val="bg1"/>
                </a:solidFill>
                <a:latin typeface="GE Inspira Sans" panose="020B0503060000000003" pitchFamily="34" charset="77"/>
              </a:defRPr>
            </a:lvl3pPr>
            <a:lvl4pPr>
              <a:defRPr sz="950">
                <a:solidFill>
                  <a:schemeClr val="bg1"/>
                </a:solidFill>
                <a:latin typeface="GE Inspira Sans" panose="020B0503060000000003" pitchFamily="34" charset="77"/>
              </a:defRPr>
            </a:lvl4pPr>
            <a:lvl5pPr>
              <a:defRPr sz="950">
                <a:solidFill>
                  <a:schemeClr val="bg1"/>
                </a:solidFill>
                <a:latin typeface="GE Inspira Sans" panose="020B0503060000000003" pitchFamily="34" charset="77"/>
              </a:defRPr>
            </a:lvl5pPr>
          </a:lstStyle>
          <a:p>
            <a:r>
              <a:rPr lang="en-GB" dirty="0">
                <a:solidFill>
                  <a:srgbClr val="FFFFFF"/>
                </a:solidFill>
                <a:effectLst/>
                <a:latin typeface="GE Inspira Sans" panose="020B0503060000000003" pitchFamily="34" charset="77"/>
              </a:rPr>
              <a:t>Placeholder confidentiality disclosure. </a:t>
            </a:r>
          </a:p>
        </p:txBody>
      </p:sp>
      <p:sp>
        <p:nvSpPr>
          <p:cNvPr id="8" name="Freeform 5">
            <a:extLst>
              <a:ext uri="{FF2B5EF4-FFF2-40B4-BE49-F238E27FC236}">
                <a16:creationId xmlns:a16="http://schemas.microsoft.com/office/drawing/2014/main" id="{B555E79F-D7EA-4CFE-A693-F2D053E52309}"/>
              </a:ext>
            </a:extLst>
          </p:cNvPr>
          <p:cNvSpPr>
            <a:spLocks noEditPoints="1"/>
          </p:cNvSpPr>
          <p:nvPr userDrawn="1"/>
        </p:nvSpPr>
        <p:spPr bwMode="auto">
          <a:xfrm>
            <a:off x="10902186" y="512764"/>
            <a:ext cx="773877" cy="773426"/>
          </a:xfrm>
          <a:custGeom>
            <a:avLst/>
            <a:gdLst>
              <a:gd name="T0" fmla="*/ 2386 w 5760"/>
              <a:gd name="T1" fmla="*/ 3095 h 5760"/>
              <a:gd name="T2" fmla="*/ 1754 w 5760"/>
              <a:gd name="T3" fmla="*/ 4131 h 5760"/>
              <a:gd name="T4" fmla="*/ 2386 w 5760"/>
              <a:gd name="T5" fmla="*/ 3095 h 5760"/>
              <a:gd name="T6" fmla="*/ 2480 w 5760"/>
              <a:gd name="T7" fmla="*/ 1601 h 5760"/>
              <a:gd name="T8" fmla="*/ 2019 w 5760"/>
              <a:gd name="T9" fmla="*/ 2248 h 5760"/>
              <a:gd name="T10" fmla="*/ 2480 w 5760"/>
              <a:gd name="T11" fmla="*/ 1601 h 5760"/>
              <a:gd name="T12" fmla="*/ 3894 w 5760"/>
              <a:gd name="T13" fmla="*/ 1634 h 5760"/>
              <a:gd name="T14" fmla="*/ 3527 w 5760"/>
              <a:gd name="T15" fmla="*/ 2129 h 5760"/>
              <a:gd name="T16" fmla="*/ 3894 w 5760"/>
              <a:gd name="T17" fmla="*/ 1634 h 5760"/>
              <a:gd name="T18" fmla="*/ 4482 w 5760"/>
              <a:gd name="T19" fmla="*/ 3645 h 5760"/>
              <a:gd name="T20" fmla="*/ 2889 w 5760"/>
              <a:gd name="T21" fmla="*/ 3501 h 5760"/>
              <a:gd name="T22" fmla="*/ 3375 w 5760"/>
              <a:gd name="T23" fmla="*/ 2488 h 5760"/>
              <a:gd name="T24" fmla="*/ 2536 w 5760"/>
              <a:gd name="T25" fmla="*/ 3678 h 5760"/>
              <a:gd name="T26" fmla="*/ 1293 w 5760"/>
              <a:gd name="T27" fmla="*/ 3916 h 5760"/>
              <a:gd name="T28" fmla="*/ 2417 w 5760"/>
              <a:gd name="T29" fmla="*/ 2830 h 5760"/>
              <a:gd name="T30" fmla="*/ 2121 w 5760"/>
              <a:gd name="T31" fmla="*/ 2791 h 5760"/>
              <a:gd name="T32" fmla="*/ 1387 w 5760"/>
              <a:gd name="T33" fmla="*/ 2065 h 5760"/>
              <a:gd name="T34" fmla="*/ 1643 w 5760"/>
              <a:gd name="T35" fmla="*/ 1794 h 5760"/>
              <a:gd name="T36" fmla="*/ 1779 w 5760"/>
              <a:gd name="T37" fmla="*/ 2272 h 5760"/>
              <a:gd name="T38" fmla="*/ 2712 w 5760"/>
              <a:gd name="T39" fmla="*/ 1579 h 5760"/>
              <a:gd name="T40" fmla="*/ 2170 w 5760"/>
              <a:gd name="T41" fmla="*/ 2592 h 5760"/>
              <a:gd name="T42" fmla="*/ 2817 w 5760"/>
              <a:gd name="T43" fmla="*/ 1985 h 5760"/>
              <a:gd name="T44" fmla="*/ 2688 w 5760"/>
              <a:gd name="T45" fmla="*/ 2463 h 5760"/>
              <a:gd name="T46" fmla="*/ 3295 w 5760"/>
              <a:gd name="T47" fmla="*/ 2297 h 5760"/>
              <a:gd name="T48" fmla="*/ 3853 w 5760"/>
              <a:gd name="T49" fmla="*/ 1322 h 5760"/>
              <a:gd name="T50" fmla="*/ 3574 w 5760"/>
              <a:gd name="T51" fmla="*/ 2352 h 5760"/>
              <a:gd name="T52" fmla="*/ 3900 w 5760"/>
              <a:gd name="T53" fmla="*/ 2471 h 5760"/>
              <a:gd name="T54" fmla="*/ 3861 w 5760"/>
              <a:gd name="T55" fmla="*/ 2728 h 5760"/>
              <a:gd name="T56" fmla="*/ 3182 w 5760"/>
              <a:gd name="T57" fmla="*/ 3468 h 5760"/>
              <a:gd name="T58" fmla="*/ 4203 w 5760"/>
              <a:gd name="T59" fmla="*/ 3645 h 5760"/>
              <a:gd name="T60" fmla="*/ 3750 w 5760"/>
              <a:gd name="T61" fmla="*/ 3429 h 5760"/>
              <a:gd name="T62" fmla="*/ 3750 w 5760"/>
              <a:gd name="T63" fmla="*/ 3813 h 5760"/>
              <a:gd name="T64" fmla="*/ 3949 w 5760"/>
              <a:gd name="T65" fmla="*/ 3015 h 5760"/>
              <a:gd name="T66" fmla="*/ 4482 w 5760"/>
              <a:gd name="T67" fmla="*/ 3645 h 5760"/>
              <a:gd name="T68" fmla="*/ 5449 w 5760"/>
              <a:gd name="T69" fmla="*/ 2880 h 5760"/>
              <a:gd name="T70" fmla="*/ 3406 w 5760"/>
              <a:gd name="T71" fmla="*/ 621 h 5760"/>
              <a:gd name="T72" fmla="*/ 2513 w 5760"/>
              <a:gd name="T73" fmla="*/ 693 h 5760"/>
              <a:gd name="T74" fmla="*/ 3685 w 5760"/>
              <a:gd name="T75" fmla="*/ 469 h 5760"/>
              <a:gd name="T76" fmla="*/ 2880 w 5760"/>
              <a:gd name="T77" fmla="*/ 309 h 5760"/>
              <a:gd name="T78" fmla="*/ 622 w 5760"/>
              <a:gd name="T79" fmla="*/ 2352 h 5760"/>
              <a:gd name="T80" fmla="*/ 694 w 5760"/>
              <a:gd name="T81" fmla="*/ 3247 h 5760"/>
              <a:gd name="T82" fmla="*/ 462 w 5760"/>
              <a:gd name="T83" fmla="*/ 2073 h 5760"/>
              <a:gd name="T84" fmla="*/ 310 w 5760"/>
              <a:gd name="T85" fmla="*/ 2880 h 5760"/>
              <a:gd name="T86" fmla="*/ 2353 w 5760"/>
              <a:gd name="T87" fmla="*/ 5144 h 5760"/>
              <a:gd name="T88" fmla="*/ 3248 w 5760"/>
              <a:gd name="T89" fmla="*/ 5072 h 5760"/>
              <a:gd name="T90" fmla="*/ 2074 w 5760"/>
              <a:gd name="T91" fmla="*/ 5296 h 5760"/>
              <a:gd name="T92" fmla="*/ 2880 w 5760"/>
              <a:gd name="T93" fmla="*/ 5448 h 5760"/>
              <a:gd name="T94" fmla="*/ 5137 w 5760"/>
              <a:gd name="T95" fmla="*/ 3413 h 5760"/>
              <a:gd name="T96" fmla="*/ 5065 w 5760"/>
              <a:gd name="T97" fmla="*/ 2512 h 5760"/>
              <a:gd name="T98" fmla="*/ 5297 w 5760"/>
              <a:gd name="T99" fmla="*/ 3692 h 5760"/>
              <a:gd name="T100" fmla="*/ 5449 w 5760"/>
              <a:gd name="T101" fmla="*/ 2880 h 5760"/>
              <a:gd name="T102" fmla="*/ 5623 w 5760"/>
              <a:gd name="T103" fmla="*/ 2880 h 5760"/>
              <a:gd name="T104" fmla="*/ 2880 w 5760"/>
              <a:gd name="T105" fmla="*/ 5622 h 5760"/>
              <a:gd name="T106" fmla="*/ 2880 w 5760"/>
              <a:gd name="T107" fmla="*/ 135 h 5760"/>
              <a:gd name="T108" fmla="*/ 5623 w 5760"/>
              <a:gd name="T109" fmla="*/ 2880 h 5760"/>
              <a:gd name="T110" fmla="*/ 5760 w 5760"/>
              <a:gd name="T111" fmla="*/ 2880 h 5760"/>
              <a:gd name="T112" fmla="*/ 0 w 5760"/>
              <a:gd name="T113" fmla="*/ 2880 h 5760"/>
              <a:gd name="T114" fmla="*/ 5760 w 5760"/>
              <a:gd name="T115" fmla="*/ 2880 h 57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5760" h="5760">
                <a:moveTo>
                  <a:pt x="2386" y="3095"/>
                </a:moveTo>
                <a:lnTo>
                  <a:pt x="2386" y="3095"/>
                </a:lnTo>
                <a:cubicBezTo>
                  <a:pt x="2027" y="3269"/>
                  <a:pt x="1572" y="3581"/>
                  <a:pt x="1572" y="3924"/>
                </a:cubicBezTo>
                <a:cubicBezTo>
                  <a:pt x="1572" y="4051"/>
                  <a:pt x="1635" y="4131"/>
                  <a:pt x="1754" y="4131"/>
                </a:cubicBezTo>
                <a:cubicBezTo>
                  <a:pt x="2105" y="4131"/>
                  <a:pt x="2320" y="3573"/>
                  <a:pt x="2386" y="3095"/>
                </a:cubicBezTo>
                <a:lnTo>
                  <a:pt x="2386" y="3095"/>
                </a:lnTo>
                <a:close/>
                <a:moveTo>
                  <a:pt x="2480" y="1601"/>
                </a:moveTo>
                <a:lnTo>
                  <a:pt x="2480" y="1601"/>
                </a:lnTo>
                <a:cubicBezTo>
                  <a:pt x="2480" y="1563"/>
                  <a:pt x="2458" y="1546"/>
                  <a:pt x="2425" y="1546"/>
                </a:cubicBezTo>
                <a:cubicBezTo>
                  <a:pt x="2257" y="1546"/>
                  <a:pt x="2019" y="1985"/>
                  <a:pt x="2019" y="2248"/>
                </a:cubicBezTo>
                <a:cubicBezTo>
                  <a:pt x="2281" y="2104"/>
                  <a:pt x="2480" y="1778"/>
                  <a:pt x="2480" y="1601"/>
                </a:cubicBezTo>
                <a:lnTo>
                  <a:pt x="2480" y="1601"/>
                </a:lnTo>
                <a:close/>
                <a:moveTo>
                  <a:pt x="3894" y="1634"/>
                </a:moveTo>
                <a:lnTo>
                  <a:pt x="3894" y="1634"/>
                </a:lnTo>
                <a:cubicBezTo>
                  <a:pt x="3894" y="1595"/>
                  <a:pt x="3885" y="1546"/>
                  <a:pt x="3836" y="1546"/>
                </a:cubicBezTo>
                <a:cubicBezTo>
                  <a:pt x="3717" y="1546"/>
                  <a:pt x="3527" y="1803"/>
                  <a:pt x="3527" y="2129"/>
                </a:cubicBezTo>
                <a:cubicBezTo>
                  <a:pt x="3765" y="1921"/>
                  <a:pt x="3894" y="1745"/>
                  <a:pt x="3894" y="1634"/>
                </a:cubicBezTo>
                <a:lnTo>
                  <a:pt x="3894" y="1634"/>
                </a:lnTo>
                <a:close/>
                <a:moveTo>
                  <a:pt x="4482" y="3645"/>
                </a:moveTo>
                <a:lnTo>
                  <a:pt x="4482" y="3645"/>
                </a:lnTo>
                <a:cubicBezTo>
                  <a:pt x="4482" y="4004"/>
                  <a:pt x="4173" y="4379"/>
                  <a:pt x="3717" y="4379"/>
                </a:cubicBezTo>
                <a:cubicBezTo>
                  <a:pt x="3168" y="4379"/>
                  <a:pt x="2889" y="3916"/>
                  <a:pt x="2889" y="3501"/>
                </a:cubicBezTo>
                <a:cubicBezTo>
                  <a:pt x="2889" y="2919"/>
                  <a:pt x="3287" y="2672"/>
                  <a:pt x="3455" y="2584"/>
                </a:cubicBezTo>
                <a:cubicBezTo>
                  <a:pt x="3422" y="2559"/>
                  <a:pt x="3397" y="2529"/>
                  <a:pt x="3375" y="2488"/>
                </a:cubicBezTo>
                <a:cubicBezTo>
                  <a:pt x="3182" y="2623"/>
                  <a:pt x="3008" y="2744"/>
                  <a:pt x="2640" y="2951"/>
                </a:cubicBezTo>
                <a:cubicBezTo>
                  <a:pt x="2624" y="3206"/>
                  <a:pt x="2601" y="3485"/>
                  <a:pt x="2536" y="3678"/>
                </a:cubicBezTo>
                <a:cubicBezTo>
                  <a:pt x="2400" y="4084"/>
                  <a:pt x="2121" y="4379"/>
                  <a:pt x="1754" y="4379"/>
                </a:cubicBezTo>
                <a:cubicBezTo>
                  <a:pt x="1444" y="4379"/>
                  <a:pt x="1293" y="4155"/>
                  <a:pt x="1293" y="3916"/>
                </a:cubicBezTo>
                <a:cubicBezTo>
                  <a:pt x="1293" y="3741"/>
                  <a:pt x="1395" y="3518"/>
                  <a:pt x="1580" y="3349"/>
                </a:cubicBezTo>
                <a:cubicBezTo>
                  <a:pt x="1812" y="3142"/>
                  <a:pt x="2066" y="3015"/>
                  <a:pt x="2417" y="2830"/>
                </a:cubicBezTo>
                <a:cubicBezTo>
                  <a:pt x="2425" y="2783"/>
                  <a:pt x="2433" y="2736"/>
                  <a:pt x="2442" y="2678"/>
                </a:cubicBezTo>
                <a:cubicBezTo>
                  <a:pt x="2353" y="2758"/>
                  <a:pt x="2226" y="2791"/>
                  <a:pt x="2121" y="2791"/>
                </a:cubicBezTo>
                <a:cubicBezTo>
                  <a:pt x="1955" y="2791"/>
                  <a:pt x="1818" y="2648"/>
                  <a:pt x="1787" y="2496"/>
                </a:cubicBezTo>
                <a:cubicBezTo>
                  <a:pt x="1563" y="2480"/>
                  <a:pt x="1395" y="2320"/>
                  <a:pt x="1387" y="2065"/>
                </a:cubicBezTo>
                <a:cubicBezTo>
                  <a:pt x="1387" y="1882"/>
                  <a:pt x="1459" y="1723"/>
                  <a:pt x="1580" y="1723"/>
                </a:cubicBezTo>
                <a:cubicBezTo>
                  <a:pt x="1627" y="1723"/>
                  <a:pt x="1643" y="1762"/>
                  <a:pt x="1643" y="1794"/>
                </a:cubicBezTo>
                <a:cubicBezTo>
                  <a:pt x="1643" y="1825"/>
                  <a:pt x="1602" y="1930"/>
                  <a:pt x="1602" y="2032"/>
                </a:cubicBezTo>
                <a:cubicBezTo>
                  <a:pt x="1602" y="2137"/>
                  <a:pt x="1652" y="2272"/>
                  <a:pt x="1779" y="2272"/>
                </a:cubicBezTo>
                <a:cubicBezTo>
                  <a:pt x="1779" y="1858"/>
                  <a:pt x="2082" y="1322"/>
                  <a:pt x="2442" y="1322"/>
                </a:cubicBezTo>
                <a:cubicBezTo>
                  <a:pt x="2680" y="1322"/>
                  <a:pt x="2712" y="1499"/>
                  <a:pt x="2712" y="1579"/>
                </a:cubicBezTo>
                <a:cubicBezTo>
                  <a:pt x="2712" y="1954"/>
                  <a:pt x="2337" y="2369"/>
                  <a:pt x="2033" y="2471"/>
                </a:cubicBezTo>
                <a:cubicBezTo>
                  <a:pt x="2042" y="2504"/>
                  <a:pt x="2074" y="2592"/>
                  <a:pt x="2170" y="2592"/>
                </a:cubicBezTo>
                <a:cubicBezTo>
                  <a:pt x="2290" y="2592"/>
                  <a:pt x="2433" y="2480"/>
                  <a:pt x="2505" y="2391"/>
                </a:cubicBezTo>
                <a:cubicBezTo>
                  <a:pt x="2536" y="2225"/>
                  <a:pt x="2657" y="1985"/>
                  <a:pt x="2817" y="1985"/>
                </a:cubicBezTo>
                <a:cubicBezTo>
                  <a:pt x="2880" y="1985"/>
                  <a:pt x="2911" y="2032"/>
                  <a:pt x="2911" y="2090"/>
                </a:cubicBezTo>
                <a:cubicBezTo>
                  <a:pt x="2911" y="2209"/>
                  <a:pt x="2784" y="2361"/>
                  <a:pt x="2688" y="2463"/>
                </a:cubicBezTo>
                <a:cubicBezTo>
                  <a:pt x="2673" y="2543"/>
                  <a:pt x="2665" y="2631"/>
                  <a:pt x="2665" y="2703"/>
                </a:cubicBezTo>
                <a:cubicBezTo>
                  <a:pt x="2944" y="2535"/>
                  <a:pt x="3088" y="2449"/>
                  <a:pt x="3295" y="2297"/>
                </a:cubicBezTo>
                <a:cubicBezTo>
                  <a:pt x="3279" y="2242"/>
                  <a:pt x="3279" y="2176"/>
                  <a:pt x="3279" y="2112"/>
                </a:cubicBezTo>
                <a:cubicBezTo>
                  <a:pt x="3279" y="1739"/>
                  <a:pt x="3527" y="1322"/>
                  <a:pt x="3853" y="1322"/>
                </a:cubicBezTo>
                <a:cubicBezTo>
                  <a:pt x="4037" y="1322"/>
                  <a:pt x="4131" y="1452"/>
                  <a:pt x="4131" y="1595"/>
                </a:cubicBezTo>
                <a:cubicBezTo>
                  <a:pt x="4131" y="1866"/>
                  <a:pt x="3900" y="2104"/>
                  <a:pt x="3574" y="2352"/>
                </a:cubicBezTo>
                <a:cubicBezTo>
                  <a:pt x="3599" y="2416"/>
                  <a:pt x="3637" y="2471"/>
                  <a:pt x="3701" y="2504"/>
                </a:cubicBezTo>
                <a:cubicBezTo>
                  <a:pt x="3709" y="2488"/>
                  <a:pt x="3813" y="2471"/>
                  <a:pt x="3900" y="2471"/>
                </a:cubicBezTo>
                <a:cubicBezTo>
                  <a:pt x="3996" y="2471"/>
                  <a:pt x="4131" y="2496"/>
                  <a:pt x="4131" y="2592"/>
                </a:cubicBezTo>
                <a:cubicBezTo>
                  <a:pt x="4131" y="2703"/>
                  <a:pt x="3980" y="2728"/>
                  <a:pt x="3861" y="2728"/>
                </a:cubicBezTo>
                <a:cubicBezTo>
                  <a:pt x="3797" y="2736"/>
                  <a:pt x="3693" y="2711"/>
                  <a:pt x="3693" y="2711"/>
                </a:cubicBezTo>
                <a:cubicBezTo>
                  <a:pt x="3518" y="2758"/>
                  <a:pt x="3182" y="2959"/>
                  <a:pt x="3182" y="3468"/>
                </a:cubicBezTo>
                <a:cubicBezTo>
                  <a:pt x="3182" y="3813"/>
                  <a:pt x="3397" y="4131"/>
                  <a:pt x="3734" y="4131"/>
                </a:cubicBezTo>
                <a:cubicBezTo>
                  <a:pt x="3988" y="4131"/>
                  <a:pt x="4195" y="3940"/>
                  <a:pt x="4203" y="3645"/>
                </a:cubicBezTo>
                <a:cubicBezTo>
                  <a:pt x="4204" y="3454"/>
                  <a:pt x="4123" y="3253"/>
                  <a:pt x="3933" y="3253"/>
                </a:cubicBezTo>
                <a:cubicBezTo>
                  <a:pt x="3836" y="3253"/>
                  <a:pt x="3750" y="3325"/>
                  <a:pt x="3750" y="3429"/>
                </a:cubicBezTo>
                <a:cubicBezTo>
                  <a:pt x="3742" y="3589"/>
                  <a:pt x="3861" y="3606"/>
                  <a:pt x="3861" y="3708"/>
                </a:cubicBezTo>
                <a:cubicBezTo>
                  <a:pt x="3861" y="3780"/>
                  <a:pt x="3806" y="3813"/>
                  <a:pt x="3750" y="3813"/>
                </a:cubicBezTo>
                <a:cubicBezTo>
                  <a:pt x="3590" y="3813"/>
                  <a:pt x="3469" y="3653"/>
                  <a:pt x="3469" y="3454"/>
                </a:cubicBezTo>
                <a:cubicBezTo>
                  <a:pt x="3469" y="3214"/>
                  <a:pt x="3678" y="3015"/>
                  <a:pt x="3949" y="3015"/>
                </a:cubicBezTo>
                <a:cubicBezTo>
                  <a:pt x="4300" y="3015"/>
                  <a:pt x="4482" y="3319"/>
                  <a:pt x="4482" y="3645"/>
                </a:cubicBezTo>
                <a:lnTo>
                  <a:pt x="4482" y="3645"/>
                </a:lnTo>
                <a:close/>
                <a:moveTo>
                  <a:pt x="5449" y="2880"/>
                </a:moveTo>
                <a:lnTo>
                  <a:pt x="5449" y="2880"/>
                </a:lnTo>
                <a:cubicBezTo>
                  <a:pt x="5449" y="1969"/>
                  <a:pt x="4985" y="1027"/>
                  <a:pt x="3988" y="726"/>
                </a:cubicBezTo>
                <a:cubicBezTo>
                  <a:pt x="3781" y="662"/>
                  <a:pt x="3607" y="621"/>
                  <a:pt x="3406" y="621"/>
                </a:cubicBezTo>
                <a:cubicBezTo>
                  <a:pt x="2944" y="621"/>
                  <a:pt x="2928" y="884"/>
                  <a:pt x="2712" y="884"/>
                </a:cubicBezTo>
                <a:cubicBezTo>
                  <a:pt x="2593" y="884"/>
                  <a:pt x="2513" y="798"/>
                  <a:pt x="2513" y="693"/>
                </a:cubicBezTo>
                <a:cubicBezTo>
                  <a:pt x="2513" y="510"/>
                  <a:pt x="2729" y="367"/>
                  <a:pt x="3071" y="367"/>
                </a:cubicBezTo>
                <a:cubicBezTo>
                  <a:pt x="3391" y="367"/>
                  <a:pt x="3637" y="447"/>
                  <a:pt x="3685" y="469"/>
                </a:cubicBezTo>
                <a:lnTo>
                  <a:pt x="3693" y="447"/>
                </a:lnTo>
                <a:cubicBezTo>
                  <a:pt x="3607" y="414"/>
                  <a:pt x="3303" y="309"/>
                  <a:pt x="2880" y="309"/>
                </a:cubicBezTo>
                <a:cubicBezTo>
                  <a:pt x="1961" y="309"/>
                  <a:pt x="1028" y="781"/>
                  <a:pt x="727" y="1770"/>
                </a:cubicBezTo>
                <a:cubicBezTo>
                  <a:pt x="663" y="1977"/>
                  <a:pt x="622" y="2154"/>
                  <a:pt x="622" y="2352"/>
                </a:cubicBezTo>
                <a:cubicBezTo>
                  <a:pt x="622" y="2816"/>
                  <a:pt x="885" y="2838"/>
                  <a:pt x="885" y="3054"/>
                </a:cubicBezTo>
                <a:cubicBezTo>
                  <a:pt x="885" y="3167"/>
                  <a:pt x="798" y="3247"/>
                  <a:pt x="694" y="3247"/>
                </a:cubicBezTo>
                <a:cubicBezTo>
                  <a:pt x="511" y="3247"/>
                  <a:pt x="368" y="3037"/>
                  <a:pt x="368" y="2687"/>
                </a:cubicBezTo>
                <a:cubicBezTo>
                  <a:pt x="368" y="2369"/>
                  <a:pt x="448" y="2121"/>
                  <a:pt x="462" y="2073"/>
                </a:cubicBezTo>
                <a:lnTo>
                  <a:pt x="440" y="2065"/>
                </a:lnTo>
                <a:cubicBezTo>
                  <a:pt x="415" y="2161"/>
                  <a:pt x="310" y="2457"/>
                  <a:pt x="310" y="2880"/>
                </a:cubicBezTo>
                <a:cubicBezTo>
                  <a:pt x="310" y="3805"/>
                  <a:pt x="782" y="4738"/>
                  <a:pt x="1771" y="5041"/>
                </a:cubicBezTo>
                <a:cubicBezTo>
                  <a:pt x="1978" y="5105"/>
                  <a:pt x="2154" y="5144"/>
                  <a:pt x="2353" y="5144"/>
                </a:cubicBezTo>
                <a:cubicBezTo>
                  <a:pt x="2817" y="5144"/>
                  <a:pt x="2831" y="4873"/>
                  <a:pt x="3047" y="4873"/>
                </a:cubicBezTo>
                <a:cubicBezTo>
                  <a:pt x="3160" y="4873"/>
                  <a:pt x="3248" y="4961"/>
                  <a:pt x="3248" y="5072"/>
                </a:cubicBezTo>
                <a:cubicBezTo>
                  <a:pt x="3248" y="5249"/>
                  <a:pt x="3038" y="5392"/>
                  <a:pt x="2688" y="5392"/>
                </a:cubicBezTo>
                <a:cubicBezTo>
                  <a:pt x="2370" y="5392"/>
                  <a:pt x="2113" y="5312"/>
                  <a:pt x="2074" y="5296"/>
                </a:cubicBezTo>
                <a:lnTo>
                  <a:pt x="2066" y="5320"/>
                </a:lnTo>
                <a:cubicBezTo>
                  <a:pt x="2154" y="5359"/>
                  <a:pt x="2458" y="5448"/>
                  <a:pt x="2880" y="5448"/>
                </a:cubicBezTo>
                <a:cubicBezTo>
                  <a:pt x="3797" y="5448"/>
                  <a:pt x="4739" y="4984"/>
                  <a:pt x="5034" y="3987"/>
                </a:cubicBezTo>
                <a:cubicBezTo>
                  <a:pt x="5098" y="3788"/>
                  <a:pt x="5137" y="3606"/>
                  <a:pt x="5137" y="3413"/>
                </a:cubicBezTo>
                <a:cubicBezTo>
                  <a:pt x="5137" y="2943"/>
                  <a:pt x="4874" y="2927"/>
                  <a:pt x="4874" y="2711"/>
                </a:cubicBezTo>
                <a:cubicBezTo>
                  <a:pt x="4874" y="2592"/>
                  <a:pt x="4954" y="2512"/>
                  <a:pt x="5065" y="2512"/>
                </a:cubicBezTo>
                <a:cubicBezTo>
                  <a:pt x="5250" y="2512"/>
                  <a:pt x="5393" y="2728"/>
                  <a:pt x="5393" y="3079"/>
                </a:cubicBezTo>
                <a:cubicBezTo>
                  <a:pt x="5393" y="3390"/>
                  <a:pt x="5313" y="3637"/>
                  <a:pt x="5297" y="3692"/>
                </a:cubicBezTo>
                <a:lnTo>
                  <a:pt x="5322" y="3700"/>
                </a:lnTo>
                <a:cubicBezTo>
                  <a:pt x="5352" y="3606"/>
                  <a:pt x="5449" y="3310"/>
                  <a:pt x="5449" y="2880"/>
                </a:cubicBezTo>
                <a:lnTo>
                  <a:pt x="5449" y="2880"/>
                </a:lnTo>
                <a:close/>
                <a:moveTo>
                  <a:pt x="5623" y="2880"/>
                </a:moveTo>
                <a:lnTo>
                  <a:pt x="5623" y="2880"/>
                </a:lnTo>
                <a:cubicBezTo>
                  <a:pt x="5623" y="4395"/>
                  <a:pt x="4396" y="5622"/>
                  <a:pt x="2880" y="5622"/>
                </a:cubicBezTo>
                <a:cubicBezTo>
                  <a:pt x="1364" y="5622"/>
                  <a:pt x="136" y="4395"/>
                  <a:pt x="136" y="2880"/>
                </a:cubicBezTo>
                <a:cubicBezTo>
                  <a:pt x="136" y="1363"/>
                  <a:pt x="1364" y="135"/>
                  <a:pt x="2880" y="135"/>
                </a:cubicBezTo>
                <a:cubicBezTo>
                  <a:pt x="4396" y="135"/>
                  <a:pt x="5623" y="1372"/>
                  <a:pt x="5623" y="2880"/>
                </a:cubicBezTo>
                <a:lnTo>
                  <a:pt x="5623" y="2880"/>
                </a:lnTo>
                <a:close/>
                <a:moveTo>
                  <a:pt x="5760" y="2880"/>
                </a:moveTo>
                <a:lnTo>
                  <a:pt x="5760" y="2880"/>
                </a:lnTo>
                <a:cubicBezTo>
                  <a:pt x="5760" y="1292"/>
                  <a:pt x="4468" y="0"/>
                  <a:pt x="2880" y="0"/>
                </a:cubicBezTo>
                <a:cubicBezTo>
                  <a:pt x="1293" y="0"/>
                  <a:pt x="0" y="1292"/>
                  <a:pt x="0" y="2880"/>
                </a:cubicBezTo>
                <a:cubicBezTo>
                  <a:pt x="0" y="4473"/>
                  <a:pt x="1293" y="5760"/>
                  <a:pt x="2880" y="5760"/>
                </a:cubicBezTo>
                <a:cubicBezTo>
                  <a:pt x="4468" y="5760"/>
                  <a:pt x="5760" y="4473"/>
                  <a:pt x="5760" y="2880"/>
                </a:cubicBezTo>
                <a:close/>
              </a:path>
            </a:pathLst>
          </a:custGeom>
          <a:solidFill>
            <a:srgbClr val="005EB8"/>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Tree>
    <p:extLst>
      <p:ext uri="{BB962C8B-B14F-4D97-AF65-F5344CB8AC3E}">
        <p14:creationId xmlns:p14="http://schemas.microsoft.com/office/powerpoint/2010/main" val="4243705976"/>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ext>
  </p:extLst>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Box content - 4 columns slide">
    <p:bg>
      <p:bgRef idx="1001">
        <a:schemeClr val="bg1"/>
      </p:bgRef>
    </p:bg>
    <p:spTree>
      <p:nvGrpSpPr>
        <p:cNvPr id="1" name=""/>
        <p:cNvGrpSpPr/>
        <p:nvPr/>
      </p:nvGrpSpPr>
      <p:grpSpPr>
        <a:xfrm>
          <a:off x="0" y="0"/>
          <a:ext cx="0" cy="0"/>
          <a:chOff x="0" y="0"/>
          <a:chExt cx="0" cy="0"/>
        </a:xfrm>
      </p:grpSpPr>
      <p:sp>
        <p:nvSpPr>
          <p:cNvPr id="21" name="Rectangle 20">
            <a:extLst>
              <a:ext uri="{FF2B5EF4-FFF2-40B4-BE49-F238E27FC236}">
                <a16:creationId xmlns:a16="http://schemas.microsoft.com/office/drawing/2014/main" id="{586D1EE4-4DF3-7F45-9FA5-78E2FF2D1ECD}"/>
              </a:ext>
            </a:extLst>
          </p:cNvPr>
          <p:cNvSpPr/>
          <p:nvPr userDrawn="1"/>
        </p:nvSpPr>
        <p:spPr>
          <a:xfrm>
            <a:off x="518010" y="1586753"/>
            <a:ext cx="2691914" cy="4397187"/>
          </a:xfrm>
          <a:prstGeom prst="rect">
            <a:avLst/>
          </a:prstGeom>
          <a:solidFill>
            <a:srgbClr val="EFF3F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Text Placeholder 24">
            <a:extLst>
              <a:ext uri="{FF2B5EF4-FFF2-40B4-BE49-F238E27FC236}">
                <a16:creationId xmlns:a16="http://schemas.microsoft.com/office/drawing/2014/main" id="{BB384426-C017-F545-8DF0-593D3581674B}"/>
              </a:ext>
            </a:extLst>
          </p:cNvPr>
          <p:cNvSpPr>
            <a:spLocks noGrp="1"/>
          </p:cNvSpPr>
          <p:nvPr>
            <p:ph type="body" sz="quarter" idx="22" hasCustomPrompt="1"/>
          </p:nvPr>
        </p:nvSpPr>
        <p:spPr>
          <a:xfrm>
            <a:off x="793354" y="2346458"/>
            <a:ext cx="2141410" cy="3293782"/>
          </a:xfrm>
          <a:prstGeom prst="rect">
            <a:avLst/>
          </a:prstGeom>
        </p:spPr>
        <p:txBody>
          <a:bodyPr vert="horz" lIns="0" tIns="0" rIns="0" bIns="0" rtlCol="0">
            <a:noAutofit/>
          </a:bodyPr>
          <a:lstStyle>
            <a:lvl1pPr>
              <a:defRPr lang="en-US" sz="1200" dirty="0">
                <a:solidFill>
                  <a:srgbClr val="0E141F"/>
                </a:solidFill>
                <a:effectLst/>
              </a:defRPr>
            </a:lvl1pPr>
          </a:lstStyle>
          <a:p>
            <a:pPr lvl="0"/>
            <a:r>
              <a:rPr lang="en-US" dirty="0"/>
              <a:t>Click to add text column. At vero eos et accusam et justo duo dolores et ea </a:t>
            </a:r>
            <a:r>
              <a:rPr lang="en-US" dirty="0" err="1"/>
              <a:t>rebum</a:t>
            </a:r>
            <a:r>
              <a:rPr lang="en-US" dirty="0"/>
              <a:t>. Stet </a:t>
            </a:r>
            <a:r>
              <a:rPr lang="en-US" dirty="0" err="1"/>
              <a:t>clita</a:t>
            </a:r>
            <a:r>
              <a:rPr lang="en-US" dirty="0"/>
              <a:t> </a:t>
            </a:r>
            <a:r>
              <a:rPr lang="en-US" dirty="0" err="1"/>
              <a:t>kasd</a:t>
            </a:r>
            <a:r>
              <a:rPr lang="en-US" dirty="0"/>
              <a:t> </a:t>
            </a:r>
            <a:r>
              <a:rPr lang="en-US" dirty="0" err="1"/>
              <a:t>gubergren</a:t>
            </a:r>
            <a:r>
              <a:rPr lang="en-US" dirty="0"/>
              <a:t>, no sea </a:t>
            </a:r>
            <a:r>
              <a:rPr lang="en-US" dirty="0" err="1"/>
              <a:t>takimata</a:t>
            </a:r>
            <a:r>
              <a:rPr lang="en-US" dirty="0"/>
              <a:t> </a:t>
            </a:r>
            <a:r>
              <a:rPr lang="en-US" dirty="0" err="1"/>
              <a:t>sanctus</a:t>
            </a:r>
            <a:r>
              <a:rPr lang="en-US" dirty="0"/>
              <a:t> </a:t>
            </a:r>
            <a:r>
              <a:rPr lang="en-US" dirty="0" err="1"/>
              <a:t>est</a:t>
            </a:r>
            <a:r>
              <a:rPr lang="en-US" dirty="0"/>
              <a:t> Lorem ipsum dolor sit amet. </a:t>
            </a:r>
          </a:p>
          <a:p>
            <a:pPr lvl="0"/>
            <a:r>
              <a:rPr lang="en-US" dirty="0"/>
              <a:t>Lorem ipsum dolor sit amet, consetetur sadipscing elitr, sed diam nonumy eirmod </a:t>
            </a:r>
            <a:r>
              <a:rPr lang="en-US" dirty="0" err="1"/>
              <a:t>tempor</a:t>
            </a:r>
            <a:r>
              <a:rPr lang="en-US" dirty="0"/>
              <a:t> </a:t>
            </a:r>
            <a:r>
              <a:rPr lang="en-US" dirty="0" err="1"/>
              <a:t>invidunt</a:t>
            </a:r>
            <a:r>
              <a:rPr lang="en-US" dirty="0"/>
              <a:t> </a:t>
            </a:r>
            <a:r>
              <a:rPr lang="en-US" dirty="0" err="1"/>
              <a:t>ut</a:t>
            </a:r>
            <a:r>
              <a:rPr lang="en-US" dirty="0"/>
              <a:t> </a:t>
            </a:r>
            <a:r>
              <a:rPr lang="en-US" dirty="0" err="1"/>
              <a:t>labore</a:t>
            </a:r>
            <a:r>
              <a:rPr lang="en-US" dirty="0"/>
              <a:t> et dolore magna </a:t>
            </a:r>
            <a:r>
              <a:rPr lang="en-US" dirty="0" err="1"/>
              <a:t>aliquyam</a:t>
            </a:r>
            <a:r>
              <a:rPr lang="en-US" dirty="0"/>
              <a:t> </a:t>
            </a:r>
            <a:r>
              <a:rPr lang="en-US" dirty="0" err="1"/>
              <a:t>erat</a:t>
            </a:r>
            <a:r>
              <a:rPr lang="en-US" dirty="0"/>
              <a:t>, sed diam </a:t>
            </a:r>
            <a:r>
              <a:rPr lang="en-US" dirty="0" err="1"/>
              <a:t>voluptua</a:t>
            </a:r>
            <a:r>
              <a:rPr lang="en-US" dirty="0"/>
              <a:t>. Duis </a:t>
            </a:r>
            <a:r>
              <a:rPr lang="en-US" dirty="0" err="1"/>
              <a:t>autem</a:t>
            </a:r>
            <a:r>
              <a:rPr lang="en-US" dirty="0"/>
              <a:t> </a:t>
            </a:r>
            <a:r>
              <a:rPr lang="en-US" dirty="0" err="1"/>
              <a:t>vel</a:t>
            </a:r>
            <a:r>
              <a:rPr lang="en-US" dirty="0"/>
              <a:t> </a:t>
            </a:r>
            <a:r>
              <a:rPr lang="en-US" dirty="0" err="1"/>
              <a:t>eum</a:t>
            </a:r>
            <a:r>
              <a:rPr lang="en-US" dirty="0"/>
              <a:t> </a:t>
            </a:r>
            <a:r>
              <a:rPr lang="en-US" dirty="0" err="1"/>
              <a:t>iriure</a:t>
            </a:r>
            <a:r>
              <a:rPr lang="en-US" dirty="0"/>
              <a:t> dolor in </a:t>
            </a:r>
            <a:r>
              <a:rPr lang="en-US" dirty="0" err="1"/>
              <a:t>hendrerit</a:t>
            </a:r>
            <a:r>
              <a:rPr lang="en-US" dirty="0"/>
              <a:t> </a:t>
            </a:r>
            <a:r>
              <a:rPr lang="en-US" dirty="0" err="1"/>
              <a:t>insed</a:t>
            </a:r>
            <a:r>
              <a:rPr lang="en-US" dirty="0"/>
              <a:t> et fugit. Duis </a:t>
            </a:r>
            <a:r>
              <a:rPr lang="en-US" dirty="0" err="1"/>
              <a:t>autem</a:t>
            </a:r>
            <a:r>
              <a:rPr lang="en-US" dirty="0"/>
              <a:t> vel </a:t>
            </a:r>
            <a:r>
              <a:rPr lang="en-US" dirty="0" err="1"/>
              <a:t>eum</a:t>
            </a:r>
            <a:r>
              <a:rPr lang="en-US" dirty="0"/>
              <a:t> </a:t>
            </a:r>
            <a:r>
              <a:rPr lang="en-US" dirty="0" err="1"/>
              <a:t>iriure</a:t>
            </a:r>
            <a:r>
              <a:rPr lang="en-US" dirty="0"/>
              <a:t> dolor in </a:t>
            </a:r>
            <a:r>
              <a:rPr lang="en-US" dirty="0" err="1"/>
              <a:t>hendrerit</a:t>
            </a:r>
            <a:r>
              <a:rPr lang="en-US" dirty="0"/>
              <a:t> in </a:t>
            </a:r>
            <a:r>
              <a:rPr lang="en-US" dirty="0" err="1"/>
              <a:t>sadipscing</a:t>
            </a:r>
            <a:r>
              <a:rPr lang="en-US" dirty="0"/>
              <a:t> </a:t>
            </a:r>
            <a:r>
              <a:rPr lang="en-US" dirty="0" err="1"/>
              <a:t>elitr</a:t>
            </a:r>
            <a:r>
              <a:rPr lang="en-US" dirty="0"/>
              <a:t> </a:t>
            </a:r>
            <a:r>
              <a:rPr lang="en-US" dirty="0" err="1"/>
              <a:t>vulputate</a:t>
            </a:r>
            <a:r>
              <a:rPr lang="en-US" dirty="0"/>
              <a:t> </a:t>
            </a:r>
            <a:r>
              <a:rPr lang="en-US" dirty="0" err="1"/>
              <a:t>velit</a:t>
            </a:r>
            <a:r>
              <a:rPr lang="en-US" dirty="0"/>
              <a:t>.</a:t>
            </a:r>
          </a:p>
        </p:txBody>
      </p:sp>
      <p:sp>
        <p:nvSpPr>
          <p:cNvPr id="43" name="Rectangle 42">
            <a:extLst>
              <a:ext uri="{FF2B5EF4-FFF2-40B4-BE49-F238E27FC236}">
                <a16:creationId xmlns:a16="http://schemas.microsoft.com/office/drawing/2014/main" id="{67A29F3A-77F8-D941-8C8C-031470577026}"/>
              </a:ext>
            </a:extLst>
          </p:cNvPr>
          <p:cNvSpPr/>
          <p:nvPr userDrawn="1"/>
        </p:nvSpPr>
        <p:spPr>
          <a:xfrm>
            <a:off x="3341460" y="1592263"/>
            <a:ext cx="2691914" cy="4397187"/>
          </a:xfrm>
          <a:prstGeom prst="rect">
            <a:avLst/>
          </a:prstGeom>
          <a:solidFill>
            <a:srgbClr val="EFF3F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7" name="Rectangle 46">
            <a:extLst>
              <a:ext uri="{FF2B5EF4-FFF2-40B4-BE49-F238E27FC236}">
                <a16:creationId xmlns:a16="http://schemas.microsoft.com/office/drawing/2014/main" id="{4E3B41DF-38A2-134B-85A2-25FEB3B4F7B1}"/>
              </a:ext>
            </a:extLst>
          </p:cNvPr>
          <p:cNvSpPr/>
          <p:nvPr userDrawn="1"/>
        </p:nvSpPr>
        <p:spPr>
          <a:xfrm>
            <a:off x="6164910" y="1592263"/>
            <a:ext cx="2691914" cy="4397187"/>
          </a:xfrm>
          <a:prstGeom prst="rect">
            <a:avLst/>
          </a:prstGeom>
          <a:solidFill>
            <a:srgbClr val="EFF3F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0" name="Rectangle 49">
            <a:extLst>
              <a:ext uri="{FF2B5EF4-FFF2-40B4-BE49-F238E27FC236}">
                <a16:creationId xmlns:a16="http://schemas.microsoft.com/office/drawing/2014/main" id="{60FED38F-B83A-D94E-BBF3-09BF4BD2E917}"/>
              </a:ext>
            </a:extLst>
          </p:cNvPr>
          <p:cNvSpPr/>
          <p:nvPr userDrawn="1"/>
        </p:nvSpPr>
        <p:spPr>
          <a:xfrm>
            <a:off x="8988359" y="1592263"/>
            <a:ext cx="2688336" cy="4397187"/>
          </a:xfrm>
          <a:prstGeom prst="rect">
            <a:avLst/>
          </a:prstGeom>
          <a:solidFill>
            <a:srgbClr val="EFF3F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Text Placeholder 24">
            <a:extLst>
              <a:ext uri="{FF2B5EF4-FFF2-40B4-BE49-F238E27FC236}">
                <a16:creationId xmlns:a16="http://schemas.microsoft.com/office/drawing/2014/main" id="{9890B971-BFD0-114A-9A91-FBF6DF9ACBB0}"/>
              </a:ext>
            </a:extLst>
          </p:cNvPr>
          <p:cNvSpPr>
            <a:spLocks noGrp="1"/>
          </p:cNvSpPr>
          <p:nvPr>
            <p:ph type="body" sz="quarter" idx="29" hasCustomPrompt="1"/>
          </p:nvPr>
        </p:nvSpPr>
        <p:spPr>
          <a:xfrm>
            <a:off x="3616303" y="2346458"/>
            <a:ext cx="2141410" cy="3293782"/>
          </a:xfrm>
          <a:prstGeom prst="rect">
            <a:avLst/>
          </a:prstGeom>
        </p:spPr>
        <p:txBody>
          <a:bodyPr vert="horz" lIns="0" tIns="0" rIns="0" bIns="0" rtlCol="0">
            <a:noAutofit/>
          </a:bodyPr>
          <a:lstStyle>
            <a:lvl1pPr>
              <a:defRPr lang="en-US" sz="1200" dirty="0">
                <a:solidFill>
                  <a:srgbClr val="0E141F"/>
                </a:solidFill>
                <a:effectLst/>
              </a:defRPr>
            </a:lvl1pPr>
          </a:lstStyle>
          <a:p>
            <a:pPr lvl="0"/>
            <a:r>
              <a:rPr lang="en-US" dirty="0"/>
              <a:t>Click to add text column. At vero eos et accusam et justo duo dolores et ea </a:t>
            </a:r>
            <a:r>
              <a:rPr lang="en-US" dirty="0" err="1"/>
              <a:t>rebum</a:t>
            </a:r>
            <a:r>
              <a:rPr lang="en-US" dirty="0"/>
              <a:t>. Stet </a:t>
            </a:r>
            <a:r>
              <a:rPr lang="en-US" dirty="0" err="1"/>
              <a:t>clita</a:t>
            </a:r>
            <a:r>
              <a:rPr lang="en-US" dirty="0"/>
              <a:t> </a:t>
            </a:r>
            <a:r>
              <a:rPr lang="en-US" dirty="0" err="1"/>
              <a:t>kasd</a:t>
            </a:r>
            <a:r>
              <a:rPr lang="en-US" dirty="0"/>
              <a:t> </a:t>
            </a:r>
            <a:r>
              <a:rPr lang="en-US" dirty="0" err="1"/>
              <a:t>gubergren</a:t>
            </a:r>
            <a:r>
              <a:rPr lang="en-US" dirty="0"/>
              <a:t>, no sea </a:t>
            </a:r>
            <a:r>
              <a:rPr lang="en-US" dirty="0" err="1"/>
              <a:t>takimata</a:t>
            </a:r>
            <a:r>
              <a:rPr lang="en-US" dirty="0"/>
              <a:t> </a:t>
            </a:r>
            <a:r>
              <a:rPr lang="en-US" dirty="0" err="1"/>
              <a:t>sanctus</a:t>
            </a:r>
            <a:r>
              <a:rPr lang="en-US" dirty="0"/>
              <a:t> </a:t>
            </a:r>
            <a:r>
              <a:rPr lang="en-US" dirty="0" err="1"/>
              <a:t>est</a:t>
            </a:r>
            <a:r>
              <a:rPr lang="en-US" dirty="0"/>
              <a:t> Lorem ipsum dolor sit amet. </a:t>
            </a:r>
          </a:p>
          <a:p>
            <a:pPr lvl="0"/>
            <a:r>
              <a:rPr lang="en-US" dirty="0"/>
              <a:t>Lorem ipsum dolor sit amet, consetetur sadipscing elitr, sed diam nonumy eirmod </a:t>
            </a:r>
            <a:r>
              <a:rPr lang="en-US" dirty="0" err="1"/>
              <a:t>tempor</a:t>
            </a:r>
            <a:r>
              <a:rPr lang="en-US" dirty="0"/>
              <a:t> </a:t>
            </a:r>
            <a:r>
              <a:rPr lang="en-US" dirty="0" err="1"/>
              <a:t>invidunt</a:t>
            </a:r>
            <a:r>
              <a:rPr lang="en-US" dirty="0"/>
              <a:t> </a:t>
            </a:r>
            <a:r>
              <a:rPr lang="en-US" dirty="0" err="1"/>
              <a:t>ut</a:t>
            </a:r>
            <a:r>
              <a:rPr lang="en-US" dirty="0"/>
              <a:t> </a:t>
            </a:r>
            <a:r>
              <a:rPr lang="en-US" dirty="0" err="1"/>
              <a:t>labore</a:t>
            </a:r>
            <a:r>
              <a:rPr lang="en-US" dirty="0"/>
              <a:t> et dolore magna </a:t>
            </a:r>
            <a:r>
              <a:rPr lang="en-US" dirty="0" err="1"/>
              <a:t>aliquyam</a:t>
            </a:r>
            <a:r>
              <a:rPr lang="en-US" dirty="0"/>
              <a:t> </a:t>
            </a:r>
            <a:r>
              <a:rPr lang="en-US" dirty="0" err="1"/>
              <a:t>erat</a:t>
            </a:r>
            <a:r>
              <a:rPr lang="en-US" dirty="0"/>
              <a:t>, sed diam </a:t>
            </a:r>
            <a:r>
              <a:rPr lang="en-US" dirty="0" err="1"/>
              <a:t>voluptua</a:t>
            </a:r>
            <a:r>
              <a:rPr lang="en-US" dirty="0"/>
              <a:t>. Duis </a:t>
            </a:r>
            <a:r>
              <a:rPr lang="en-US" dirty="0" err="1"/>
              <a:t>autem</a:t>
            </a:r>
            <a:r>
              <a:rPr lang="en-US" dirty="0"/>
              <a:t> </a:t>
            </a:r>
            <a:r>
              <a:rPr lang="en-US" dirty="0" err="1"/>
              <a:t>vel</a:t>
            </a:r>
            <a:r>
              <a:rPr lang="en-US" dirty="0"/>
              <a:t> </a:t>
            </a:r>
            <a:r>
              <a:rPr lang="en-US" dirty="0" err="1"/>
              <a:t>eum</a:t>
            </a:r>
            <a:r>
              <a:rPr lang="en-US" dirty="0"/>
              <a:t> </a:t>
            </a:r>
            <a:r>
              <a:rPr lang="en-US" dirty="0" err="1"/>
              <a:t>iriure</a:t>
            </a:r>
            <a:r>
              <a:rPr lang="en-US" dirty="0"/>
              <a:t> dolor in </a:t>
            </a:r>
            <a:r>
              <a:rPr lang="en-US" dirty="0" err="1"/>
              <a:t>hendrerit</a:t>
            </a:r>
            <a:r>
              <a:rPr lang="en-US" dirty="0"/>
              <a:t> </a:t>
            </a:r>
            <a:r>
              <a:rPr lang="en-US" dirty="0" err="1"/>
              <a:t>insed</a:t>
            </a:r>
            <a:r>
              <a:rPr lang="en-US" dirty="0"/>
              <a:t> et fugit. Duis </a:t>
            </a:r>
            <a:r>
              <a:rPr lang="en-US" dirty="0" err="1"/>
              <a:t>autem</a:t>
            </a:r>
            <a:r>
              <a:rPr lang="en-US" dirty="0"/>
              <a:t> vel </a:t>
            </a:r>
            <a:r>
              <a:rPr lang="en-US" dirty="0" err="1"/>
              <a:t>eum</a:t>
            </a:r>
            <a:r>
              <a:rPr lang="en-US" dirty="0"/>
              <a:t> </a:t>
            </a:r>
            <a:r>
              <a:rPr lang="en-US" dirty="0" err="1"/>
              <a:t>iriure</a:t>
            </a:r>
            <a:r>
              <a:rPr lang="en-US" dirty="0"/>
              <a:t> dolor in </a:t>
            </a:r>
            <a:r>
              <a:rPr lang="en-US" dirty="0" err="1"/>
              <a:t>hendrerit</a:t>
            </a:r>
            <a:r>
              <a:rPr lang="en-US" dirty="0"/>
              <a:t> in </a:t>
            </a:r>
            <a:r>
              <a:rPr lang="en-US" dirty="0" err="1"/>
              <a:t>sadipscing</a:t>
            </a:r>
            <a:r>
              <a:rPr lang="en-US" dirty="0"/>
              <a:t> </a:t>
            </a:r>
            <a:r>
              <a:rPr lang="en-US" dirty="0" err="1"/>
              <a:t>elitr</a:t>
            </a:r>
            <a:r>
              <a:rPr lang="en-US" dirty="0"/>
              <a:t> </a:t>
            </a:r>
            <a:r>
              <a:rPr lang="en-US" dirty="0" err="1"/>
              <a:t>vulputate</a:t>
            </a:r>
            <a:r>
              <a:rPr lang="en-US" dirty="0"/>
              <a:t> </a:t>
            </a:r>
            <a:r>
              <a:rPr lang="en-US" dirty="0" err="1"/>
              <a:t>velit</a:t>
            </a:r>
            <a:r>
              <a:rPr lang="en-US" dirty="0"/>
              <a:t>.</a:t>
            </a:r>
          </a:p>
        </p:txBody>
      </p:sp>
      <p:sp>
        <p:nvSpPr>
          <p:cNvPr id="20" name="Text Placeholder 24">
            <a:extLst>
              <a:ext uri="{FF2B5EF4-FFF2-40B4-BE49-F238E27FC236}">
                <a16:creationId xmlns:a16="http://schemas.microsoft.com/office/drawing/2014/main" id="{A849B5FC-653A-C04F-877B-066E9ED14581}"/>
              </a:ext>
            </a:extLst>
          </p:cNvPr>
          <p:cNvSpPr>
            <a:spLocks noGrp="1"/>
          </p:cNvSpPr>
          <p:nvPr>
            <p:ph type="body" sz="quarter" idx="30" hasCustomPrompt="1"/>
          </p:nvPr>
        </p:nvSpPr>
        <p:spPr>
          <a:xfrm>
            <a:off x="6440718" y="2346458"/>
            <a:ext cx="2141410" cy="3293782"/>
          </a:xfrm>
          <a:prstGeom prst="rect">
            <a:avLst/>
          </a:prstGeom>
        </p:spPr>
        <p:txBody>
          <a:bodyPr vert="horz" lIns="0" tIns="0" rIns="0" bIns="0" rtlCol="0">
            <a:noAutofit/>
          </a:bodyPr>
          <a:lstStyle>
            <a:lvl1pPr>
              <a:defRPr lang="en-US" sz="1200" dirty="0">
                <a:solidFill>
                  <a:srgbClr val="0E141F"/>
                </a:solidFill>
                <a:effectLst/>
              </a:defRPr>
            </a:lvl1pPr>
          </a:lstStyle>
          <a:p>
            <a:pPr lvl="0"/>
            <a:r>
              <a:rPr lang="en-US" dirty="0"/>
              <a:t>Click to add text column. At vero eos et accusam et justo duo dolores et ea </a:t>
            </a:r>
            <a:r>
              <a:rPr lang="en-US" dirty="0" err="1"/>
              <a:t>rebum</a:t>
            </a:r>
            <a:r>
              <a:rPr lang="en-US" dirty="0"/>
              <a:t>. Stet </a:t>
            </a:r>
            <a:r>
              <a:rPr lang="en-US" dirty="0" err="1"/>
              <a:t>clita</a:t>
            </a:r>
            <a:r>
              <a:rPr lang="en-US" dirty="0"/>
              <a:t> </a:t>
            </a:r>
            <a:r>
              <a:rPr lang="en-US" dirty="0" err="1"/>
              <a:t>kasd</a:t>
            </a:r>
            <a:r>
              <a:rPr lang="en-US" dirty="0"/>
              <a:t> </a:t>
            </a:r>
            <a:r>
              <a:rPr lang="en-US" dirty="0" err="1"/>
              <a:t>gubergren</a:t>
            </a:r>
            <a:r>
              <a:rPr lang="en-US" dirty="0"/>
              <a:t>, no sea </a:t>
            </a:r>
            <a:r>
              <a:rPr lang="en-US" dirty="0" err="1"/>
              <a:t>takimata</a:t>
            </a:r>
            <a:r>
              <a:rPr lang="en-US" dirty="0"/>
              <a:t> </a:t>
            </a:r>
            <a:r>
              <a:rPr lang="en-US" dirty="0" err="1"/>
              <a:t>sanctus</a:t>
            </a:r>
            <a:r>
              <a:rPr lang="en-US" dirty="0"/>
              <a:t> </a:t>
            </a:r>
            <a:r>
              <a:rPr lang="en-US" dirty="0" err="1"/>
              <a:t>est</a:t>
            </a:r>
            <a:r>
              <a:rPr lang="en-US" dirty="0"/>
              <a:t> Lorem ipsum dolor sit amet. </a:t>
            </a:r>
          </a:p>
          <a:p>
            <a:pPr lvl="0"/>
            <a:r>
              <a:rPr lang="en-US" dirty="0"/>
              <a:t>Lorem ipsum dolor sit amet, consetetur sadipscing elitr, sed diam nonumy eirmod </a:t>
            </a:r>
            <a:r>
              <a:rPr lang="en-US" dirty="0" err="1"/>
              <a:t>tempor</a:t>
            </a:r>
            <a:r>
              <a:rPr lang="en-US" dirty="0"/>
              <a:t> </a:t>
            </a:r>
            <a:r>
              <a:rPr lang="en-US" dirty="0" err="1"/>
              <a:t>invidunt</a:t>
            </a:r>
            <a:r>
              <a:rPr lang="en-US" dirty="0"/>
              <a:t> </a:t>
            </a:r>
            <a:r>
              <a:rPr lang="en-US" dirty="0" err="1"/>
              <a:t>ut</a:t>
            </a:r>
            <a:r>
              <a:rPr lang="en-US" dirty="0"/>
              <a:t> </a:t>
            </a:r>
            <a:r>
              <a:rPr lang="en-US" dirty="0" err="1"/>
              <a:t>labore</a:t>
            </a:r>
            <a:r>
              <a:rPr lang="en-US" dirty="0"/>
              <a:t> et dolore magna </a:t>
            </a:r>
            <a:r>
              <a:rPr lang="en-US" dirty="0" err="1"/>
              <a:t>aliquyam</a:t>
            </a:r>
            <a:r>
              <a:rPr lang="en-US" dirty="0"/>
              <a:t> </a:t>
            </a:r>
            <a:r>
              <a:rPr lang="en-US" dirty="0" err="1"/>
              <a:t>erat</a:t>
            </a:r>
            <a:r>
              <a:rPr lang="en-US" dirty="0"/>
              <a:t>, sed diam </a:t>
            </a:r>
            <a:r>
              <a:rPr lang="en-US" dirty="0" err="1"/>
              <a:t>voluptua</a:t>
            </a:r>
            <a:r>
              <a:rPr lang="en-US" dirty="0"/>
              <a:t>. Duis </a:t>
            </a:r>
            <a:r>
              <a:rPr lang="en-US" dirty="0" err="1"/>
              <a:t>autem</a:t>
            </a:r>
            <a:r>
              <a:rPr lang="en-US" dirty="0"/>
              <a:t> </a:t>
            </a:r>
            <a:r>
              <a:rPr lang="en-US" dirty="0" err="1"/>
              <a:t>vel</a:t>
            </a:r>
            <a:r>
              <a:rPr lang="en-US" dirty="0"/>
              <a:t> </a:t>
            </a:r>
            <a:r>
              <a:rPr lang="en-US" dirty="0" err="1"/>
              <a:t>eum</a:t>
            </a:r>
            <a:r>
              <a:rPr lang="en-US" dirty="0"/>
              <a:t> </a:t>
            </a:r>
            <a:r>
              <a:rPr lang="en-US" dirty="0" err="1"/>
              <a:t>iriure</a:t>
            </a:r>
            <a:r>
              <a:rPr lang="en-US" dirty="0"/>
              <a:t> dolor in </a:t>
            </a:r>
            <a:r>
              <a:rPr lang="en-US" dirty="0" err="1"/>
              <a:t>hendrerit</a:t>
            </a:r>
            <a:r>
              <a:rPr lang="en-US" dirty="0"/>
              <a:t> </a:t>
            </a:r>
            <a:r>
              <a:rPr lang="en-US" dirty="0" err="1"/>
              <a:t>insed</a:t>
            </a:r>
            <a:r>
              <a:rPr lang="en-US" dirty="0"/>
              <a:t> et fugit. Duis </a:t>
            </a:r>
            <a:r>
              <a:rPr lang="en-US" dirty="0" err="1"/>
              <a:t>autem</a:t>
            </a:r>
            <a:r>
              <a:rPr lang="en-US" dirty="0"/>
              <a:t> vel </a:t>
            </a:r>
            <a:r>
              <a:rPr lang="en-US" dirty="0" err="1"/>
              <a:t>eum</a:t>
            </a:r>
            <a:r>
              <a:rPr lang="en-US" dirty="0"/>
              <a:t> </a:t>
            </a:r>
            <a:r>
              <a:rPr lang="en-US" dirty="0" err="1"/>
              <a:t>iriure</a:t>
            </a:r>
            <a:r>
              <a:rPr lang="en-US" dirty="0"/>
              <a:t> dolor in </a:t>
            </a:r>
            <a:r>
              <a:rPr lang="en-US" dirty="0" err="1"/>
              <a:t>hendrerit</a:t>
            </a:r>
            <a:r>
              <a:rPr lang="en-US" dirty="0"/>
              <a:t> in </a:t>
            </a:r>
            <a:r>
              <a:rPr lang="en-US" dirty="0" err="1"/>
              <a:t>sadipscing</a:t>
            </a:r>
            <a:r>
              <a:rPr lang="en-US" dirty="0"/>
              <a:t> </a:t>
            </a:r>
            <a:r>
              <a:rPr lang="en-US" dirty="0" err="1"/>
              <a:t>elitr</a:t>
            </a:r>
            <a:r>
              <a:rPr lang="en-US" dirty="0"/>
              <a:t> </a:t>
            </a:r>
            <a:r>
              <a:rPr lang="en-US" dirty="0" err="1"/>
              <a:t>vulputate</a:t>
            </a:r>
            <a:r>
              <a:rPr lang="en-US" dirty="0"/>
              <a:t> </a:t>
            </a:r>
            <a:r>
              <a:rPr lang="en-US" dirty="0" err="1"/>
              <a:t>velit</a:t>
            </a:r>
            <a:r>
              <a:rPr lang="en-US" dirty="0"/>
              <a:t>.</a:t>
            </a:r>
          </a:p>
        </p:txBody>
      </p:sp>
      <p:sp>
        <p:nvSpPr>
          <p:cNvPr id="23" name="Text Placeholder 24">
            <a:extLst>
              <a:ext uri="{FF2B5EF4-FFF2-40B4-BE49-F238E27FC236}">
                <a16:creationId xmlns:a16="http://schemas.microsoft.com/office/drawing/2014/main" id="{024A4193-D541-F341-B9B3-BF89F7FBE6E2}"/>
              </a:ext>
            </a:extLst>
          </p:cNvPr>
          <p:cNvSpPr>
            <a:spLocks noGrp="1"/>
          </p:cNvSpPr>
          <p:nvPr>
            <p:ph type="body" sz="quarter" idx="31" hasCustomPrompt="1"/>
          </p:nvPr>
        </p:nvSpPr>
        <p:spPr>
          <a:xfrm>
            <a:off x="9266599" y="2346458"/>
            <a:ext cx="2141410" cy="3293782"/>
          </a:xfrm>
          <a:prstGeom prst="rect">
            <a:avLst/>
          </a:prstGeom>
        </p:spPr>
        <p:txBody>
          <a:bodyPr vert="horz" lIns="0" tIns="0" rIns="0" bIns="0" rtlCol="0">
            <a:noAutofit/>
          </a:bodyPr>
          <a:lstStyle>
            <a:lvl1pPr>
              <a:defRPr lang="en-US" sz="1200" dirty="0">
                <a:solidFill>
                  <a:srgbClr val="0E141F"/>
                </a:solidFill>
                <a:effectLst/>
              </a:defRPr>
            </a:lvl1pPr>
          </a:lstStyle>
          <a:p>
            <a:pPr lvl="0"/>
            <a:r>
              <a:rPr lang="en-US" dirty="0"/>
              <a:t>Click to add text column. At vero eos et accusam et justo duo dolores et ea </a:t>
            </a:r>
            <a:r>
              <a:rPr lang="en-US" dirty="0" err="1"/>
              <a:t>rebum</a:t>
            </a:r>
            <a:r>
              <a:rPr lang="en-US" dirty="0"/>
              <a:t>. Stet </a:t>
            </a:r>
            <a:r>
              <a:rPr lang="en-US" dirty="0" err="1"/>
              <a:t>clita</a:t>
            </a:r>
            <a:r>
              <a:rPr lang="en-US" dirty="0"/>
              <a:t> </a:t>
            </a:r>
            <a:r>
              <a:rPr lang="en-US" dirty="0" err="1"/>
              <a:t>kasd</a:t>
            </a:r>
            <a:r>
              <a:rPr lang="en-US" dirty="0"/>
              <a:t> </a:t>
            </a:r>
            <a:r>
              <a:rPr lang="en-US" dirty="0" err="1"/>
              <a:t>gubergren</a:t>
            </a:r>
            <a:r>
              <a:rPr lang="en-US" dirty="0"/>
              <a:t>, no sea </a:t>
            </a:r>
            <a:r>
              <a:rPr lang="en-US" dirty="0" err="1"/>
              <a:t>takimata</a:t>
            </a:r>
            <a:r>
              <a:rPr lang="en-US" dirty="0"/>
              <a:t> </a:t>
            </a:r>
            <a:r>
              <a:rPr lang="en-US" dirty="0" err="1"/>
              <a:t>sanctus</a:t>
            </a:r>
            <a:r>
              <a:rPr lang="en-US" dirty="0"/>
              <a:t> </a:t>
            </a:r>
            <a:r>
              <a:rPr lang="en-US" dirty="0" err="1"/>
              <a:t>est</a:t>
            </a:r>
            <a:r>
              <a:rPr lang="en-US" dirty="0"/>
              <a:t> Lorem ipsum dolor sit amet. </a:t>
            </a:r>
          </a:p>
          <a:p>
            <a:pPr lvl="0"/>
            <a:r>
              <a:rPr lang="en-US" dirty="0"/>
              <a:t>Lorem ipsum dolor sit amet, consetetur sadipscing elitr, sed diam nonumy eirmod </a:t>
            </a:r>
            <a:r>
              <a:rPr lang="en-US" dirty="0" err="1"/>
              <a:t>tempor</a:t>
            </a:r>
            <a:r>
              <a:rPr lang="en-US" dirty="0"/>
              <a:t> </a:t>
            </a:r>
            <a:r>
              <a:rPr lang="en-US" dirty="0" err="1"/>
              <a:t>invidunt</a:t>
            </a:r>
            <a:r>
              <a:rPr lang="en-US" dirty="0"/>
              <a:t> </a:t>
            </a:r>
            <a:r>
              <a:rPr lang="en-US" dirty="0" err="1"/>
              <a:t>ut</a:t>
            </a:r>
            <a:r>
              <a:rPr lang="en-US" dirty="0"/>
              <a:t> </a:t>
            </a:r>
            <a:r>
              <a:rPr lang="en-US" dirty="0" err="1"/>
              <a:t>labore</a:t>
            </a:r>
            <a:r>
              <a:rPr lang="en-US" dirty="0"/>
              <a:t> et dolore magna </a:t>
            </a:r>
            <a:r>
              <a:rPr lang="en-US" dirty="0" err="1"/>
              <a:t>aliquyam</a:t>
            </a:r>
            <a:r>
              <a:rPr lang="en-US" dirty="0"/>
              <a:t> </a:t>
            </a:r>
            <a:r>
              <a:rPr lang="en-US" dirty="0" err="1"/>
              <a:t>erat</a:t>
            </a:r>
            <a:r>
              <a:rPr lang="en-US" dirty="0"/>
              <a:t>, sed diam </a:t>
            </a:r>
            <a:r>
              <a:rPr lang="en-US" dirty="0" err="1"/>
              <a:t>voluptua</a:t>
            </a:r>
            <a:r>
              <a:rPr lang="en-US" dirty="0"/>
              <a:t>. Duis </a:t>
            </a:r>
            <a:r>
              <a:rPr lang="en-US" dirty="0" err="1"/>
              <a:t>autem</a:t>
            </a:r>
            <a:r>
              <a:rPr lang="en-US" dirty="0"/>
              <a:t> </a:t>
            </a:r>
            <a:r>
              <a:rPr lang="en-US" dirty="0" err="1"/>
              <a:t>vel</a:t>
            </a:r>
            <a:r>
              <a:rPr lang="en-US" dirty="0"/>
              <a:t> </a:t>
            </a:r>
            <a:r>
              <a:rPr lang="en-US" dirty="0" err="1"/>
              <a:t>eum</a:t>
            </a:r>
            <a:r>
              <a:rPr lang="en-US" dirty="0"/>
              <a:t> </a:t>
            </a:r>
            <a:r>
              <a:rPr lang="en-US" dirty="0" err="1"/>
              <a:t>iriure</a:t>
            </a:r>
            <a:r>
              <a:rPr lang="en-US" dirty="0"/>
              <a:t> dolor in </a:t>
            </a:r>
            <a:r>
              <a:rPr lang="en-US" dirty="0" err="1"/>
              <a:t>hendrerit</a:t>
            </a:r>
            <a:r>
              <a:rPr lang="en-US" dirty="0"/>
              <a:t> </a:t>
            </a:r>
            <a:r>
              <a:rPr lang="en-US" dirty="0" err="1"/>
              <a:t>insed</a:t>
            </a:r>
            <a:r>
              <a:rPr lang="en-US" dirty="0"/>
              <a:t> et fugit. Duis </a:t>
            </a:r>
            <a:r>
              <a:rPr lang="en-US" dirty="0" err="1"/>
              <a:t>autem</a:t>
            </a:r>
            <a:r>
              <a:rPr lang="en-US" dirty="0"/>
              <a:t> vel </a:t>
            </a:r>
            <a:r>
              <a:rPr lang="en-US" dirty="0" err="1"/>
              <a:t>eum</a:t>
            </a:r>
            <a:r>
              <a:rPr lang="en-US" dirty="0"/>
              <a:t> </a:t>
            </a:r>
            <a:r>
              <a:rPr lang="en-US" dirty="0" err="1"/>
              <a:t>iriure</a:t>
            </a:r>
            <a:r>
              <a:rPr lang="en-US" dirty="0"/>
              <a:t> dolor in </a:t>
            </a:r>
            <a:r>
              <a:rPr lang="en-US" dirty="0" err="1"/>
              <a:t>hendrerit</a:t>
            </a:r>
            <a:r>
              <a:rPr lang="en-US" dirty="0"/>
              <a:t> in </a:t>
            </a:r>
            <a:r>
              <a:rPr lang="en-US" dirty="0" err="1"/>
              <a:t>sadipscing</a:t>
            </a:r>
            <a:r>
              <a:rPr lang="en-US" dirty="0"/>
              <a:t> </a:t>
            </a:r>
            <a:r>
              <a:rPr lang="en-US" dirty="0" err="1"/>
              <a:t>elitr</a:t>
            </a:r>
            <a:r>
              <a:rPr lang="en-US" dirty="0"/>
              <a:t> </a:t>
            </a:r>
            <a:r>
              <a:rPr lang="en-US" dirty="0" err="1"/>
              <a:t>vulputate</a:t>
            </a:r>
            <a:r>
              <a:rPr lang="en-US" dirty="0"/>
              <a:t> </a:t>
            </a:r>
            <a:r>
              <a:rPr lang="en-US" dirty="0" err="1"/>
              <a:t>velit</a:t>
            </a:r>
            <a:r>
              <a:rPr lang="en-US" dirty="0"/>
              <a:t>.</a:t>
            </a:r>
          </a:p>
        </p:txBody>
      </p:sp>
      <p:sp>
        <p:nvSpPr>
          <p:cNvPr id="2" name="Footer Placeholder 1">
            <a:extLst>
              <a:ext uri="{FF2B5EF4-FFF2-40B4-BE49-F238E27FC236}">
                <a16:creationId xmlns:a16="http://schemas.microsoft.com/office/drawing/2014/main" id="{D3D806E8-A885-A147-86AC-A42F00391D4B}"/>
              </a:ext>
            </a:extLst>
          </p:cNvPr>
          <p:cNvSpPr>
            <a:spLocks noGrp="1"/>
          </p:cNvSpPr>
          <p:nvPr>
            <p:ph type="ftr" sz="quarter" idx="32"/>
          </p:nvPr>
        </p:nvSpPr>
        <p:spPr/>
        <p:txBody>
          <a:bodyPr/>
          <a:lstStyle/>
          <a:p>
            <a:pPr marL="179388" indent="-179388"/>
            <a:r>
              <a:rPr lang="en-US" dirty="0"/>
              <a:t>Presentation Template Title Example </a:t>
            </a:r>
          </a:p>
        </p:txBody>
      </p:sp>
      <p:sp>
        <p:nvSpPr>
          <p:cNvPr id="3" name="Slide Number Placeholder 2">
            <a:extLst>
              <a:ext uri="{FF2B5EF4-FFF2-40B4-BE49-F238E27FC236}">
                <a16:creationId xmlns:a16="http://schemas.microsoft.com/office/drawing/2014/main" id="{B07F507B-C3AD-5A48-BF9C-644219E248A1}"/>
              </a:ext>
            </a:extLst>
          </p:cNvPr>
          <p:cNvSpPr>
            <a:spLocks noGrp="1"/>
          </p:cNvSpPr>
          <p:nvPr>
            <p:ph type="sldNum" sz="quarter" idx="33"/>
          </p:nvPr>
        </p:nvSpPr>
        <p:spPr/>
        <p:txBody>
          <a:bodyPr/>
          <a:lstStyle/>
          <a:p>
            <a:fld id="{14719505-AD43-774F-936C-A3AE71DD4EEA}" type="slidenum">
              <a:rPr lang="en-GB" smtClean="0"/>
              <a:pPr/>
              <a:t>‹#›</a:t>
            </a:fld>
            <a:endParaRPr lang="en-GB" dirty="0"/>
          </a:p>
        </p:txBody>
      </p:sp>
      <p:sp>
        <p:nvSpPr>
          <p:cNvPr id="22" name="Text Placeholder 6">
            <a:extLst>
              <a:ext uri="{FF2B5EF4-FFF2-40B4-BE49-F238E27FC236}">
                <a16:creationId xmlns:a16="http://schemas.microsoft.com/office/drawing/2014/main" id="{E47D8C3E-2D63-5A4B-8D52-5A7783D6DE90}"/>
              </a:ext>
            </a:extLst>
          </p:cNvPr>
          <p:cNvSpPr>
            <a:spLocks noGrp="1"/>
          </p:cNvSpPr>
          <p:nvPr>
            <p:ph type="body" sz="quarter" idx="34" hasCustomPrompt="1"/>
          </p:nvPr>
        </p:nvSpPr>
        <p:spPr>
          <a:xfrm>
            <a:off x="787923" y="1829368"/>
            <a:ext cx="2146841" cy="260350"/>
          </a:xfrm>
          <a:prstGeom prst="rect">
            <a:avLst/>
          </a:prstGeom>
        </p:spPr>
        <p:txBody>
          <a:bodyPr>
            <a:noAutofit/>
          </a:bodyPr>
          <a:lstStyle>
            <a:lvl1pPr>
              <a:spcBef>
                <a:spcPts val="0"/>
              </a:spcBef>
              <a:defRPr sz="1400" b="1" cap="none" spc="0" baseline="0">
                <a:solidFill>
                  <a:schemeClr val="accent1"/>
                </a:solidFill>
              </a:defRPr>
            </a:lvl1pPr>
            <a:lvl2pPr>
              <a:defRPr sz="1150">
                <a:solidFill>
                  <a:schemeClr val="tx1"/>
                </a:solidFill>
              </a:defRPr>
            </a:lvl2pPr>
            <a:lvl3pPr>
              <a:defRPr sz="1150">
                <a:solidFill>
                  <a:schemeClr val="tx1"/>
                </a:solidFill>
              </a:defRPr>
            </a:lvl3pPr>
            <a:lvl4pPr>
              <a:defRPr sz="1150">
                <a:solidFill>
                  <a:schemeClr val="tx1"/>
                </a:solidFill>
              </a:defRPr>
            </a:lvl4pPr>
            <a:lvl5pPr>
              <a:defRPr sz="1150">
                <a:solidFill>
                  <a:schemeClr val="tx1"/>
                </a:solidFill>
              </a:defRPr>
            </a:lvl5pPr>
          </a:lstStyle>
          <a:p>
            <a:pPr lvl="0"/>
            <a:r>
              <a:rPr lang="en-US" dirty="0"/>
              <a:t>Subtitle</a:t>
            </a:r>
          </a:p>
        </p:txBody>
      </p:sp>
      <p:sp>
        <p:nvSpPr>
          <p:cNvPr id="26" name="Text Placeholder 6">
            <a:extLst>
              <a:ext uri="{FF2B5EF4-FFF2-40B4-BE49-F238E27FC236}">
                <a16:creationId xmlns:a16="http://schemas.microsoft.com/office/drawing/2014/main" id="{5ECC8345-B39F-664D-90DE-803630EB4006}"/>
              </a:ext>
            </a:extLst>
          </p:cNvPr>
          <p:cNvSpPr>
            <a:spLocks noGrp="1"/>
          </p:cNvSpPr>
          <p:nvPr>
            <p:ph type="body" sz="quarter" idx="35" hasCustomPrompt="1"/>
          </p:nvPr>
        </p:nvSpPr>
        <p:spPr>
          <a:xfrm>
            <a:off x="3616118" y="1829368"/>
            <a:ext cx="2146841" cy="260350"/>
          </a:xfrm>
          <a:prstGeom prst="rect">
            <a:avLst/>
          </a:prstGeom>
        </p:spPr>
        <p:txBody>
          <a:bodyPr>
            <a:noAutofit/>
          </a:bodyPr>
          <a:lstStyle>
            <a:lvl1pPr>
              <a:spcBef>
                <a:spcPts val="0"/>
              </a:spcBef>
              <a:defRPr sz="1400" b="1" cap="none" spc="0" baseline="0">
                <a:solidFill>
                  <a:schemeClr val="accent1"/>
                </a:solidFill>
              </a:defRPr>
            </a:lvl1pPr>
            <a:lvl2pPr>
              <a:defRPr sz="1150">
                <a:solidFill>
                  <a:schemeClr val="tx1"/>
                </a:solidFill>
              </a:defRPr>
            </a:lvl2pPr>
            <a:lvl3pPr>
              <a:defRPr sz="1150">
                <a:solidFill>
                  <a:schemeClr val="tx1"/>
                </a:solidFill>
              </a:defRPr>
            </a:lvl3pPr>
            <a:lvl4pPr>
              <a:defRPr sz="1150">
                <a:solidFill>
                  <a:schemeClr val="tx1"/>
                </a:solidFill>
              </a:defRPr>
            </a:lvl4pPr>
            <a:lvl5pPr>
              <a:defRPr sz="1150">
                <a:solidFill>
                  <a:schemeClr val="tx1"/>
                </a:solidFill>
              </a:defRPr>
            </a:lvl5pPr>
          </a:lstStyle>
          <a:p>
            <a:pPr lvl="0"/>
            <a:r>
              <a:rPr lang="en-US" dirty="0"/>
              <a:t>Subtitle</a:t>
            </a:r>
          </a:p>
        </p:txBody>
      </p:sp>
      <p:sp>
        <p:nvSpPr>
          <p:cNvPr id="29" name="Text Placeholder 6">
            <a:extLst>
              <a:ext uri="{FF2B5EF4-FFF2-40B4-BE49-F238E27FC236}">
                <a16:creationId xmlns:a16="http://schemas.microsoft.com/office/drawing/2014/main" id="{57A57D5F-0B83-6444-AD5C-15611EBB9595}"/>
              </a:ext>
            </a:extLst>
          </p:cNvPr>
          <p:cNvSpPr>
            <a:spLocks noGrp="1"/>
          </p:cNvSpPr>
          <p:nvPr>
            <p:ph type="body" sz="quarter" idx="36" hasCustomPrompt="1"/>
          </p:nvPr>
        </p:nvSpPr>
        <p:spPr>
          <a:xfrm>
            <a:off x="6445779" y="1829368"/>
            <a:ext cx="2146841" cy="260350"/>
          </a:xfrm>
          <a:prstGeom prst="rect">
            <a:avLst/>
          </a:prstGeom>
        </p:spPr>
        <p:txBody>
          <a:bodyPr>
            <a:noAutofit/>
          </a:bodyPr>
          <a:lstStyle>
            <a:lvl1pPr>
              <a:spcBef>
                <a:spcPts val="0"/>
              </a:spcBef>
              <a:defRPr sz="1400" b="1" cap="none" spc="0" baseline="0">
                <a:solidFill>
                  <a:schemeClr val="accent1"/>
                </a:solidFill>
              </a:defRPr>
            </a:lvl1pPr>
            <a:lvl2pPr>
              <a:defRPr sz="1150">
                <a:solidFill>
                  <a:schemeClr val="tx1"/>
                </a:solidFill>
              </a:defRPr>
            </a:lvl2pPr>
            <a:lvl3pPr>
              <a:defRPr sz="1150">
                <a:solidFill>
                  <a:schemeClr val="tx1"/>
                </a:solidFill>
              </a:defRPr>
            </a:lvl3pPr>
            <a:lvl4pPr>
              <a:defRPr sz="1150">
                <a:solidFill>
                  <a:schemeClr val="tx1"/>
                </a:solidFill>
              </a:defRPr>
            </a:lvl4pPr>
            <a:lvl5pPr>
              <a:defRPr sz="1150">
                <a:solidFill>
                  <a:schemeClr val="tx1"/>
                </a:solidFill>
              </a:defRPr>
            </a:lvl5pPr>
          </a:lstStyle>
          <a:p>
            <a:pPr lvl="0"/>
            <a:r>
              <a:rPr lang="en-US" dirty="0"/>
              <a:t>Subtitle</a:t>
            </a:r>
          </a:p>
        </p:txBody>
      </p:sp>
      <p:sp>
        <p:nvSpPr>
          <p:cNvPr id="31" name="Text Placeholder 6">
            <a:extLst>
              <a:ext uri="{FF2B5EF4-FFF2-40B4-BE49-F238E27FC236}">
                <a16:creationId xmlns:a16="http://schemas.microsoft.com/office/drawing/2014/main" id="{AA446962-F1FE-5E41-AD29-0F18C740380C}"/>
              </a:ext>
            </a:extLst>
          </p:cNvPr>
          <p:cNvSpPr>
            <a:spLocks noGrp="1"/>
          </p:cNvSpPr>
          <p:nvPr>
            <p:ph type="body" sz="quarter" idx="37" hasCustomPrompt="1"/>
          </p:nvPr>
        </p:nvSpPr>
        <p:spPr>
          <a:xfrm>
            <a:off x="9276906" y="1829368"/>
            <a:ext cx="2146841" cy="260350"/>
          </a:xfrm>
          <a:prstGeom prst="rect">
            <a:avLst/>
          </a:prstGeom>
        </p:spPr>
        <p:txBody>
          <a:bodyPr>
            <a:noAutofit/>
          </a:bodyPr>
          <a:lstStyle>
            <a:lvl1pPr>
              <a:spcBef>
                <a:spcPts val="0"/>
              </a:spcBef>
              <a:defRPr sz="1400" b="1" cap="none" spc="0" baseline="0">
                <a:solidFill>
                  <a:schemeClr val="accent1"/>
                </a:solidFill>
              </a:defRPr>
            </a:lvl1pPr>
            <a:lvl2pPr>
              <a:defRPr sz="1150">
                <a:solidFill>
                  <a:schemeClr val="tx1"/>
                </a:solidFill>
              </a:defRPr>
            </a:lvl2pPr>
            <a:lvl3pPr>
              <a:defRPr sz="1150">
                <a:solidFill>
                  <a:schemeClr val="tx1"/>
                </a:solidFill>
              </a:defRPr>
            </a:lvl3pPr>
            <a:lvl4pPr>
              <a:defRPr sz="1150">
                <a:solidFill>
                  <a:schemeClr val="tx1"/>
                </a:solidFill>
              </a:defRPr>
            </a:lvl4pPr>
            <a:lvl5pPr>
              <a:defRPr sz="1150">
                <a:solidFill>
                  <a:schemeClr val="tx1"/>
                </a:solidFill>
              </a:defRPr>
            </a:lvl5pPr>
          </a:lstStyle>
          <a:p>
            <a:pPr lvl="0"/>
            <a:r>
              <a:rPr lang="en-US" dirty="0"/>
              <a:t>Subtitle</a:t>
            </a:r>
          </a:p>
        </p:txBody>
      </p:sp>
      <p:sp>
        <p:nvSpPr>
          <p:cNvPr id="28" name="Title 21">
            <a:extLst>
              <a:ext uri="{FF2B5EF4-FFF2-40B4-BE49-F238E27FC236}">
                <a16:creationId xmlns:a16="http://schemas.microsoft.com/office/drawing/2014/main" id="{9593476A-9268-1A46-924B-0EC4EFC4EDB5}"/>
              </a:ext>
            </a:extLst>
          </p:cNvPr>
          <p:cNvSpPr>
            <a:spLocks noGrp="1"/>
          </p:cNvSpPr>
          <p:nvPr>
            <p:ph type="title" hasCustomPrompt="1"/>
          </p:nvPr>
        </p:nvSpPr>
        <p:spPr>
          <a:xfrm>
            <a:off x="506702" y="403268"/>
            <a:ext cx="10432800" cy="908101"/>
          </a:xfrm>
        </p:spPr>
        <p:txBody>
          <a:bodyPr/>
          <a:lstStyle>
            <a:lvl1pPr>
              <a:lnSpc>
                <a:spcPct val="100000"/>
              </a:lnSpc>
              <a:spcBef>
                <a:spcPts val="0"/>
              </a:spcBef>
              <a:defRPr lang="en-GB" b="0" i="0" u="none" strike="noStrike" smtClean="0">
                <a:effectLst/>
                <a:latin typeface="+mj-lt"/>
              </a:defRPr>
            </a:lvl1pPr>
          </a:lstStyle>
          <a:p>
            <a:r>
              <a:rPr lang="en-US" dirty="0"/>
              <a:t>This is a two-line page title, click to add text </a:t>
            </a:r>
            <a:br>
              <a:rPr lang="en-US" dirty="0"/>
            </a:br>
            <a:r>
              <a:rPr lang="en-US" dirty="0"/>
              <a:t>Lorem ipsum dolor sit </a:t>
            </a:r>
            <a:r>
              <a:rPr lang="en-US" dirty="0" err="1"/>
              <a:t>amet</a:t>
            </a:r>
            <a:r>
              <a:rPr lang="en-US" dirty="0"/>
              <a:t>, </a:t>
            </a:r>
            <a:r>
              <a:rPr lang="en-US" dirty="0" err="1"/>
              <a:t>consetetur</a:t>
            </a:r>
            <a:r>
              <a:rPr lang="en-US" dirty="0"/>
              <a:t> </a:t>
            </a:r>
            <a:r>
              <a:rPr lang="en-US" dirty="0" err="1"/>
              <a:t>sadipscing</a:t>
            </a:r>
            <a:r>
              <a:rPr lang="en-US" dirty="0"/>
              <a:t> </a:t>
            </a:r>
            <a:r>
              <a:rPr lang="en-US" dirty="0" err="1"/>
              <a:t>elitr</a:t>
            </a:r>
            <a:endParaRPr lang="en-US" dirty="0"/>
          </a:p>
        </p:txBody>
      </p:sp>
      <p:sp>
        <p:nvSpPr>
          <p:cNvPr id="18" name="Freeform 5">
            <a:extLst>
              <a:ext uri="{FF2B5EF4-FFF2-40B4-BE49-F238E27FC236}">
                <a16:creationId xmlns:a16="http://schemas.microsoft.com/office/drawing/2014/main" id="{0384B5E8-58A7-4E96-A438-484994D7B77D}"/>
              </a:ext>
            </a:extLst>
          </p:cNvPr>
          <p:cNvSpPr>
            <a:spLocks noEditPoints="1"/>
          </p:cNvSpPr>
          <p:nvPr userDrawn="1"/>
        </p:nvSpPr>
        <p:spPr bwMode="auto">
          <a:xfrm>
            <a:off x="11265933" y="514352"/>
            <a:ext cx="410130" cy="409891"/>
          </a:xfrm>
          <a:custGeom>
            <a:avLst/>
            <a:gdLst>
              <a:gd name="T0" fmla="*/ 2386 w 5760"/>
              <a:gd name="T1" fmla="*/ 3095 h 5760"/>
              <a:gd name="T2" fmla="*/ 1754 w 5760"/>
              <a:gd name="T3" fmla="*/ 4131 h 5760"/>
              <a:gd name="T4" fmla="*/ 2386 w 5760"/>
              <a:gd name="T5" fmla="*/ 3095 h 5760"/>
              <a:gd name="T6" fmla="*/ 2480 w 5760"/>
              <a:gd name="T7" fmla="*/ 1601 h 5760"/>
              <a:gd name="T8" fmla="*/ 2019 w 5760"/>
              <a:gd name="T9" fmla="*/ 2248 h 5760"/>
              <a:gd name="T10" fmla="*/ 2480 w 5760"/>
              <a:gd name="T11" fmla="*/ 1601 h 5760"/>
              <a:gd name="T12" fmla="*/ 3894 w 5760"/>
              <a:gd name="T13" fmla="*/ 1634 h 5760"/>
              <a:gd name="T14" fmla="*/ 3527 w 5760"/>
              <a:gd name="T15" fmla="*/ 2129 h 5760"/>
              <a:gd name="T16" fmla="*/ 3894 w 5760"/>
              <a:gd name="T17" fmla="*/ 1634 h 5760"/>
              <a:gd name="T18" fmla="*/ 4482 w 5760"/>
              <a:gd name="T19" fmla="*/ 3645 h 5760"/>
              <a:gd name="T20" fmla="*/ 2889 w 5760"/>
              <a:gd name="T21" fmla="*/ 3501 h 5760"/>
              <a:gd name="T22" fmla="*/ 3375 w 5760"/>
              <a:gd name="T23" fmla="*/ 2488 h 5760"/>
              <a:gd name="T24" fmla="*/ 2536 w 5760"/>
              <a:gd name="T25" fmla="*/ 3678 h 5760"/>
              <a:gd name="T26" fmla="*/ 1293 w 5760"/>
              <a:gd name="T27" fmla="*/ 3916 h 5760"/>
              <a:gd name="T28" fmla="*/ 2417 w 5760"/>
              <a:gd name="T29" fmla="*/ 2830 h 5760"/>
              <a:gd name="T30" fmla="*/ 2121 w 5760"/>
              <a:gd name="T31" fmla="*/ 2791 h 5760"/>
              <a:gd name="T32" fmla="*/ 1387 w 5760"/>
              <a:gd name="T33" fmla="*/ 2065 h 5760"/>
              <a:gd name="T34" fmla="*/ 1643 w 5760"/>
              <a:gd name="T35" fmla="*/ 1794 h 5760"/>
              <a:gd name="T36" fmla="*/ 1779 w 5760"/>
              <a:gd name="T37" fmla="*/ 2272 h 5760"/>
              <a:gd name="T38" fmla="*/ 2712 w 5760"/>
              <a:gd name="T39" fmla="*/ 1579 h 5760"/>
              <a:gd name="T40" fmla="*/ 2170 w 5760"/>
              <a:gd name="T41" fmla="*/ 2592 h 5760"/>
              <a:gd name="T42" fmla="*/ 2817 w 5760"/>
              <a:gd name="T43" fmla="*/ 1985 h 5760"/>
              <a:gd name="T44" fmla="*/ 2688 w 5760"/>
              <a:gd name="T45" fmla="*/ 2463 h 5760"/>
              <a:gd name="T46" fmla="*/ 3295 w 5760"/>
              <a:gd name="T47" fmla="*/ 2297 h 5760"/>
              <a:gd name="T48" fmla="*/ 3853 w 5760"/>
              <a:gd name="T49" fmla="*/ 1322 h 5760"/>
              <a:gd name="T50" fmla="*/ 3574 w 5760"/>
              <a:gd name="T51" fmla="*/ 2352 h 5760"/>
              <a:gd name="T52" fmla="*/ 3900 w 5760"/>
              <a:gd name="T53" fmla="*/ 2471 h 5760"/>
              <a:gd name="T54" fmla="*/ 3861 w 5760"/>
              <a:gd name="T55" fmla="*/ 2728 h 5760"/>
              <a:gd name="T56" fmla="*/ 3182 w 5760"/>
              <a:gd name="T57" fmla="*/ 3468 h 5760"/>
              <a:gd name="T58" fmla="*/ 4203 w 5760"/>
              <a:gd name="T59" fmla="*/ 3645 h 5760"/>
              <a:gd name="T60" fmla="*/ 3750 w 5760"/>
              <a:gd name="T61" fmla="*/ 3429 h 5760"/>
              <a:gd name="T62" fmla="*/ 3750 w 5760"/>
              <a:gd name="T63" fmla="*/ 3813 h 5760"/>
              <a:gd name="T64" fmla="*/ 3949 w 5760"/>
              <a:gd name="T65" fmla="*/ 3015 h 5760"/>
              <a:gd name="T66" fmla="*/ 4482 w 5760"/>
              <a:gd name="T67" fmla="*/ 3645 h 5760"/>
              <a:gd name="T68" fmla="*/ 5449 w 5760"/>
              <a:gd name="T69" fmla="*/ 2880 h 5760"/>
              <a:gd name="T70" fmla="*/ 3406 w 5760"/>
              <a:gd name="T71" fmla="*/ 621 h 5760"/>
              <a:gd name="T72" fmla="*/ 2513 w 5760"/>
              <a:gd name="T73" fmla="*/ 693 h 5760"/>
              <a:gd name="T74" fmla="*/ 3685 w 5760"/>
              <a:gd name="T75" fmla="*/ 469 h 5760"/>
              <a:gd name="T76" fmla="*/ 2880 w 5760"/>
              <a:gd name="T77" fmla="*/ 309 h 5760"/>
              <a:gd name="T78" fmla="*/ 622 w 5760"/>
              <a:gd name="T79" fmla="*/ 2352 h 5760"/>
              <a:gd name="T80" fmla="*/ 694 w 5760"/>
              <a:gd name="T81" fmla="*/ 3247 h 5760"/>
              <a:gd name="T82" fmla="*/ 462 w 5760"/>
              <a:gd name="T83" fmla="*/ 2073 h 5760"/>
              <a:gd name="T84" fmla="*/ 310 w 5760"/>
              <a:gd name="T85" fmla="*/ 2880 h 5760"/>
              <a:gd name="T86" fmla="*/ 2353 w 5760"/>
              <a:gd name="T87" fmla="*/ 5144 h 5760"/>
              <a:gd name="T88" fmla="*/ 3248 w 5760"/>
              <a:gd name="T89" fmla="*/ 5072 h 5760"/>
              <a:gd name="T90" fmla="*/ 2074 w 5760"/>
              <a:gd name="T91" fmla="*/ 5296 h 5760"/>
              <a:gd name="T92" fmla="*/ 2880 w 5760"/>
              <a:gd name="T93" fmla="*/ 5448 h 5760"/>
              <a:gd name="T94" fmla="*/ 5137 w 5760"/>
              <a:gd name="T95" fmla="*/ 3413 h 5760"/>
              <a:gd name="T96" fmla="*/ 5065 w 5760"/>
              <a:gd name="T97" fmla="*/ 2512 h 5760"/>
              <a:gd name="T98" fmla="*/ 5297 w 5760"/>
              <a:gd name="T99" fmla="*/ 3692 h 5760"/>
              <a:gd name="T100" fmla="*/ 5449 w 5760"/>
              <a:gd name="T101" fmla="*/ 2880 h 5760"/>
              <a:gd name="T102" fmla="*/ 5623 w 5760"/>
              <a:gd name="T103" fmla="*/ 2880 h 5760"/>
              <a:gd name="T104" fmla="*/ 2880 w 5760"/>
              <a:gd name="T105" fmla="*/ 5622 h 5760"/>
              <a:gd name="T106" fmla="*/ 2880 w 5760"/>
              <a:gd name="T107" fmla="*/ 135 h 5760"/>
              <a:gd name="T108" fmla="*/ 5623 w 5760"/>
              <a:gd name="T109" fmla="*/ 2880 h 5760"/>
              <a:gd name="T110" fmla="*/ 5760 w 5760"/>
              <a:gd name="T111" fmla="*/ 2880 h 5760"/>
              <a:gd name="T112" fmla="*/ 0 w 5760"/>
              <a:gd name="T113" fmla="*/ 2880 h 5760"/>
              <a:gd name="T114" fmla="*/ 5760 w 5760"/>
              <a:gd name="T115" fmla="*/ 2880 h 57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5760" h="5760">
                <a:moveTo>
                  <a:pt x="2386" y="3095"/>
                </a:moveTo>
                <a:lnTo>
                  <a:pt x="2386" y="3095"/>
                </a:lnTo>
                <a:cubicBezTo>
                  <a:pt x="2027" y="3269"/>
                  <a:pt x="1572" y="3581"/>
                  <a:pt x="1572" y="3924"/>
                </a:cubicBezTo>
                <a:cubicBezTo>
                  <a:pt x="1572" y="4051"/>
                  <a:pt x="1635" y="4131"/>
                  <a:pt x="1754" y="4131"/>
                </a:cubicBezTo>
                <a:cubicBezTo>
                  <a:pt x="2105" y="4131"/>
                  <a:pt x="2320" y="3573"/>
                  <a:pt x="2386" y="3095"/>
                </a:cubicBezTo>
                <a:lnTo>
                  <a:pt x="2386" y="3095"/>
                </a:lnTo>
                <a:close/>
                <a:moveTo>
                  <a:pt x="2480" y="1601"/>
                </a:moveTo>
                <a:lnTo>
                  <a:pt x="2480" y="1601"/>
                </a:lnTo>
                <a:cubicBezTo>
                  <a:pt x="2480" y="1563"/>
                  <a:pt x="2458" y="1546"/>
                  <a:pt x="2425" y="1546"/>
                </a:cubicBezTo>
                <a:cubicBezTo>
                  <a:pt x="2257" y="1546"/>
                  <a:pt x="2019" y="1985"/>
                  <a:pt x="2019" y="2248"/>
                </a:cubicBezTo>
                <a:cubicBezTo>
                  <a:pt x="2281" y="2104"/>
                  <a:pt x="2480" y="1778"/>
                  <a:pt x="2480" y="1601"/>
                </a:cubicBezTo>
                <a:lnTo>
                  <a:pt x="2480" y="1601"/>
                </a:lnTo>
                <a:close/>
                <a:moveTo>
                  <a:pt x="3894" y="1634"/>
                </a:moveTo>
                <a:lnTo>
                  <a:pt x="3894" y="1634"/>
                </a:lnTo>
                <a:cubicBezTo>
                  <a:pt x="3894" y="1595"/>
                  <a:pt x="3885" y="1546"/>
                  <a:pt x="3836" y="1546"/>
                </a:cubicBezTo>
                <a:cubicBezTo>
                  <a:pt x="3717" y="1546"/>
                  <a:pt x="3527" y="1803"/>
                  <a:pt x="3527" y="2129"/>
                </a:cubicBezTo>
                <a:cubicBezTo>
                  <a:pt x="3765" y="1921"/>
                  <a:pt x="3894" y="1745"/>
                  <a:pt x="3894" y="1634"/>
                </a:cubicBezTo>
                <a:lnTo>
                  <a:pt x="3894" y="1634"/>
                </a:lnTo>
                <a:close/>
                <a:moveTo>
                  <a:pt x="4482" y="3645"/>
                </a:moveTo>
                <a:lnTo>
                  <a:pt x="4482" y="3645"/>
                </a:lnTo>
                <a:cubicBezTo>
                  <a:pt x="4482" y="4004"/>
                  <a:pt x="4173" y="4379"/>
                  <a:pt x="3717" y="4379"/>
                </a:cubicBezTo>
                <a:cubicBezTo>
                  <a:pt x="3168" y="4379"/>
                  <a:pt x="2889" y="3916"/>
                  <a:pt x="2889" y="3501"/>
                </a:cubicBezTo>
                <a:cubicBezTo>
                  <a:pt x="2889" y="2919"/>
                  <a:pt x="3287" y="2672"/>
                  <a:pt x="3455" y="2584"/>
                </a:cubicBezTo>
                <a:cubicBezTo>
                  <a:pt x="3422" y="2559"/>
                  <a:pt x="3397" y="2529"/>
                  <a:pt x="3375" y="2488"/>
                </a:cubicBezTo>
                <a:cubicBezTo>
                  <a:pt x="3182" y="2623"/>
                  <a:pt x="3008" y="2744"/>
                  <a:pt x="2640" y="2951"/>
                </a:cubicBezTo>
                <a:cubicBezTo>
                  <a:pt x="2624" y="3206"/>
                  <a:pt x="2601" y="3485"/>
                  <a:pt x="2536" y="3678"/>
                </a:cubicBezTo>
                <a:cubicBezTo>
                  <a:pt x="2400" y="4084"/>
                  <a:pt x="2121" y="4379"/>
                  <a:pt x="1754" y="4379"/>
                </a:cubicBezTo>
                <a:cubicBezTo>
                  <a:pt x="1444" y="4379"/>
                  <a:pt x="1293" y="4155"/>
                  <a:pt x="1293" y="3916"/>
                </a:cubicBezTo>
                <a:cubicBezTo>
                  <a:pt x="1293" y="3741"/>
                  <a:pt x="1395" y="3518"/>
                  <a:pt x="1580" y="3349"/>
                </a:cubicBezTo>
                <a:cubicBezTo>
                  <a:pt x="1812" y="3142"/>
                  <a:pt x="2066" y="3015"/>
                  <a:pt x="2417" y="2830"/>
                </a:cubicBezTo>
                <a:cubicBezTo>
                  <a:pt x="2425" y="2783"/>
                  <a:pt x="2433" y="2736"/>
                  <a:pt x="2442" y="2678"/>
                </a:cubicBezTo>
                <a:cubicBezTo>
                  <a:pt x="2353" y="2758"/>
                  <a:pt x="2226" y="2791"/>
                  <a:pt x="2121" y="2791"/>
                </a:cubicBezTo>
                <a:cubicBezTo>
                  <a:pt x="1955" y="2791"/>
                  <a:pt x="1818" y="2648"/>
                  <a:pt x="1787" y="2496"/>
                </a:cubicBezTo>
                <a:cubicBezTo>
                  <a:pt x="1563" y="2480"/>
                  <a:pt x="1395" y="2320"/>
                  <a:pt x="1387" y="2065"/>
                </a:cubicBezTo>
                <a:cubicBezTo>
                  <a:pt x="1387" y="1882"/>
                  <a:pt x="1459" y="1723"/>
                  <a:pt x="1580" y="1723"/>
                </a:cubicBezTo>
                <a:cubicBezTo>
                  <a:pt x="1627" y="1723"/>
                  <a:pt x="1643" y="1762"/>
                  <a:pt x="1643" y="1794"/>
                </a:cubicBezTo>
                <a:cubicBezTo>
                  <a:pt x="1643" y="1825"/>
                  <a:pt x="1602" y="1930"/>
                  <a:pt x="1602" y="2032"/>
                </a:cubicBezTo>
                <a:cubicBezTo>
                  <a:pt x="1602" y="2137"/>
                  <a:pt x="1652" y="2272"/>
                  <a:pt x="1779" y="2272"/>
                </a:cubicBezTo>
                <a:cubicBezTo>
                  <a:pt x="1779" y="1858"/>
                  <a:pt x="2082" y="1322"/>
                  <a:pt x="2442" y="1322"/>
                </a:cubicBezTo>
                <a:cubicBezTo>
                  <a:pt x="2680" y="1322"/>
                  <a:pt x="2712" y="1499"/>
                  <a:pt x="2712" y="1579"/>
                </a:cubicBezTo>
                <a:cubicBezTo>
                  <a:pt x="2712" y="1954"/>
                  <a:pt x="2337" y="2369"/>
                  <a:pt x="2033" y="2471"/>
                </a:cubicBezTo>
                <a:cubicBezTo>
                  <a:pt x="2042" y="2504"/>
                  <a:pt x="2074" y="2592"/>
                  <a:pt x="2170" y="2592"/>
                </a:cubicBezTo>
                <a:cubicBezTo>
                  <a:pt x="2290" y="2592"/>
                  <a:pt x="2433" y="2480"/>
                  <a:pt x="2505" y="2391"/>
                </a:cubicBezTo>
                <a:cubicBezTo>
                  <a:pt x="2536" y="2225"/>
                  <a:pt x="2657" y="1985"/>
                  <a:pt x="2817" y="1985"/>
                </a:cubicBezTo>
                <a:cubicBezTo>
                  <a:pt x="2880" y="1985"/>
                  <a:pt x="2911" y="2032"/>
                  <a:pt x="2911" y="2090"/>
                </a:cubicBezTo>
                <a:cubicBezTo>
                  <a:pt x="2911" y="2209"/>
                  <a:pt x="2784" y="2361"/>
                  <a:pt x="2688" y="2463"/>
                </a:cubicBezTo>
                <a:cubicBezTo>
                  <a:pt x="2673" y="2543"/>
                  <a:pt x="2665" y="2631"/>
                  <a:pt x="2665" y="2703"/>
                </a:cubicBezTo>
                <a:cubicBezTo>
                  <a:pt x="2944" y="2535"/>
                  <a:pt x="3088" y="2449"/>
                  <a:pt x="3295" y="2297"/>
                </a:cubicBezTo>
                <a:cubicBezTo>
                  <a:pt x="3279" y="2242"/>
                  <a:pt x="3279" y="2176"/>
                  <a:pt x="3279" y="2112"/>
                </a:cubicBezTo>
                <a:cubicBezTo>
                  <a:pt x="3279" y="1739"/>
                  <a:pt x="3527" y="1322"/>
                  <a:pt x="3853" y="1322"/>
                </a:cubicBezTo>
                <a:cubicBezTo>
                  <a:pt x="4037" y="1322"/>
                  <a:pt x="4131" y="1452"/>
                  <a:pt x="4131" y="1595"/>
                </a:cubicBezTo>
                <a:cubicBezTo>
                  <a:pt x="4131" y="1866"/>
                  <a:pt x="3900" y="2104"/>
                  <a:pt x="3574" y="2352"/>
                </a:cubicBezTo>
                <a:cubicBezTo>
                  <a:pt x="3599" y="2416"/>
                  <a:pt x="3637" y="2471"/>
                  <a:pt x="3701" y="2504"/>
                </a:cubicBezTo>
                <a:cubicBezTo>
                  <a:pt x="3709" y="2488"/>
                  <a:pt x="3813" y="2471"/>
                  <a:pt x="3900" y="2471"/>
                </a:cubicBezTo>
                <a:cubicBezTo>
                  <a:pt x="3996" y="2471"/>
                  <a:pt x="4131" y="2496"/>
                  <a:pt x="4131" y="2592"/>
                </a:cubicBezTo>
                <a:cubicBezTo>
                  <a:pt x="4131" y="2703"/>
                  <a:pt x="3980" y="2728"/>
                  <a:pt x="3861" y="2728"/>
                </a:cubicBezTo>
                <a:cubicBezTo>
                  <a:pt x="3797" y="2736"/>
                  <a:pt x="3693" y="2711"/>
                  <a:pt x="3693" y="2711"/>
                </a:cubicBezTo>
                <a:cubicBezTo>
                  <a:pt x="3518" y="2758"/>
                  <a:pt x="3182" y="2959"/>
                  <a:pt x="3182" y="3468"/>
                </a:cubicBezTo>
                <a:cubicBezTo>
                  <a:pt x="3182" y="3813"/>
                  <a:pt x="3397" y="4131"/>
                  <a:pt x="3734" y="4131"/>
                </a:cubicBezTo>
                <a:cubicBezTo>
                  <a:pt x="3988" y="4131"/>
                  <a:pt x="4195" y="3940"/>
                  <a:pt x="4203" y="3645"/>
                </a:cubicBezTo>
                <a:cubicBezTo>
                  <a:pt x="4204" y="3454"/>
                  <a:pt x="4123" y="3253"/>
                  <a:pt x="3933" y="3253"/>
                </a:cubicBezTo>
                <a:cubicBezTo>
                  <a:pt x="3836" y="3253"/>
                  <a:pt x="3750" y="3325"/>
                  <a:pt x="3750" y="3429"/>
                </a:cubicBezTo>
                <a:cubicBezTo>
                  <a:pt x="3742" y="3589"/>
                  <a:pt x="3861" y="3606"/>
                  <a:pt x="3861" y="3708"/>
                </a:cubicBezTo>
                <a:cubicBezTo>
                  <a:pt x="3861" y="3780"/>
                  <a:pt x="3806" y="3813"/>
                  <a:pt x="3750" y="3813"/>
                </a:cubicBezTo>
                <a:cubicBezTo>
                  <a:pt x="3590" y="3813"/>
                  <a:pt x="3469" y="3653"/>
                  <a:pt x="3469" y="3454"/>
                </a:cubicBezTo>
                <a:cubicBezTo>
                  <a:pt x="3469" y="3214"/>
                  <a:pt x="3678" y="3015"/>
                  <a:pt x="3949" y="3015"/>
                </a:cubicBezTo>
                <a:cubicBezTo>
                  <a:pt x="4300" y="3015"/>
                  <a:pt x="4482" y="3319"/>
                  <a:pt x="4482" y="3645"/>
                </a:cubicBezTo>
                <a:lnTo>
                  <a:pt x="4482" y="3645"/>
                </a:lnTo>
                <a:close/>
                <a:moveTo>
                  <a:pt x="5449" y="2880"/>
                </a:moveTo>
                <a:lnTo>
                  <a:pt x="5449" y="2880"/>
                </a:lnTo>
                <a:cubicBezTo>
                  <a:pt x="5449" y="1969"/>
                  <a:pt x="4985" y="1027"/>
                  <a:pt x="3988" y="726"/>
                </a:cubicBezTo>
                <a:cubicBezTo>
                  <a:pt x="3781" y="662"/>
                  <a:pt x="3607" y="621"/>
                  <a:pt x="3406" y="621"/>
                </a:cubicBezTo>
                <a:cubicBezTo>
                  <a:pt x="2944" y="621"/>
                  <a:pt x="2928" y="884"/>
                  <a:pt x="2712" y="884"/>
                </a:cubicBezTo>
                <a:cubicBezTo>
                  <a:pt x="2593" y="884"/>
                  <a:pt x="2513" y="798"/>
                  <a:pt x="2513" y="693"/>
                </a:cubicBezTo>
                <a:cubicBezTo>
                  <a:pt x="2513" y="510"/>
                  <a:pt x="2729" y="367"/>
                  <a:pt x="3071" y="367"/>
                </a:cubicBezTo>
                <a:cubicBezTo>
                  <a:pt x="3391" y="367"/>
                  <a:pt x="3637" y="447"/>
                  <a:pt x="3685" y="469"/>
                </a:cubicBezTo>
                <a:lnTo>
                  <a:pt x="3693" y="447"/>
                </a:lnTo>
                <a:cubicBezTo>
                  <a:pt x="3607" y="414"/>
                  <a:pt x="3303" y="309"/>
                  <a:pt x="2880" y="309"/>
                </a:cubicBezTo>
                <a:cubicBezTo>
                  <a:pt x="1961" y="309"/>
                  <a:pt x="1028" y="781"/>
                  <a:pt x="727" y="1770"/>
                </a:cubicBezTo>
                <a:cubicBezTo>
                  <a:pt x="663" y="1977"/>
                  <a:pt x="622" y="2154"/>
                  <a:pt x="622" y="2352"/>
                </a:cubicBezTo>
                <a:cubicBezTo>
                  <a:pt x="622" y="2816"/>
                  <a:pt x="885" y="2838"/>
                  <a:pt x="885" y="3054"/>
                </a:cubicBezTo>
                <a:cubicBezTo>
                  <a:pt x="885" y="3167"/>
                  <a:pt x="798" y="3247"/>
                  <a:pt x="694" y="3247"/>
                </a:cubicBezTo>
                <a:cubicBezTo>
                  <a:pt x="511" y="3247"/>
                  <a:pt x="368" y="3037"/>
                  <a:pt x="368" y="2687"/>
                </a:cubicBezTo>
                <a:cubicBezTo>
                  <a:pt x="368" y="2369"/>
                  <a:pt x="448" y="2121"/>
                  <a:pt x="462" y="2073"/>
                </a:cubicBezTo>
                <a:lnTo>
                  <a:pt x="440" y="2065"/>
                </a:lnTo>
                <a:cubicBezTo>
                  <a:pt x="415" y="2161"/>
                  <a:pt x="310" y="2457"/>
                  <a:pt x="310" y="2880"/>
                </a:cubicBezTo>
                <a:cubicBezTo>
                  <a:pt x="310" y="3805"/>
                  <a:pt x="782" y="4738"/>
                  <a:pt x="1771" y="5041"/>
                </a:cubicBezTo>
                <a:cubicBezTo>
                  <a:pt x="1978" y="5105"/>
                  <a:pt x="2154" y="5144"/>
                  <a:pt x="2353" y="5144"/>
                </a:cubicBezTo>
                <a:cubicBezTo>
                  <a:pt x="2817" y="5144"/>
                  <a:pt x="2831" y="4873"/>
                  <a:pt x="3047" y="4873"/>
                </a:cubicBezTo>
                <a:cubicBezTo>
                  <a:pt x="3160" y="4873"/>
                  <a:pt x="3248" y="4961"/>
                  <a:pt x="3248" y="5072"/>
                </a:cubicBezTo>
                <a:cubicBezTo>
                  <a:pt x="3248" y="5249"/>
                  <a:pt x="3038" y="5392"/>
                  <a:pt x="2688" y="5392"/>
                </a:cubicBezTo>
                <a:cubicBezTo>
                  <a:pt x="2370" y="5392"/>
                  <a:pt x="2113" y="5312"/>
                  <a:pt x="2074" y="5296"/>
                </a:cubicBezTo>
                <a:lnTo>
                  <a:pt x="2066" y="5320"/>
                </a:lnTo>
                <a:cubicBezTo>
                  <a:pt x="2154" y="5359"/>
                  <a:pt x="2458" y="5448"/>
                  <a:pt x="2880" y="5448"/>
                </a:cubicBezTo>
                <a:cubicBezTo>
                  <a:pt x="3797" y="5448"/>
                  <a:pt x="4739" y="4984"/>
                  <a:pt x="5034" y="3987"/>
                </a:cubicBezTo>
                <a:cubicBezTo>
                  <a:pt x="5098" y="3788"/>
                  <a:pt x="5137" y="3606"/>
                  <a:pt x="5137" y="3413"/>
                </a:cubicBezTo>
                <a:cubicBezTo>
                  <a:pt x="5137" y="2943"/>
                  <a:pt x="4874" y="2927"/>
                  <a:pt x="4874" y="2711"/>
                </a:cubicBezTo>
                <a:cubicBezTo>
                  <a:pt x="4874" y="2592"/>
                  <a:pt x="4954" y="2512"/>
                  <a:pt x="5065" y="2512"/>
                </a:cubicBezTo>
                <a:cubicBezTo>
                  <a:pt x="5250" y="2512"/>
                  <a:pt x="5393" y="2728"/>
                  <a:pt x="5393" y="3079"/>
                </a:cubicBezTo>
                <a:cubicBezTo>
                  <a:pt x="5393" y="3390"/>
                  <a:pt x="5313" y="3637"/>
                  <a:pt x="5297" y="3692"/>
                </a:cubicBezTo>
                <a:lnTo>
                  <a:pt x="5322" y="3700"/>
                </a:lnTo>
                <a:cubicBezTo>
                  <a:pt x="5352" y="3606"/>
                  <a:pt x="5449" y="3310"/>
                  <a:pt x="5449" y="2880"/>
                </a:cubicBezTo>
                <a:lnTo>
                  <a:pt x="5449" y="2880"/>
                </a:lnTo>
                <a:close/>
                <a:moveTo>
                  <a:pt x="5623" y="2880"/>
                </a:moveTo>
                <a:lnTo>
                  <a:pt x="5623" y="2880"/>
                </a:lnTo>
                <a:cubicBezTo>
                  <a:pt x="5623" y="4395"/>
                  <a:pt x="4396" y="5622"/>
                  <a:pt x="2880" y="5622"/>
                </a:cubicBezTo>
                <a:cubicBezTo>
                  <a:pt x="1364" y="5622"/>
                  <a:pt x="136" y="4395"/>
                  <a:pt x="136" y="2880"/>
                </a:cubicBezTo>
                <a:cubicBezTo>
                  <a:pt x="136" y="1363"/>
                  <a:pt x="1364" y="135"/>
                  <a:pt x="2880" y="135"/>
                </a:cubicBezTo>
                <a:cubicBezTo>
                  <a:pt x="4396" y="135"/>
                  <a:pt x="5623" y="1372"/>
                  <a:pt x="5623" y="2880"/>
                </a:cubicBezTo>
                <a:lnTo>
                  <a:pt x="5623" y="2880"/>
                </a:lnTo>
                <a:close/>
                <a:moveTo>
                  <a:pt x="5760" y="2880"/>
                </a:moveTo>
                <a:lnTo>
                  <a:pt x="5760" y="2880"/>
                </a:lnTo>
                <a:cubicBezTo>
                  <a:pt x="5760" y="1292"/>
                  <a:pt x="4468" y="0"/>
                  <a:pt x="2880" y="0"/>
                </a:cubicBezTo>
                <a:cubicBezTo>
                  <a:pt x="1293" y="0"/>
                  <a:pt x="0" y="1292"/>
                  <a:pt x="0" y="2880"/>
                </a:cubicBezTo>
                <a:cubicBezTo>
                  <a:pt x="0" y="4473"/>
                  <a:pt x="1293" y="5760"/>
                  <a:pt x="2880" y="5760"/>
                </a:cubicBezTo>
                <a:cubicBezTo>
                  <a:pt x="4468" y="5760"/>
                  <a:pt x="5760" y="4473"/>
                  <a:pt x="5760" y="2880"/>
                </a:cubicBezTo>
                <a:close/>
              </a:path>
            </a:pathLst>
          </a:custGeom>
          <a:solidFill>
            <a:srgbClr val="005EB8"/>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Tree>
    <p:extLst>
      <p:ext uri="{BB962C8B-B14F-4D97-AF65-F5344CB8AC3E}">
        <p14:creationId xmlns:p14="http://schemas.microsoft.com/office/powerpoint/2010/main" val="2013842726"/>
      </p:ext>
    </p:extLst>
  </p:cSld>
  <p:clrMapOvr>
    <a:overrideClrMapping bg1="lt1" tx1="dk1" bg2="lt2" tx2="dk2" accent1="accent1" accent2="accent2" accent3="accent3" accent4="accent4" accent5="accent5" accent6="accent6" hlink="hlink" folHlink="folHlink"/>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3_Box content - 4 columns slide">
    <p:bg>
      <p:bgPr>
        <a:solidFill>
          <a:schemeClr val="tx1"/>
        </a:solidFill>
        <a:effectLst/>
      </p:bgPr>
    </p:bg>
    <p:spTree>
      <p:nvGrpSpPr>
        <p:cNvPr id="1" name=""/>
        <p:cNvGrpSpPr/>
        <p:nvPr/>
      </p:nvGrpSpPr>
      <p:grpSpPr>
        <a:xfrm>
          <a:off x="0" y="0"/>
          <a:ext cx="0" cy="0"/>
          <a:chOff x="0" y="0"/>
          <a:chExt cx="0" cy="0"/>
        </a:xfrm>
      </p:grpSpPr>
      <p:sp>
        <p:nvSpPr>
          <p:cNvPr id="25" name="Text Placeholder 24">
            <a:extLst>
              <a:ext uri="{FF2B5EF4-FFF2-40B4-BE49-F238E27FC236}">
                <a16:creationId xmlns:a16="http://schemas.microsoft.com/office/drawing/2014/main" id="{BB384426-C017-F545-8DF0-593D3581674B}"/>
              </a:ext>
            </a:extLst>
          </p:cNvPr>
          <p:cNvSpPr>
            <a:spLocks noGrp="1"/>
          </p:cNvSpPr>
          <p:nvPr>
            <p:ph type="body" sz="quarter" idx="22" hasCustomPrompt="1"/>
          </p:nvPr>
        </p:nvSpPr>
        <p:spPr>
          <a:xfrm>
            <a:off x="793354" y="2346458"/>
            <a:ext cx="2141410" cy="3293782"/>
          </a:xfrm>
          <a:prstGeom prst="rect">
            <a:avLst/>
          </a:prstGeom>
        </p:spPr>
        <p:txBody>
          <a:bodyPr vert="horz" lIns="0" tIns="0" rIns="0" bIns="0" rtlCol="0">
            <a:noAutofit/>
          </a:bodyPr>
          <a:lstStyle>
            <a:lvl1pPr>
              <a:defRPr lang="en-US" sz="1200" dirty="0">
                <a:solidFill>
                  <a:schemeClr val="bg1"/>
                </a:solidFill>
                <a:effectLst/>
              </a:defRPr>
            </a:lvl1pPr>
          </a:lstStyle>
          <a:p>
            <a:pPr lvl="0"/>
            <a:r>
              <a:rPr lang="en-US" dirty="0"/>
              <a:t>Click to add text column. At vero eos et accusam et justo duo dolores et ea </a:t>
            </a:r>
            <a:r>
              <a:rPr lang="en-US" dirty="0" err="1"/>
              <a:t>rebum</a:t>
            </a:r>
            <a:r>
              <a:rPr lang="en-US" dirty="0"/>
              <a:t>. Stet </a:t>
            </a:r>
            <a:r>
              <a:rPr lang="en-US" dirty="0" err="1"/>
              <a:t>clita</a:t>
            </a:r>
            <a:r>
              <a:rPr lang="en-US" dirty="0"/>
              <a:t> </a:t>
            </a:r>
            <a:r>
              <a:rPr lang="en-US" dirty="0" err="1"/>
              <a:t>kasd</a:t>
            </a:r>
            <a:r>
              <a:rPr lang="en-US" dirty="0"/>
              <a:t> </a:t>
            </a:r>
            <a:r>
              <a:rPr lang="en-US" dirty="0" err="1"/>
              <a:t>gubergren</a:t>
            </a:r>
            <a:r>
              <a:rPr lang="en-US" dirty="0"/>
              <a:t>, no sea </a:t>
            </a:r>
            <a:r>
              <a:rPr lang="en-US" dirty="0" err="1"/>
              <a:t>takimata</a:t>
            </a:r>
            <a:r>
              <a:rPr lang="en-US" dirty="0"/>
              <a:t> </a:t>
            </a:r>
            <a:r>
              <a:rPr lang="en-US" dirty="0" err="1"/>
              <a:t>sanctus</a:t>
            </a:r>
            <a:r>
              <a:rPr lang="en-US" dirty="0"/>
              <a:t> </a:t>
            </a:r>
            <a:r>
              <a:rPr lang="en-US" dirty="0" err="1"/>
              <a:t>est</a:t>
            </a:r>
            <a:r>
              <a:rPr lang="en-US" dirty="0"/>
              <a:t> Lorem ipsum dolor sit amet. </a:t>
            </a:r>
          </a:p>
          <a:p>
            <a:pPr lvl="0"/>
            <a:r>
              <a:rPr lang="en-US" dirty="0"/>
              <a:t>Lorem ipsum dolor sit amet, consetetur sadipscing elitr, sed diam nonumy eirmod </a:t>
            </a:r>
            <a:r>
              <a:rPr lang="en-US" dirty="0" err="1"/>
              <a:t>tempor</a:t>
            </a:r>
            <a:r>
              <a:rPr lang="en-US" dirty="0"/>
              <a:t> </a:t>
            </a:r>
            <a:r>
              <a:rPr lang="en-US" dirty="0" err="1"/>
              <a:t>invidunt</a:t>
            </a:r>
            <a:r>
              <a:rPr lang="en-US" dirty="0"/>
              <a:t> </a:t>
            </a:r>
            <a:r>
              <a:rPr lang="en-US" dirty="0" err="1"/>
              <a:t>ut</a:t>
            </a:r>
            <a:r>
              <a:rPr lang="en-US" dirty="0"/>
              <a:t> </a:t>
            </a:r>
            <a:r>
              <a:rPr lang="en-US" dirty="0" err="1"/>
              <a:t>labore</a:t>
            </a:r>
            <a:r>
              <a:rPr lang="en-US" dirty="0"/>
              <a:t> et dolore magna </a:t>
            </a:r>
            <a:r>
              <a:rPr lang="en-US" dirty="0" err="1"/>
              <a:t>aliquyam</a:t>
            </a:r>
            <a:r>
              <a:rPr lang="en-US" dirty="0"/>
              <a:t> </a:t>
            </a:r>
            <a:r>
              <a:rPr lang="en-US" dirty="0" err="1"/>
              <a:t>erat</a:t>
            </a:r>
            <a:r>
              <a:rPr lang="en-US" dirty="0"/>
              <a:t>, sed diam </a:t>
            </a:r>
            <a:r>
              <a:rPr lang="en-US" dirty="0" err="1"/>
              <a:t>voluptua</a:t>
            </a:r>
            <a:r>
              <a:rPr lang="en-US" dirty="0"/>
              <a:t>. Duis </a:t>
            </a:r>
            <a:r>
              <a:rPr lang="en-US" dirty="0" err="1"/>
              <a:t>autem</a:t>
            </a:r>
            <a:r>
              <a:rPr lang="en-US" dirty="0"/>
              <a:t> </a:t>
            </a:r>
            <a:r>
              <a:rPr lang="en-US" dirty="0" err="1"/>
              <a:t>vel</a:t>
            </a:r>
            <a:r>
              <a:rPr lang="en-US" dirty="0"/>
              <a:t> </a:t>
            </a:r>
            <a:r>
              <a:rPr lang="en-US" dirty="0" err="1"/>
              <a:t>eum</a:t>
            </a:r>
            <a:r>
              <a:rPr lang="en-US" dirty="0"/>
              <a:t> </a:t>
            </a:r>
            <a:r>
              <a:rPr lang="en-US" dirty="0" err="1"/>
              <a:t>iriure</a:t>
            </a:r>
            <a:r>
              <a:rPr lang="en-US" dirty="0"/>
              <a:t> dolor in </a:t>
            </a:r>
            <a:r>
              <a:rPr lang="en-US" dirty="0" err="1"/>
              <a:t>hendrerit</a:t>
            </a:r>
            <a:r>
              <a:rPr lang="en-US" dirty="0"/>
              <a:t> </a:t>
            </a:r>
            <a:r>
              <a:rPr lang="en-US" dirty="0" err="1"/>
              <a:t>insed</a:t>
            </a:r>
            <a:r>
              <a:rPr lang="en-US" dirty="0"/>
              <a:t> et fugit. Duis </a:t>
            </a:r>
            <a:r>
              <a:rPr lang="en-US" dirty="0" err="1"/>
              <a:t>autem</a:t>
            </a:r>
            <a:r>
              <a:rPr lang="en-US" dirty="0"/>
              <a:t> vel </a:t>
            </a:r>
            <a:r>
              <a:rPr lang="en-US" dirty="0" err="1"/>
              <a:t>eum</a:t>
            </a:r>
            <a:r>
              <a:rPr lang="en-US" dirty="0"/>
              <a:t> </a:t>
            </a:r>
            <a:r>
              <a:rPr lang="en-US" dirty="0" err="1"/>
              <a:t>iriure</a:t>
            </a:r>
            <a:r>
              <a:rPr lang="en-US" dirty="0"/>
              <a:t> dolor in </a:t>
            </a:r>
            <a:r>
              <a:rPr lang="en-US" dirty="0" err="1"/>
              <a:t>hendrerit</a:t>
            </a:r>
            <a:r>
              <a:rPr lang="en-US" dirty="0"/>
              <a:t> in </a:t>
            </a:r>
            <a:r>
              <a:rPr lang="en-US" dirty="0" err="1"/>
              <a:t>sadipscing</a:t>
            </a:r>
            <a:r>
              <a:rPr lang="en-US" dirty="0"/>
              <a:t> </a:t>
            </a:r>
            <a:r>
              <a:rPr lang="en-US" dirty="0" err="1"/>
              <a:t>elitr</a:t>
            </a:r>
            <a:r>
              <a:rPr lang="en-US" dirty="0"/>
              <a:t> </a:t>
            </a:r>
            <a:r>
              <a:rPr lang="en-US" dirty="0" err="1"/>
              <a:t>vulputate</a:t>
            </a:r>
            <a:r>
              <a:rPr lang="en-US" dirty="0"/>
              <a:t> </a:t>
            </a:r>
            <a:r>
              <a:rPr lang="en-US" dirty="0" err="1"/>
              <a:t>velit</a:t>
            </a:r>
            <a:r>
              <a:rPr lang="en-US" dirty="0"/>
              <a:t>.</a:t>
            </a:r>
          </a:p>
        </p:txBody>
      </p:sp>
      <p:sp>
        <p:nvSpPr>
          <p:cNvPr id="19" name="Text Placeholder 24">
            <a:extLst>
              <a:ext uri="{FF2B5EF4-FFF2-40B4-BE49-F238E27FC236}">
                <a16:creationId xmlns:a16="http://schemas.microsoft.com/office/drawing/2014/main" id="{9890B971-BFD0-114A-9A91-FBF6DF9ACBB0}"/>
              </a:ext>
            </a:extLst>
          </p:cNvPr>
          <p:cNvSpPr>
            <a:spLocks noGrp="1"/>
          </p:cNvSpPr>
          <p:nvPr>
            <p:ph type="body" sz="quarter" idx="29" hasCustomPrompt="1"/>
          </p:nvPr>
        </p:nvSpPr>
        <p:spPr>
          <a:xfrm>
            <a:off x="3616303" y="2346458"/>
            <a:ext cx="2141410" cy="3293782"/>
          </a:xfrm>
          <a:prstGeom prst="rect">
            <a:avLst/>
          </a:prstGeom>
        </p:spPr>
        <p:txBody>
          <a:bodyPr vert="horz" lIns="0" tIns="0" rIns="0" bIns="0" rtlCol="0">
            <a:noAutofit/>
          </a:bodyPr>
          <a:lstStyle>
            <a:lvl1pPr>
              <a:defRPr lang="en-US" sz="1200" dirty="0">
                <a:solidFill>
                  <a:schemeClr val="bg1"/>
                </a:solidFill>
                <a:effectLst/>
              </a:defRPr>
            </a:lvl1pPr>
          </a:lstStyle>
          <a:p>
            <a:pPr lvl="0"/>
            <a:r>
              <a:rPr lang="en-US" dirty="0"/>
              <a:t>Click to add text column. At vero eos et accusam et justo duo dolores et ea </a:t>
            </a:r>
            <a:r>
              <a:rPr lang="en-US" dirty="0" err="1"/>
              <a:t>rebum</a:t>
            </a:r>
            <a:r>
              <a:rPr lang="en-US" dirty="0"/>
              <a:t>. Stet </a:t>
            </a:r>
            <a:r>
              <a:rPr lang="en-US" dirty="0" err="1"/>
              <a:t>clita</a:t>
            </a:r>
            <a:r>
              <a:rPr lang="en-US" dirty="0"/>
              <a:t> </a:t>
            </a:r>
            <a:r>
              <a:rPr lang="en-US" dirty="0" err="1"/>
              <a:t>kasd</a:t>
            </a:r>
            <a:r>
              <a:rPr lang="en-US" dirty="0"/>
              <a:t> </a:t>
            </a:r>
            <a:r>
              <a:rPr lang="en-US" dirty="0" err="1"/>
              <a:t>gubergren</a:t>
            </a:r>
            <a:r>
              <a:rPr lang="en-US" dirty="0"/>
              <a:t>, no sea </a:t>
            </a:r>
            <a:r>
              <a:rPr lang="en-US" dirty="0" err="1"/>
              <a:t>takimata</a:t>
            </a:r>
            <a:r>
              <a:rPr lang="en-US" dirty="0"/>
              <a:t> </a:t>
            </a:r>
            <a:r>
              <a:rPr lang="en-US" dirty="0" err="1"/>
              <a:t>sanctus</a:t>
            </a:r>
            <a:r>
              <a:rPr lang="en-US" dirty="0"/>
              <a:t> </a:t>
            </a:r>
            <a:r>
              <a:rPr lang="en-US" dirty="0" err="1"/>
              <a:t>est</a:t>
            </a:r>
            <a:r>
              <a:rPr lang="en-US" dirty="0"/>
              <a:t> Lorem ipsum dolor sit amet. </a:t>
            </a:r>
          </a:p>
          <a:p>
            <a:pPr lvl="0"/>
            <a:r>
              <a:rPr lang="en-US" dirty="0"/>
              <a:t>Lorem ipsum dolor sit amet, consetetur sadipscing elitr, sed diam nonumy eirmod </a:t>
            </a:r>
            <a:r>
              <a:rPr lang="en-US" dirty="0" err="1"/>
              <a:t>tempor</a:t>
            </a:r>
            <a:r>
              <a:rPr lang="en-US" dirty="0"/>
              <a:t> </a:t>
            </a:r>
            <a:r>
              <a:rPr lang="en-US" dirty="0" err="1"/>
              <a:t>invidunt</a:t>
            </a:r>
            <a:r>
              <a:rPr lang="en-US" dirty="0"/>
              <a:t> </a:t>
            </a:r>
            <a:r>
              <a:rPr lang="en-US" dirty="0" err="1"/>
              <a:t>ut</a:t>
            </a:r>
            <a:r>
              <a:rPr lang="en-US" dirty="0"/>
              <a:t> </a:t>
            </a:r>
            <a:r>
              <a:rPr lang="en-US" dirty="0" err="1"/>
              <a:t>labore</a:t>
            </a:r>
            <a:r>
              <a:rPr lang="en-US" dirty="0"/>
              <a:t> et dolore magna </a:t>
            </a:r>
            <a:r>
              <a:rPr lang="en-US" dirty="0" err="1"/>
              <a:t>aliquyam</a:t>
            </a:r>
            <a:r>
              <a:rPr lang="en-US" dirty="0"/>
              <a:t> </a:t>
            </a:r>
            <a:r>
              <a:rPr lang="en-US" dirty="0" err="1"/>
              <a:t>erat</a:t>
            </a:r>
            <a:r>
              <a:rPr lang="en-US" dirty="0"/>
              <a:t>, sed diam </a:t>
            </a:r>
            <a:r>
              <a:rPr lang="en-US" dirty="0" err="1"/>
              <a:t>voluptua</a:t>
            </a:r>
            <a:r>
              <a:rPr lang="en-US" dirty="0"/>
              <a:t>. Duis </a:t>
            </a:r>
            <a:r>
              <a:rPr lang="en-US" dirty="0" err="1"/>
              <a:t>autem</a:t>
            </a:r>
            <a:r>
              <a:rPr lang="en-US" dirty="0"/>
              <a:t> </a:t>
            </a:r>
            <a:r>
              <a:rPr lang="en-US" dirty="0" err="1"/>
              <a:t>vel</a:t>
            </a:r>
            <a:r>
              <a:rPr lang="en-US" dirty="0"/>
              <a:t> </a:t>
            </a:r>
            <a:r>
              <a:rPr lang="en-US" dirty="0" err="1"/>
              <a:t>eum</a:t>
            </a:r>
            <a:r>
              <a:rPr lang="en-US" dirty="0"/>
              <a:t> </a:t>
            </a:r>
            <a:r>
              <a:rPr lang="en-US" dirty="0" err="1"/>
              <a:t>iriure</a:t>
            </a:r>
            <a:r>
              <a:rPr lang="en-US" dirty="0"/>
              <a:t> dolor in </a:t>
            </a:r>
            <a:r>
              <a:rPr lang="en-US" dirty="0" err="1"/>
              <a:t>hendrerit</a:t>
            </a:r>
            <a:r>
              <a:rPr lang="en-US" dirty="0"/>
              <a:t> </a:t>
            </a:r>
            <a:r>
              <a:rPr lang="en-US" dirty="0" err="1"/>
              <a:t>insed</a:t>
            </a:r>
            <a:r>
              <a:rPr lang="en-US" dirty="0"/>
              <a:t> et fugit. Duis </a:t>
            </a:r>
            <a:r>
              <a:rPr lang="en-US" dirty="0" err="1"/>
              <a:t>autem</a:t>
            </a:r>
            <a:r>
              <a:rPr lang="en-US" dirty="0"/>
              <a:t> vel </a:t>
            </a:r>
            <a:r>
              <a:rPr lang="en-US" dirty="0" err="1"/>
              <a:t>eum</a:t>
            </a:r>
            <a:r>
              <a:rPr lang="en-US" dirty="0"/>
              <a:t> </a:t>
            </a:r>
            <a:r>
              <a:rPr lang="en-US" dirty="0" err="1"/>
              <a:t>iriure</a:t>
            </a:r>
            <a:r>
              <a:rPr lang="en-US" dirty="0"/>
              <a:t> dolor in </a:t>
            </a:r>
            <a:r>
              <a:rPr lang="en-US" dirty="0" err="1"/>
              <a:t>hendrerit</a:t>
            </a:r>
            <a:r>
              <a:rPr lang="en-US" dirty="0"/>
              <a:t> in </a:t>
            </a:r>
            <a:r>
              <a:rPr lang="en-US" dirty="0" err="1"/>
              <a:t>sadipscing</a:t>
            </a:r>
            <a:r>
              <a:rPr lang="en-US" dirty="0"/>
              <a:t> </a:t>
            </a:r>
            <a:r>
              <a:rPr lang="en-US" dirty="0" err="1"/>
              <a:t>elitr</a:t>
            </a:r>
            <a:r>
              <a:rPr lang="en-US" dirty="0"/>
              <a:t> </a:t>
            </a:r>
            <a:r>
              <a:rPr lang="en-US" dirty="0" err="1"/>
              <a:t>vulputate</a:t>
            </a:r>
            <a:r>
              <a:rPr lang="en-US" dirty="0"/>
              <a:t> </a:t>
            </a:r>
            <a:r>
              <a:rPr lang="en-US" dirty="0" err="1"/>
              <a:t>velit</a:t>
            </a:r>
            <a:r>
              <a:rPr lang="en-US" dirty="0"/>
              <a:t>.</a:t>
            </a:r>
          </a:p>
        </p:txBody>
      </p:sp>
      <p:sp>
        <p:nvSpPr>
          <p:cNvPr id="20" name="Text Placeholder 24">
            <a:extLst>
              <a:ext uri="{FF2B5EF4-FFF2-40B4-BE49-F238E27FC236}">
                <a16:creationId xmlns:a16="http://schemas.microsoft.com/office/drawing/2014/main" id="{A849B5FC-653A-C04F-877B-066E9ED14581}"/>
              </a:ext>
            </a:extLst>
          </p:cNvPr>
          <p:cNvSpPr>
            <a:spLocks noGrp="1"/>
          </p:cNvSpPr>
          <p:nvPr>
            <p:ph type="body" sz="quarter" idx="30" hasCustomPrompt="1"/>
          </p:nvPr>
        </p:nvSpPr>
        <p:spPr>
          <a:xfrm>
            <a:off x="6440718" y="2346458"/>
            <a:ext cx="2141410" cy="3293782"/>
          </a:xfrm>
          <a:prstGeom prst="rect">
            <a:avLst/>
          </a:prstGeom>
        </p:spPr>
        <p:txBody>
          <a:bodyPr vert="horz" lIns="0" tIns="0" rIns="0" bIns="0" rtlCol="0">
            <a:noAutofit/>
          </a:bodyPr>
          <a:lstStyle>
            <a:lvl1pPr>
              <a:defRPr lang="en-US" sz="1200" dirty="0">
                <a:solidFill>
                  <a:schemeClr val="bg1"/>
                </a:solidFill>
                <a:effectLst/>
              </a:defRPr>
            </a:lvl1pPr>
          </a:lstStyle>
          <a:p>
            <a:pPr lvl="0"/>
            <a:r>
              <a:rPr lang="en-US" dirty="0"/>
              <a:t>Click to add text column. At vero eos et accusam et justo duo dolores et ea </a:t>
            </a:r>
            <a:r>
              <a:rPr lang="en-US" dirty="0" err="1"/>
              <a:t>rebum</a:t>
            </a:r>
            <a:r>
              <a:rPr lang="en-US" dirty="0"/>
              <a:t>. Stet </a:t>
            </a:r>
            <a:r>
              <a:rPr lang="en-US" dirty="0" err="1"/>
              <a:t>clita</a:t>
            </a:r>
            <a:r>
              <a:rPr lang="en-US" dirty="0"/>
              <a:t> </a:t>
            </a:r>
            <a:r>
              <a:rPr lang="en-US" dirty="0" err="1"/>
              <a:t>kasd</a:t>
            </a:r>
            <a:r>
              <a:rPr lang="en-US" dirty="0"/>
              <a:t> </a:t>
            </a:r>
            <a:r>
              <a:rPr lang="en-US" dirty="0" err="1"/>
              <a:t>gubergren</a:t>
            </a:r>
            <a:r>
              <a:rPr lang="en-US" dirty="0"/>
              <a:t>, no sea </a:t>
            </a:r>
            <a:r>
              <a:rPr lang="en-US" dirty="0" err="1"/>
              <a:t>takimata</a:t>
            </a:r>
            <a:r>
              <a:rPr lang="en-US" dirty="0"/>
              <a:t> </a:t>
            </a:r>
            <a:r>
              <a:rPr lang="en-US" dirty="0" err="1"/>
              <a:t>sanctus</a:t>
            </a:r>
            <a:r>
              <a:rPr lang="en-US" dirty="0"/>
              <a:t> </a:t>
            </a:r>
            <a:r>
              <a:rPr lang="en-US" dirty="0" err="1"/>
              <a:t>est</a:t>
            </a:r>
            <a:r>
              <a:rPr lang="en-US" dirty="0"/>
              <a:t> Lorem ipsum dolor sit amet. </a:t>
            </a:r>
          </a:p>
          <a:p>
            <a:pPr lvl="0"/>
            <a:r>
              <a:rPr lang="en-US" dirty="0"/>
              <a:t>Lorem ipsum dolor sit amet, consetetur sadipscing elitr, sed diam nonumy eirmod </a:t>
            </a:r>
            <a:r>
              <a:rPr lang="en-US" dirty="0" err="1"/>
              <a:t>tempor</a:t>
            </a:r>
            <a:r>
              <a:rPr lang="en-US" dirty="0"/>
              <a:t> </a:t>
            </a:r>
            <a:r>
              <a:rPr lang="en-US" dirty="0" err="1"/>
              <a:t>invidunt</a:t>
            </a:r>
            <a:r>
              <a:rPr lang="en-US" dirty="0"/>
              <a:t> </a:t>
            </a:r>
            <a:r>
              <a:rPr lang="en-US" dirty="0" err="1"/>
              <a:t>ut</a:t>
            </a:r>
            <a:r>
              <a:rPr lang="en-US" dirty="0"/>
              <a:t> </a:t>
            </a:r>
            <a:r>
              <a:rPr lang="en-US" dirty="0" err="1"/>
              <a:t>labore</a:t>
            </a:r>
            <a:r>
              <a:rPr lang="en-US" dirty="0"/>
              <a:t> et dolore magna </a:t>
            </a:r>
            <a:r>
              <a:rPr lang="en-US" dirty="0" err="1"/>
              <a:t>aliquyam</a:t>
            </a:r>
            <a:r>
              <a:rPr lang="en-US" dirty="0"/>
              <a:t> </a:t>
            </a:r>
            <a:r>
              <a:rPr lang="en-US" dirty="0" err="1"/>
              <a:t>erat</a:t>
            </a:r>
            <a:r>
              <a:rPr lang="en-US" dirty="0"/>
              <a:t>, sed diam </a:t>
            </a:r>
            <a:r>
              <a:rPr lang="en-US" dirty="0" err="1"/>
              <a:t>voluptua</a:t>
            </a:r>
            <a:r>
              <a:rPr lang="en-US" dirty="0"/>
              <a:t>. Duis </a:t>
            </a:r>
            <a:r>
              <a:rPr lang="en-US" dirty="0" err="1"/>
              <a:t>autem</a:t>
            </a:r>
            <a:r>
              <a:rPr lang="en-US" dirty="0"/>
              <a:t> </a:t>
            </a:r>
            <a:r>
              <a:rPr lang="en-US" dirty="0" err="1"/>
              <a:t>vel</a:t>
            </a:r>
            <a:r>
              <a:rPr lang="en-US" dirty="0"/>
              <a:t> </a:t>
            </a:r>
            <a:r>
              <a:rPr lang="en-US" dirty="0" err="1"/>
              <a:t>eum</a:t>
            </a:r>
            <a:r>
              <a:rPr lang="en-US" dirty="0"/>
              <a:t> </a:t>
            </a:r>
            <a:r>
              <a:rPr lang="en-US" dirty="0" err="1"/>
              <a:t>iriure</a:t>
            </a:r>
            <a:r>
              <a:rPr lang="en-US" dirty="0"/>
              <a:t> dolor in </a:t>
            </a:r>
            <a:r>
              <a:rPr lang="en-US" dirty="0" err="1"/>
              <a:t>hendrerit</a:t>
            </a:r>
            <a:r>
              <a:rPr lang="en-US" dirty="0"/>
              <a:t> </a:t>
            </a:r>
            <a:r>
              <a:rPr lang="en-US" dirty="0" err="1"/>
              <a:t>insed</a:t>
            </a:r>
            <a:r>
              <a:rPr lang="en-US" dirty="0"/>
              <a:t> et fugit. Duis </a:t>
            </a:r>
            <a:r>
              <a:rPr lang="en-US" dirty="0" err="1"/>
              <a:t>autem</a:t>
            </a:r>
            <a:r>
              <a:rPr lang="en-US" dirty="0"/>
              <a:t> vel </a:t>
            </a:r>
            <a:r>
              <a:rPr lang="en-US" dirty="0" err="1"/>
              <a:t>eum</a:t>
            </a:r>
            <a:r>
              <a:rPr lang="en-US" dirty="0"/>
              <a:t> </a:t>
            </a:r>
            <a:r>
              <a:rPr lang="en-US" dirty="0" err="1"/>
              <a:t>iriure</a:t>
            </a:r>
            <a:r>
              <a:rPr lang="en-US" dirty="0"/>
              <a:t> dolor in </a:t>
            </a:r>
            <a:r>
              <a:rPr lang="en-US" dirty="0" err="1"/>
              <a:t>hendrerit</a:t>
            </a:r>
            <a:r>
              <a:rPr lang="en-US" dirty="0"/>
              <a:t> in </a:t>
            </a:r>
            <a:r>
              <a:rPr lang="en-US" dirty="0" err="1"/>
              <a:t>sadipscing</a:t>
            </a:r>
            <a:r>
              <a:rPr lang="en-US" dirty="0"/>
              <a:t> </a:t>
            </a:r>
            <a:r>
              <a:rPr lang="en-US" dirty="0" err="1"/>
              <a:t>elitr</a:t>
            </a:r>
            <a:r>
              <a:rPr lang="en-US" dirty="0"/>
              <a:t> </a:t>
            </a:r>
            <a:r>
              <a:rPr lang="en-US" dirty="0" err="1"/>
              <a:t>vulputate</a:t>
            </a:r>
            <a:r>
              <a:rPr lang="en-US" dirty="0"/>
              <a:t> </a:t>
            </a:r>
            <a:r>
              <a:rPr lang="en-US" dirty="0" err="1"/>
              <a:t>velit</a:t>
            </a:r>
            <a:r>
              <a:rPr lang="en-US" dirty="0"/>
              <a:t>.</a:t>
            </a:r>
          </a:p>
        </p:txBody>
      </p:sp>
      <p:sp>
        <p:nvSpPr>
          <p:cNvPr id="23" name="Text Placeholder 24">
            <a:extLst>
              <a:ext uri="{FF2B5EF4-FFF2-40B4-BE49-F238E27FC236}">
                <a16:creationId xmlns:a16="http://schemas.microsoft.com/office/drawing/2014/main" id="{024A4193-D541-F341-B9B3-BF89F7FBE6E2}"/>
              </a:ext>
            </a:extLst>
          </p:cNvPr>
          <p:cNvSpPr>
            <a:spLocks noGrp="1"/>
          </p:cNvSpPr>
          <p:nvPr>
            <p:ph type="body" sz="quarter" idx="31" hasCustomPrompt="1"/>
          </p:nvPr>
        </p:nvSpPr>
        <p:spPr>
          <a:xfrm>
            <a:off x="9266599" y="2346458"/>
            <a:ext cx="2141410" cy="3293782"/>
          </a:xfrm>
          <a:prstGeom prst="rect">
            <a:avLst/>
          </a:prstGeom>
        </p:spPr>
        <p:txBody>
          <a:bodyPr vert="horz" lIns="0" tIns="0" rIns="0" bIns="0" rtlCol="0">
            <a:noAutofit/>
          </a:bodyPr>
          <a:lstStyle>
            <a:lvl1pPr>
              <a:defRPr lang="en-US" sz="1200" dirty="0">
                <a:solidFill>
                  <a:schemeClr val="bg1"/>
                </a:solidFill>
                <a:effectLst/>
              </a:defRPr>
            </a:lvl1pPr>
          </a:lstStyle>
          <a:p>
            <a:pPr lvl="0"/>
            <a:r>
              <a:rPr lang="en-US" dirty="0"/>
              <a:t>Click to add text column. At vero eos et accusam et justo duo dolores et ea </a:t>
            </a:r>
            <a:r>
              <a:rPr lang="en-US" dirty="0" err="1"/>
              <a:t>rebum</a:t>
            </a:r>
            <a:r>
              <a:rPr lang="en-US" dirty="0"/>
              <a:t>. Stet </a:t>
            </a:r>
            <a:r>
              <a:rPr lang="en-US" dirty="0" err="1"/>
              <a:t>clita</a:t>
            </a:r>
            <a:r>
              <a:rPr lang="en-US" dirty="0"/>
              <a:t> </a:t>
            </a:r>
            <a:r>
              <a:rPr lang="en-US" dirty="0" err="1"/>
              <a:t>kasd</a:t>
            </a:r>
            <a:r>
              <a:rPr lang="en-US" dirty="0"/>
              <a:t> </a:t>
            </a:r>
            <a:r>
              <a:rPr lang="en-US" dirty="0" err="1"/>
              <a:t>gubergren</a:t>
            </a:r>
            <a:r>
              <a:rPr lang="en-US" dirty="0"/>
              <a:t>, no sea </a:t>
            </a:r>
            <a:r>
              <a:rPr lang="en-US" dirty="0" err="1"/>
              <a:t>takimata</a:t>
            </a:r>
            <a:r>
              <a:rPr lang="en-US" dirty="0"/>
              <a:t> </a:t>
            </a:r>
            <a:r>
              <a:rPr lang="en-US" dirty="0" err="1"/>
              <a:t>sanctus</a:t>
            </a:r>
            <a:r>
              <a:rPr lang="en-US" dirty="0"/>
              <a:t> </a:t>
            </a:r>
            <a:r>
              <a:rPr lang="en-US" dirty="0" err="1"/>
              <a:t>est</a:t>
            </a:r>
            <a:r>
              <a:rPr lang="en-US" dirty="0"/>
              <a:t> Lorem ipsum dolor sit amet. </a:t>
            </a:r>
          </a:p>
          <a:p>
            <a:pPr lvl="0"/>
            <a:r>
              <a:rPr lang="en-US" dirty="0"/>
              <a:t>Lorem ipsum dolor sit amet, consetetur sadipscing elitr, sed diam nonumy eirmod </a:t>
            </a:r>
            <a:r>
              <a:rPr lang="en-US" dirty="0" err="1"/>
              <a:t>tempor</a:t>
            </a:r>
            <a:r>
              <a:rPr lang="en-US" dirty="0"/>
              <a:t> </a:t>
            </a:r>
            <a:r>
              <a:rPr lang="en-US" dirty="0" err="1"/>
              <a:t>invidunt</a:t>
            </a:r>
            <a:r>
              <a:rPr lang="en-US" dirty="0"/>
              <a:t> </a:t>
            </a:r>
            <a:r>
              <a:rPr lang="en-US" dirty="0" err="1"/>
              <a:t>ut</a:t>
            </a:r>
            <a:r>
              <a:rPr lang="en-US" dirty="0"/>
              <a:t> </a:t>
            </a:r>
            <a:r>
              <a:rPr lang="en-US" dirty="0" err="1"/>
              <a:t>labore</a:t>
            </a:r>
            <a:r>
              <a:rPr lang="en-US" dirty="0"/>
              <a:t> et dolore magna </a:t>
            </a:r>
            <a:r>
              <a:rPr lang="en-US" dirty="0" err="1"/>
              <a:t>aliquyam</a:t>
            </a:r>
            <a:r>
              <a:rPr lang="en-US" dirty="0"/>
              <a:t> </a:t>
            </a:r>
            <a:r>
              <a:rPr lang="en-US" dirty="0" err="1"/>
              <a:t>erat</a:t>
            </a:r>
            <a:r>
              <a:rPr lang="en-US" dirty="0"/>
              <a:t>, sed diam </a:t>
            </a:r>
            <a:r>
              <a:rPr lang="en-US" dirty="0" err="1"/>
              <a:t>voluptua</a:t>
            </a:r>
            <a:r>
              <a:rPr lang="en-US" dirty="0"/>
              <a:t>. Duis </a:t>
            </a:r>
            <a:r>
              <a:rPr lang="en-US" dirty="0" err="1"/>
              <a:t>autem</a:t>
            </a:r>
            <a:r>
              <a:rPr lang="en-US" dirty="0"/>
              <a:t> </a:t>
            </a:r>
            <a:r>
              <a:rPr lang="en-US" dirty="0" err="1"/>
              <a:t>vel</a:t>
            </a:r>
            <a:r>
              <a:rPr lang="en-US" dirty="0"/>
              <a:t> </a:t>
            </a:r>
            <a:r>
              <a:rPr lang="en-US" dirty="0" err="1"/>
              <a:t>eum</a:t>
            </a:r>
            <a:r>
              <a:rPr lang="en-US" dirty="0"/>
              <a:t> </a:t>
            </a:r>
            <a:r>
              <a:rPr lang="en-US" dirty="0" err="1"/>
              <a:t>iriure</a:t>
            </a:r>
            <a:r>
              <a:rPr lang="en-US" dirty="0"/>
              <a:t> dolor in </a:t>
            </a:r>
            <a:r>
              <a:rPr lang="en-US" dirty="0" err="1"/>
              <a:t>hendrerit</a:t>
            </a:r>
            <a:r>
              <a:rPr lang="en-US" dirty="0"/>
              <a:t> </a:t>
            </a:r>
            <a:r>
              <a:rPr lang="en-US" dirty="0" err="1"/>
              <a:t>insed</a:t>
            </a:r>
            <a:r>
              <a:rPr lang="en-US" dirty="0"/>
              <a:t> et fugit. Duis </a:t>
            </a:r>
            <a:r>
              <a:rPr lang="en-US" dirty="0" err="1"/>
              <a:t>autem</a:t>
            </a:r>
            <a:r>
              <a:rPr lang="en-US" dirty="0"/>
              <a:t> vel </a:t>
            </a:r>
            <a:r>
              <a:rPr lang="en-US" dirty="0" err="1"/>
              <a:t>eum</a:t>
            </a:r>
            <a:r>
              <a:rPr lang="en-US" dirty="0"/>
              <a:t> </a:t>
            </a:r>
            <a:r>
              <a:rPr lang="en-US" dirty="0" err="1"/>
              <a:t>iriure</a:t>
            </a:r>
            <a:r>
              <a:rPr lang="en-US" dirty="0"/>
              <a:t> dolor in </a:t>
            </a:r>
            <a:r>
              <a:rPr lang="en-US" dirty="0" err="1"/>
              <a:t>hendrerit</a:t>
            </a:r>
            <a:r>
              <a:rPr lang="en-US" dirty="0"/>
              <a:t> in </a:t>
            </a:r>
            <a:r>
              <a:rPr lang="en-US" dirty="0" err="1"/>
              <a:t>sadipscing</a:t>
            </a:r>
            <a:r>
              <a:rPr lang="en-US" dirty="0"/>
              <a:t> </a:t>
            </a:r>
            <a:r>
              <a:rPr lang="en-US" dirty="0" err="1"/>
              <a:t>elitr</a:t>
            </a:r>
            <a:r>
              <a:rPr lang="en-US" dirty="0"/>
              <a:t> </a:t>
            </a:r>
            <a:r>
              <a:rPr lang="en-US" dirty="0" err="1"/>
              <a:t>vulputate</a:t>
            </a:r>
            <a:r>
              <a:rPr lang="en-US" dirty="0"/>
              <a:t> </a:t>
            </a:r>
            <a:r>
              <a:rPr lang="en-US" dirty="0" err="1"/>
              <a:t>velit</a:t>
            </a:r>
            <a:r>
              <a:rPr lang="en-US" dirty="0"/>
              <a:t>.</a:t>
            </a:r>
          </a:p>
        </p:txBody>
      </p:sp>
      <p:sp>
        <p:nvSpPr>
          <p:cNvPr id="2" name="Footer Placeholder 1">
            <a:extLst>
              <a:ext uri="{FF2B5EF4-FFF2-40B4-BE49-F238E27FC236}">
                <a16:creationId xmlns:a16="http://schemas.microsoft.com/office/drawing/2014/main" id="{D3D806E8-A885-A147-86AC-A42F00391D4B}"/>
              </a:ext>
            </a:extLst>
          </p:cNvPr>
          <p:cNvSpPr>
            <a:spLocks noGrp="1"/>
          </p:cNvSpPr>
          <p:nvPr>
            <p:ph type="ftr" sz="quarter" idx="32"/>
          </p:nvPr>
        </p:nvSpPr>
        <p:spPr/>
        <p:txBody>
          <a:bodyPr/>
          <a:lstStyle>
            <a:lvl1pPr>
              <a:defRPr>
                <a:solidFill>
                  <a:schemeClr val="bg1"/>
                </a:solidFill>
              </a:defRPr>
            </a:lvl1pPr>
          </a:lstStyle>
          <a:p>
            <a:pPr marL="179388" indent="-179388"/>
            <a:r>
              <a:rPr lang="en-US" dirty="0"/>
              <a:t>Presentation Template Title Example </a:t>
            </a:r>
          </a:p>
        </p:txBody>
      </p:sp>
      <p:sp>
        <p:nvSpPr>
          <p:cNvPr id="3" name="Slide Number Placeholder 2">
            <a:extLst>
              <a:ext uri="{FF2B5EF4-FFF2-40B4-BE49-F238E27FC236}">
                <a16:creationId xmlns:a16="http://schemas.microsoft.com/office/drawing/2014/main" id="{B07F507B-C3AD-5A48-BF9C-644219E248A1}"/>
              </a:ext>
            </a:extLst>
          </p:cNvPr>
          <p:cNvSpPr>
            <a:spLocks noGrp="1"/>
          </p:cNvSpPr>
          <p:nvPr>
            <p:ph type="sldNum" sz="quarter" idx="33"/>
          </p:nvPr>
        </p:nvSpPr>
        <p:spPr/>
        <p:txBody>
          <a:bodyPr/>
          <a:lstStyle>
            <a:lvl1pPr>
              <a:defRPr>
                <a:solidFill>
                  <a:schemeClr val="bg1"/>
                </a:solidFill>
              </a:defRPr>
            </a:lvl1pPr>
          </a:lstStyle>
          <a:p>
            <a:fld id="{14719505-AD43-774F-936C-A3AE71DD4EEA}" type="slidenum">
              <a:rPr lang="en-GB" smtClean="0"/>
              <a:pPr/>
              <a:t>‹#›</a:t>
            </a:fld>
            <a:endParaRPr lang="en-GB" dirty="0"/>
          </a:p>
        </p:txBody>
      </p:sp>
      <p:sp>
        <p:nvSpPr>
          <p:cNvPr id="22" name="Text Placeholder 6">
            <a:extLst>
              <a:ext uri="{FF2B5EF4-FFF2-40B4-BE49-F238E27FC236}">
                <a16:creationId xmlns:a16="http://schemas.microsoft.com/office/drawing/2014/main" id="{E47D8C3E-2D63-5A4B-8D52-5A7783D6DE90}"/>
              </a:ext>
            </a:extLst>
          </p:cNvPr>
          <p:cNvSpPr>
            <a:spLocks noGrp="1"/>
          </p:cNvSpPr>
          <p:nvPr>
            <p:ph type="body" sz="quarter" idx="34" hasCustomPrompt="1"/>
          </p:nvPr>
        </p:nvSpPr>
        <p:spPr>
          <a:xfrm>
            <a:off x="787923" y="1829368"/>
            <a:ext cx="2146841" cy="260350"/>
          </a:xfrm>
          <a:prstGeom prst="rect">
            <a:avLst/>
          </a:prstGeom>
        </p:spPr>
        <p:txBody>
          <a:bodyPr>
            <a:noAutofit/>
          </a:bodyPr>
          <a:lstStyle>
            <a:lvl1pPr>
              <a:spcBef>
                <a:spcPts val="0"/>
              </a:spcBef>
              <a:defRPr sz="1400" b="1" cap="none" spc="0" baseline="0">
                <a:solidFill>
                  <a:schemeClr val="tx2"/>
                </a:solidFill>
              </a:defRPr>
            </a:lvl1pPr>
            <a:lvl2pPr>
              <a:defRPr sz="1150">
                <a:solidFill>
                  <a:schemeClr val="tx1"/>
                </a:solidFill>
              </a:defRPr>
            </a:lvl2pPr>
            <a:lvl3pPr>
              <a:defRPr sz="1150">
                <a:solidFill>
                  <a:schemeClr val="tx1"/>
                </a:solidFill>
              </a:defRPr>
            </a:lvl3pPr>
            <a:lvl4pPr>
              <a:defRPr sz="1150">
                <a:solidFill>
                  <a:schemeClr val="tx1"/>
                </a:solidFill>
              </a:defRPr>
            </a:lvl4pPr>
            <a:lvl5pPr>
              <a:defRPr sz="1150">
                <a:solidFill>
                  <a:schemeClr val="tx1"/>
                </a:solidFill>
              </a:defRPr>
            </a:lvl5pPr>
          </a:lstStyle>
          <a:p>
            <a:pPr lvl="0"/>
            <a:r>
              <a:rPr lang="en-US" dirty="0"/>
              <a:t>Subtitle</a:t>
            </a:r>
          </a:p>
        </p:txBody>
      </p:sp>
      <p:sp>
        <p:nvSpPr>
          <p:cNvPr id="26" name="Text Placeholder 6">
            <a:extLst>
              <a:ext uri="{FF2B5EF4-FFF2-40B4-BE49-F238E27FC236}">
                <a16:creationId xmlns:a16="http://schemas.microsoft.com/office/drawing/2014/main" id="{5ECC8345-B39F-664D-90DE-803630EB4006}"/>
              </a:ext>
            </a:extLst>
          </p:cNvPr>
          <p:cNvSpPr>
            <a:spLocks noGrp="1"/>
          </p:cNvSpPr>
          <p:nvPr>
            <p:ph type="body" sz="quarter" idx="35" hasCustomPrompt="1"/>
          </p:nvPr>
        </p:nvSpPr>
        <p:spPr>
          <a:xfrm>
            <a:off x="3616118" y="1829368"/>
            <a:ext cx="2146841" cy="260350"/>
          </a:xfrm>
          <a:prstGeom prst="rect">
            <a:avLst/>
          </a:prstGeom>
        </p:spPr>
        <p:txBody>
          <a:bodyPr>
            <a:noAutofit/>
          </a:bodyPr>
          <a:lstStyle>
            <a:lvl1pPr>
              <a:spcBef>
                <a:spcPts val="0"/>
              </a:spcBef>
              <a:defRPr sz="1400" b="1" cap="none" spc="0" baseline="0">
                <a:solidFill>
                  <a:schemeClr val="tx2"/>
                </a:solidFill>
              </a:defRPr>
            </a:lvl1pPr>
            <a:lvl2pPr>
              <a:defRPr sz="1150">
                <a:solidFill>
                  <a:schemeClr val="tx1"/>
                </a:solidFill>
              </a:defRPr>
            </a:lvl2pPr>
            <a:lvl3pPr>
              <a:defRPr sz="1150">
                <a:solidFill>
                  <a:schemeClr val="tx1"/>
                </a:solidFill>
              </a:defRPr>
            </a:lvl3pPr>
            <a:lvl4pPr>
              <a:defRPr sz="1150">
                <a:solidFill>
                  <a:schemeClr val="tx1"/>
                </a:solidFill>
              </a:defRPr>
            </a:lvl4pPr>
            <a:lvl5pPr>
              <a:defRPr sz="1150">
                <a:solidFill>
                  <a:schemeClr val="tx1"/>
                </a:solidFill>
              </a:defRPr>
            </a:lvl5pPr>
          </a:lstStyle>
          <a:p>
            <a:pPr lvl="0"/>
            <a:r>
              <a:rPr lang="en-US" dirty="0"/>
              <a:t>Subtitle</a:t>
            </a:r>
          </a:p>
        </p:txBody>
      </p:sp>
      <p:sp>
        <p:nvSpPr>
          <p:cNvPr id="29" name="Text Placeholder 6">
            <a:extLst>
              <a:ext uri="{FF2B5EF4-FFF2-40B4-BE49-F238E27FC236}">
                <a16:creationId xmlns:a16="http://schemas.microsoft.com/office/drawing/2014/main" id="{57A57D5F-0B83-6444-AD5C-15611EBB9595}"/>
              </a:ext>
            </a:extLst>
          </p:cNvPr>
          <p:cNvSpPr>
            <a:spLocks noGrp="1"/>
          </p:cNvSpPr>
          <p:nvPr>
            <p:ph type="body" sz="quarter" idx="36" hasCustomPrompt="1"/>
          </p:nvPr>
        </p:nvSpPr>
        <p:spPr>
          <a:xfrm>
            <a:off x="6445779" y="1829368"/>
            <a:ext cx="2146841" cy="260350"/>
          </a:xfrm>
          <a:prstGeom prst="rect">
            <a:avLst/>
          </a:prstGeom>
        </p:spPr>
        <p:txBody>
          <a:bodyPr>
            <a:noAutofit/>
          </a:bodyPr>
          <a:lstStyle>
            <a:lvl1pPr>
              <a:spcBef>
                <a:spcPts val="0"/>
              </a:spcBef>
              <a:defRPr sz="1400" b="1" cap="none" spc="0" baseline="0">
                <a:solidFill>
                  <a:schemeClr val="tx2"/>
                </a:solidFill>
              </a:defRPr>
            </a:lvl1pPr>
            <a:lvl2pPr>
              <a:defRPr sz="1150">
                <a:solidFill>
                  <a:schemeClr val="tx1"/>
                </a:solidFill>
              </a:defRPr>
            </a:lvl2pPr>
            <a:lvl3pPr>
              <a:defRPr sz="1150">
                <a:solidFill>
                  <a:schemeClr val="tx1"/>
                </a:solidFill>
              </a:defRPr>
            </a:lvl3pPr>
            <a:lvl4pPr>
              <a:defRPr sz="1150">
                <a:solidFill>
                  <a:schemeClr val="tx1"/>
                </a:solidFill>
              </a:defRPr>
            </a:lvl4pPr>
            <a:lvl5pPr>
              <a:defRPr sz="1150">
                <a:solidFill>
                  <a:schemeClr val="tx1"/>
                </a:solidFill>
              </a:defRPr>
            </a:lvl5pPr>
          </a:lstStyle>
          <a:p>
            <a:pPr lvl="0"/>
            <a:r>
              <a:rPr lang="en-US" dirty="0"/>
              <a:t>Subtitle</a:t>
            </a:r>
          </a:p>
        </p:txBody>
      </p:sp>
      <p:sp>
        <p:nvSpPr>
          <p:cNvPr id="31" name="Text Placeholder 6">
            <a:extLst>
              <a:ext uri="{FF2B5EF4-FFF2-40B4-BE49-F238E27FC236}">
                <a16:creationId xmlns:a16="http://schemas.microsoft.com/office/drawing/2014/main" id="{AA446962-F1FE-5E41-AD29-0F18C740380C}"/>
              </a:ext>
            </a:extLst>
          </p:cNvPr>
          <p:cNvSpPr>
            <a:spLocks noGrp="1"/>
          </p:cNvSpPr>
          <p:nvPr>
            <p:ph type="body" sz="quarter" idx="37" hasCustomPrompt="1"/>
          </p:nvPr>
        </p:nvSpPr>
        <p:spPr>
          <a:xfrm>
            <a:off x="9276906" y="1829368"/>
            <a:ext cx="2146841" cy="260350"/>
          </a:xfrm>
          <a:prstGeom prst="rect">
            <a:avLst/>
          </a:prstGeom>
        </p:spPr>
        <p:txBody>
          <a:bodyPr>
            <a:noAutofit/>
          </a:bodyPr>
          <a:lstStyle>
            <a:lvl1pPr>
              <a:spcBef>
                <a:spcPts val="0"/>
              </a:spcBef>
              <a:defRPr sz="1400" b="1" cap="none" spc="0" baseline="0">
                <a:solidFill>
                  <a:schemeClr val="tx2"/>
                </a:solidFill>
              </a:defRPr>
            </a:lvl1pPr>
            <a:lvl2pPr>
              <a:defRPr sz="1150">
                <a:solidFill>
                  <a:schemeClr val="tx1"/>
                </a:solidFill>
              </a:defRPr>
            </a:lvl2pPr>
            <a:lvl3pPr>
              <a:defRPr sz="1150">
                <a:solidFill>
                  <a:schemeClr val="tx1"/>
                </a:solidFill>
              </a:defRPr>
            </a:lvl3pPr>
            <a:lvl4pPr>
              <a:defRPr sz="1150">
                <a:solidFill>
                  <a:schemeClr val="tx1"/>
                </a:solidFill>
              </a:defRPr>
            </a:lvl4pPr>
            <a:lvl5pPr>
              <a:defRPr sz="1150">
                <a:solidFill>
                  <a:schemeClr val="tx1"/>
                </a:solidFill>
              </a:defRPr>
            </a:lvl5pPr>
          </a:lstStyle>
          <a:p>
            <a:pPr lvl="0"/>
            <a:r>
              <a:rPr lang="en-US" dirty="0"/>
              <a:t>Subtitle</a:t>
            </a:r>
          </a:p>
        </p:txBody>
      </p:sp>
      <p:sp>
        <p:nvSpPr>
          <p:cNvPr id="28" name="Title 21">
            <a:extLst>
              <a:ext uri="{FF2B5EF4-FFF2-40B4-BE49-F238E27FC236}">
                <a16:creationId xmlns:a16="http://schemas.microsoft.com/office/drawing/2014/main" id="{9593476A-9268-1A46-924B-0EC4EFC4EDB5}"/>
              </a:ext>
            </a:extLst>
          </p:cNvPr>
          <p:cNvSpPr>
            <a:spLocks noGrp="1"/>
          </p:cNvSpPr>
          <p:nvPr>
            <p:ph type="title" hasCustomPrompt="1"/>
          </p:nvPr>
        </p:nvSpPr>
        <p:spPr>
          <a:xfrm>
            <a:off x="506702" y="403268"/>
            <a:ext cx="10432800" cy="908101"/>
          </a:xfrm>
        </p:spPr>
        <p:txBody>
          <a:bodyPr/>
          <a:lstStyle>
            <a:lvl1pPr>
              <a:lnSpc>
                <a:spcPct val="100000"/>
              </a:lnSpc>
              <a:spcBef>
                <a:spcPts val="0"/>
              </a:spcBef>
              <a:defRPr lang="en-GB" b="0" i="0" u="none" strike="noStrike" smtClean="0">
                <a:solidFill>
                  <a:schemeClr val="bg1"/>
                </a:solidFill>
                <a:effectLst/>
                <a:latin typeface="+mj-lt"/>
              </a:defRPr>
            </a:lvl1pPr>
          </a:lstStyle>
          <a:p>
            <a:r>
              <a:rPr lang="en-US" dirty="0"/>
              <a:t>This is a two-line page title, click to add text </a:t>
            </a:r>
            <a:br>
              <a:rPr lang="en-US" dirty="0"/>
            </a:br>
            <a:r>
              <a:rPr lang="en-US" dirty="0"/>
              <a:t>Lorem ipsum dolor sit </a:t>
            </a:r>
            <a:r>
              <a:rPr lang="en-US" dirty="0" err="1"/>
              <a:t>amet</a:t>
            </a:r>
            <a:r>
              <a:rPr lang="en-US" dirty="0"/>
              <a:t>, </a:t>
            </a:r>
            <a:r>
              <a:rPr lang="en-US" dirty="0" err="1"/>
              <a:t>consetetur</a:t>
            </a:r>
            <a:r>
              <a:rPr lang="en-US" dirty="0"/>
              <a:t> </a:t>
            </a:r>
            <a:r>
              <a:rPr lang="en-US" dirty="0" err="1"/>
              <a:t>sadipscing</a:t>
            </a:r>
            <a:r>
              <a:rPr lang="en-US" dirty="0"/>
              <a:t> </a:t>
            </a:r>
            <a:r>
              <a:rPr lang="en-US" dirty="0" err="1"/>
              <a:t>elitr</a:t>
            </a:r>
            <a:endParaRPr lang="en-US" dirty="0"/>
          </a:p>
        </p:txBody>
      </p:sp>
      <p:sp>
        <p:nvSpPr>
          <p:cNvPr id="18" name="Freeform 5">
            <a:extLst>
              <a:ext uri="{FF2B5EF4-FFF2-40B4-BE49-F238E27FC236}">
                <a16:creationId xmlns:a16="http://schemas.microsoft.com/office/drawing/2014/main" id="{0384B5E8-58A7-4E96-A438-484994D7B77D}"/>
              </a:ext>
            </a:extLst>
          </p:cNvPr>
          <p:cNvSpPr>
            <a:spLocks noEditPoints="1"/>
          </p:cNvSpPr>
          <p:nvPr userDrawn="1"/>
        </p:nvSpPr>
        <p:spPr bwMode="auto">
          <a:xfrm>
            <a:off x="11265933" y="514352"/>
            <a:ext cx="410130" cy="409891"/>
          </a:xfrm>
          <a:custGeom>
            <a:avLst/>
            <a:gdLst>
              <a:gd name="T0" fmla="*/ 2386 w 5760"/>
              <a:gd name="T1" fmla="*/ 3095 h 5760"/>
              <a:gd name="T2" fmla="*/ 1754 w 5760"/>
              <a:gd name="T3" fmla="*/ 4131 h 5760"/>
              <a:gd name="T4" fmla="*/ 2386 w 5760"/>
              <a:gd name="T5" fmla="*/ 3095 h 5760"/>
              <a:gd name="T6" fmla="*/ 2480 w 5760"/>
              <a:gd name="T7" fmla="*/ 1601 h 5760"/>
              <a:gd name="T8" fmla="*/ 2019 w 5760"/>
              <a:gd name="T9" fmla="*/ 2248 h 5760"/>
              <a:gd name="T10" fmla="*/ 2480 w 5760"/>
              <a:gd name="T11" fmla="*/ 1601 h 5760"/>
              <a:gd name="T12" fmla="*/ 3894 w 5760"/>
              <a:gd name="T13" fmla="*/ 1634 h 5760"/>
              <a:gd name="T14" fmla="*/ 3527 w 5760"/>
              <a:gd name="T15" fmla="*/ 2129 h 5760"/>
              <a:gd name="T16" fmla="*/ 3894 w 5760"/>
              <a:gd name="T17" fmla="*/ 1634 h 5760"/>
              <a:gd name="T18" fmla="*/ 4482 w 5760"/>
              <a:gd name="T19" fmla="*/ 3645 h 5760"/>
              <a:gd name="T20" fmla="*/ 2889 w 5760"/>
              <a:gd name="T21" fmla="*/ 3501 h 5760"/>
              <a:gd name="T22" fmla="*/ 3375 w 5760"/>
              <a:gd name="T23" fmla="*/ 2488 h 5760"/>
              <a:gd name="T24" fmla="*/ 2536 w 5760"/>
              <a:gd name="T25" fmla="*/ 3678 h 5760"/>
              <a:gd name="T26" fmla="*/ 1293 w 5760"/>
              <a:gd name="T27" fmla="*/ 3916 h 5760"/>
              <a:gd name="T28" fmla="*/ 2417 w 5760"/>
              <a:gd name="T29" fmla="*/ 2830 h 5760"/>
              <a:gd name="T30" fmla="*/ 2121 w 5760"/>
              <a:gd name="T31" fmla="*/ 2791 h 5760"/>
              <a:gd name="T32" fmla="*/ 1387 w 5760"/>
              <a:gd name="T33" fmla="*/ 2065 h 5760"/>
              <a:gd name="T34" fmla="*/ 1643 w 5760"/>
              <a:gd name="T35" fmla="*/ 1794 h 5760"/>
              <a:gd name="T36" fmla="*/ 1779 w 5760"/>
              <a:gd name="T37" fmla="*/ 2272 h 5760"/>
              <a:gd name="T38" fmla="*/ 2712 w 5760"/>
              <a:gd name="T39" fmla="*/ 1579 h 5760"/>
              <a:gd name="T40" fmla="*/ 2170 w 5760"/>
              <a:gd name="T41" fmla="*/ 2592 h 5760"/>
              <a:gd name="T42" fmla="*/ 2817 w 5760"/>
              <a:gd name="T43" fmla="*/ 1985 h 5760"/>
              <a:gd name="T44" fmla="*/ 2688 w 5760"/>
              <a:gd name="T45" fmla="*/ 2463 h 5760"/>
              <a:gd name="T46" fmla="*/ 3295 w 5760"/>
              <a:gd name="T47" fmla="*/ 2297 h 5760"/>
              <a:gd name="T48" fmla="*/ 3853 w 5760"/>
              <a:gd name="T49" fmla="*/ 1322 h 5760"/>
              <a:gd name="T50" fmla="*/ 3574 w 5760"/>
              <a:gd name="T51" fmla="*/ 2352 h 5760"/>
              <a:gd name="T52" fmla="*/ 3900 w 5760"/>
              <a:gd name="T53" fmla="*/ 2471 h 5760"/>
              <a:gd name="T54" fmla="*/ 3861 w 5760"/>
              <a:gd name="T55" fmla="*/ 2728 h 5760"/>
              <a:gd name="T56" fmla="*/ 3182 w 5760"/>
              <a:gd name="T57" fmla="*/ 3468 h 5760"/>
              <a:gd name="T58" fmla="*/ 4203 w 5760"/>
              <a:gd name="T59" fmla="*/ 3645 h 5760"/>
              <a:gd name="T60" fmla="*/ 3750 w 5760"/>
              <a:gd name="T61" fmla="*/ 3429 h 5760"/>
              <a:gd name="T62" fmla="*/ 3750 w 5760"/>
              <a:gd name="T63" fmla="*/ 3813 h 5760"/>
              <a:gd name="T64" fmla="*/ 3949 w 5760"/>
              <a:gd name="T65" fmla="*/ 3015 h 5760"/>
              <a:gd name="T66" fmla="*/ 4482 w 5760"/>
              <a:gd name="T67" fmla="*/ 3645 h 5760"/>
              <a:gd name="T68" fmla="*/ 5449 w 5760"/>
              <a:gd name="T69" fmla="*/ 2880 h 5760"/>
              <a:gd name="T70" fmla="*/ 3406 w 5760"/>
              <a:gd name="T71" fmla="*/ 621 h 5760"/>
              <a:gd name="T72" fmla="*/ 2513 w 5760"/>
              <a:gd name="T73" fmla="*/ 693 h 5760"/>
              <a:gd name="T74" fmla="*/ 3685 w 5760"/>
              <a:gd name="T75" fmla="*/ 469 h 5760"/>
              <a:gd name="T76" fmla="*/ 2880 w 5760"/>
              <a:gd name="T77" fmla="*/ 309 h 5760"/>
              <a:gd name="T78" fmla="*/ 622 w 5760"/>
              <a:gd name="T79" fmla="*/ 2352 h 5760"/>
              <a:gd name="T80" fmla="*/ 694 w 5760"/>
              <a:gd name="T81" fmla="*/ 3247 h 5760"/>
              <a:gd name="T82" fmla="*/ 462 w 5760"/>
              <a:gd name="T83" fmla="*/ 2073 h 5760"/>
              <a:gd name="T84" fmla="*/ 310 w 5760"/>
              <a:gd name="T85" fmla="*/ 2880 h 5760"/>
              <a:gd name="T86" fmla="*/ 2353 w 5760"/>
              <a:gd name="T87" fmla="*/ 5144 h 5760"/>
              <a:gd name="T88" fmla="*/ 3248 w 5760"/>
              <a:gd name="T89" fmla="*/ 5072 h 5760"/>
              <a:gd name="T90" fmla="*/ 2074 w 5760"/>
              <a:gd name="T91" fmla="*/ 5296 h 5760"/>
              <a:gd name="T92" fmla="*/ 2880 w 5760"/>
              <a:gd name="T93" fmla="*/ 5448 h 5760"/>
              <a:gd name="T94" fmla="*/ 5137 w 5760"/>
              <a:gd name="T95" fmla="*/ 3413 h 5760"/>
              <a:gd name="T96" fmla="*/ 5065 w 5760"/>
              <a:gd name="T97" fmla="*/ 2512 h 5760"/>
              <a:gd name="T98" fmla="*/ 5297 w 5760"/>
              <a:gd name="T99" fmla="*/ 3692 h 5760"/>
              <a:gd name="T100" fmla="*/ 5449 w 5760"/>
              <a:gd name="T101" fmla="*/ 2880 h 5760"/>
              <a:gd name="T102" fmla="*/ 5623 w 5760"/>
              <a:gd name="T103" fmla="*/ 2880 h 5760"/>
              <a:gd name="T104" fmla="*/ 2880 w 5760"/>
              <a:gd name="T105" fmla="*/ 5622 h 5760"/>
              <a:gd name="T106" fmla="*/ 2880 w 5760"/>
              <a:gd name="T107" fmla="*/ 135 h 5760"/>
              <a:gd name="T108" fmla="*/ 5623 w 5760"/>
              <a:gd name="T109" fmla="*/ 2880 h 5760"/>
              <a:gd name="T110" fmla="*/ 5760 w 5760"/>
              <a:gd name="T111" fmla="*/ 2880 h 5760"/>
              <a:gd name="T112" fmla="*/ 0 w 5760"/>
              <a:gd name="T113" fmla="*/ 2880 h 5760"/>
              <a:gd name="T114" fmla="*/ 5760 w 5760"/>
              <a:gd name="T115" fmla="*/ 2880 h 57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5760" h="5760">
                <a:moveTo>
                  <a:pt x="2386" y="3095"/>
                </a:moveTo>
                <a:lnTo>
                  <a:pt x="2386" y="3095"/>
                </a:lnTo>
                <a:cubicBezTo>
                  <a:pt x="2027" y="3269"/>
                  <a:pt x="1572" y="3581"/>
                  <a:pt x="1572" y="3924"/>
                </a:cubicBezTo>
                <a:cubicBezTo>
                  <a:pt x="1572" y="4051"/>
                  <a:pt x="1635" y="4131"/>
                  <a:pt x="1754" y="4131"/>
                </a:cubicBezTo>
                <a:cubicBezTo>
                  <a:pt x="2105" y="4131"/>
                  <a:pt x="2320" y="3573"/>
                  <a:pt x="2386" y="3095"/>
                </a:cubicBezTo>
                <a:lnTo>
                  <a:pt x="2386" y="3095"/>
                </a:lnTo>
                <a:close/>
                <a:moveTo>
                  <a:pt x="2480" y="1601"/>
                </a:moveTo>
                <a:lnTo>
                  <a:pt x="2480" y="1601"/>
                </a:lnTo>
                <a:cubicBezTo>
                  <a:pt x="2480" y="1563"/>
                  <a:pt x="2458" y="1546"/>
                  <a:pt x="2425" y="1546"/>
                </a:cubicBezTo>
                <a:cubicBezTo>
                  <a:pt x="2257" y="1546"/>
                  <a:pt x="2019" y="1985"/>
                  <a:pt x="2019" y="2248"/>
                </a:cubicBezTo>
                <a:cubicBezTo>
                  <a:pt x="2281" y="2104"/>
                  <a:pt x="2480" y="1778"/>
                  <a:pt x="2480" y="1601"/>
                </a:cubicBezTo>
                <a:lnTo>
                  <a:pt x="2480" y="1601"/>
                </a:lnTo>
                <a:close/>
                <a:moveTo>
                  <a:pt x="3894" y="1634"/>
                </a:moveTo>
                <a:lnTo>
                  <a:pt x="3894" y="1634"/>
                </a:lnTo>
                <a:cubicBezTo>
                  <a:pt x="3894" y="1595"/>
                  <a:pt x="3885" y="1546"/>
                  <a:pt x="3836" y="1546"/>
                </a:cubicBezTo>
                <a:cubicBezTo>
                  <a:pt x="3717" y="1546"/>
                  <a:pt x="3527" y="1803"/>
                  <a:pt x="3527" y="2129"/>
                </a:cubicBezTo>
                <a:cubicBezTo>
                  <a:pt x="3765" y="1921"/>
                  <a:pt x="3894" y="1745"/>
                  <a:pt x="3894" y="1634"/>
                </a:cubicBezTo>
                <a:lnTo>
                  <a:pt x="3894" y="1634"/>
                </a:lnTo>
                <a:close/>
                <a:moveTo>
                  <a:pt x="4482" y="3645"/>
                </a:moveTo>
                <a:lnTo>
                  <a:pt x="4482" y="3645"/>
                </a:lnTo>
                <a:cubicBezTo>
                  <a:pt x="4482" y="4004"/>
                  <a:pt x="4173" y="4379"/>
                  <a:pt x="3717" y="4379"/>
                </a:cubicBezTo>
                <a:cubicBezTo>
                  <a:pt x="3168" y="4379"/>
                  <a:pt x="2889" y="3916"/>
                  <a:pt x="2889" y="3501"/>
                </a:cubicBezTo>
                <a:cubicBezTo>
                  <a:pt x="2889" y="2919"/>
                  <a:pt x="3287" y="2672"/>
                  <a:pt x="3455" y="2584"/>
                </a:cubicBezTo>
                <a:cubicBezTo>
                  <a:pt x="3422" y="2559"/>
                  <a:pt x="3397" y="2529"/>
                  <a:pt x="3375" y="2488"/>
                </a:cubicBezTo>
                <a:cubicBezTo>
                  <a:pt x="3182" y="2623"/>
                  <a:pt x="3008" y="2744"/>
                  <a:pt x="2640" y="2951"/>
                </a:cubicBezTo>
                <a:cubicBezTo>
                  <a:pt x="2624" y="3206"/>
                  <a:pt x="2601" y="3485"/>
                  <a:pt x="2536" y="3678"/>
                </a:cubicBezTo>
                <a:cubicBezTo>
                  <a:pt x="2400" y="4084"/>
                  <a:pt x="2121" y="4379"/>
                  <a:pt x="1754" y="4379"/>
                </a:cubicBezTo>
                <a:cubicBezTo>
                  <a:pt x="1444" y="4379"/>
                  <a:pt x="1293" y="4155"/>
                  <a:pt x="1293" y="3916"/>
                </a:cubicBezTo>
                <a:cubicBezTo>
                  <a:pt x="1293" y="3741"/>
                  <a:pt x="1395" y="3518"/>
                  <a:pt x="1580" y="3349"/>
                </a:cubicBezTo>
                <a:cubicBezTo>
                  <a:pt x="1812" y="3142"/>
                  <a:pt x="2066" y="3015"/>
                  <a:pt x="2417" y="2830"/>
                </a:cubicBezTo>
                <a:cubicBezTo>
                  <a:pt x="2425" y="2783"/>
                  <a:pt x="2433" y="2736"/>
                  <a:pt x="2442" y="2678"/>
                </a:cubicBezTo>
                <a:cubicBezTo>
                  <a:pt x="2353" y="2758"/>
                  <a:pt x="2226" y="2791"/>
                  <a:pt x="2121" y="2791"/>
                </a:cubicBezTo>
                <a:cubicBezTo>
                  <a:pt x="1955" y="2791"/>
                  <a:pt x="1818" y="2648"/>
                  <a:pt x="1787" y="2496"/>
                </a:cubicBezTo>
                <a:cubicBezTo>
                  <a:pt x="1563" y="2480"/>
                  <a:pt x="1395" y="2320"/>
                  <a:pt x="1387" y="2065"/>
                </a:cubicBezTo>
                <a:cubicBezTo>
                  <a:pt x="1387" y="1882"/>
                  <a:pt x="1459" y="1723"/>
                  <a:pt x="1580" y="1723"/>
                </a:cubicBezTo>
                <a:cubicBezTo>
                  <a:pt x="1627" y="1723"/>
                  <a:pt x="1643" y="1762"/>
                  <a:pt x="1643" y="1794"/>
                </a:cubicBezTo>
                <a:cubicBezTo>
                  <a:pt x="1643" y="1825"/>
                  <a:pt x="1602" y="1930"/>
                  <a:pt x="1602" y="2032"/>
                </a:cubicBezTo>
                <a:cubicBezTo>
                  <a:pt x="1602" y="2137"/>
                  <a:pt x="1652" y="2272"/>
                  <a:pt x="1779" y="2272"/>
                </a:cubicBezTo>
                <a:cubicBezTo>
                  <a:pt x="1779" y="1858"/>
                  <a:pt x="2082" y="1322"/>
                  <a:pt x="2442" y="1322"/>
                </a:cubicBezTo>
                <a:cubicBezTo>
                  <a:pt x="2680" y="1322"/>
                  <a:pt x="2712" y="1499"/>
                  <a:pt x="2712" y="1579"/>
                </a:cubicBezTo>
                <a:cubicBezTo>
                  <a:pt x="2712" y="1954"/>
                  <a:pt x="2337" y="2369"/>
                  <a:pt x="2033" y="2471"/>
                </a:cubicBezTo>
                <a:cubicBezTo>
                  <a:pt x="2042" y="2504"/>
                  <a:pt x="2074" y="2592"/>
                  <a:pt x="2170" y="2592"/>
                </a:cubicBezTo>
                <a:cubicBezTo>
                  <a:pt x="2290" y="2592"/>
                  <a:pt x="2433" y="2480"/>
                  <a:pt x="2505" y="2391"/>
                </a:cubicBezTo>
                <a:cubicBezTo>
                  <a:pt x="2536" y="2225"/>
                  <a:pt x="2657" y="1985"/>
                  <a:pt x="2817" y="1985"/>
                </a:cubicBezTo>
                <a:cubicBezTo>
                  <a:pt x="2880" y="1985"/>
                  <a:pt x="2911" y="2032"/>
                  <a:pt x="2911" y="2090"/>
                </a:cubicBezTo>
                <a:cubicBezTo>
                  <a:pt x="2911" y="2209"/>
                  <a:pt x="2784" y="2361"/>
                  <a:pt x="2688" y="2463"/>
                </a:cubicBezTo>
                <a:cubicBezTo>
                  <a:pt x="2673" y="2543"/>
                  <a:pt x="2665" y="2631"/>
                  <a:pt x="2665" y="2703"/>
                </a:cubicBezTo>
                <a:cubicBezTo>
                  <a:pt x="2944" y="2535"/>
                  <a:pt x="3088" y="2449"/>
                  <a:pt x="3295" y="2297"/>
                </a:cubicBezTo>
                <a:cubicBezTo>
                  <a:pt x="3279" y="2242"/>
                  <a:pt x="3279" y="2176"/>
                  <a:pt x="3279" y="2112"/>
                </a:cubicBezTo>
                <a:cubicBezTo>
                  <a:pt x="3279" y="1739"/>
                  <a:pt x="3527" y="1322"/>
                  <a:pt x="3853" y="1322"/>
                </a:cubicBezTo>
                <a:cubicBezTo>
                  <a:pt x="4037" y="1322"/>
                  <a:pt x="4131" y="1452"/>
                  <a:pt x="4131" y="1595"/>
                </a:cubicBezTo>
                <a:cubicBezTo>
                  <a:pt x="4131" y="1866"/>
                  <a:pt x="3900" y="2104"/>
                  <a:pt x="3574" y="2352"/>
                </a:cubicBezTo>
                <a:cubicBezTo>
                  <a:pt x="3599" y="2416"/>
                  <a:pt x="3637" y="2471"/>
                  <a:pt x="3701" y="2504"/>
                </a:cubicBezTo>
                <a:cubicBezTo>
                  <a:pt x="3709" y="2488"/>
                  <a:pt x="3813" y="2471"/>
                  <a:pt x="3900" y="2471"/>
                </a:cubicBezTo>
                <a:cubicBezTo>
                  <a:pt x="3996" y="2471"/>
                  <a:pt x="4131" y="2496"/>
                  <a:pt x="4131" y="2592"/>
                </a:cubicBezTo>
                <a:cubicBezTo>
                  <a:pt x="4131" y="2703"/>
                  <a:pt x="3980" y="2728"/>
                  <a:pt x="3861" y="2728"/>
                </a:cubicBezTo>
                <a:cubicBezTo>
                  <a:pt x="3797" y="2736"/>
                  <a:pt x="3693" y="2711"/>
                  <a:pt x="3693" y="2711"/>
                </a:cubicBezTo>
                <a:cubicBezTo>
                  <a:pt x="3518" y="2758"/>
                  <a:pt x="3182" y="2959"/>
                  <a:pt x="3182" y="3468"/>
                </a:cubicBezTo>
                <a:cubicBezTo>
                  <a:pt x="3182" y="3813"/>
                  <a:pt x="3397" y="4131"/>
                  <a:pt x="3734" y="4131"/>
                </a:cubicBezTo>
                <a:cubicBezTo>
                  <a:pt x="3988" y="4131"/>
                  <a:pt x="4195" y="3940"/>
                  <a:pt x="4203" y="3645"/>
                </a:cubicBezTo>
                <a:cubicBezTo>
                  <a:pt x="4204" y="3454"/>
                  <a:pt x="4123" y="3253"/>
                  <a:pt x="3933" y="3253"/>
                </a:cubicBezTo>
                <a:cubicBezTo>
                  <a:pt x="3836" y="3253"/>
                  <a:pt x="3750" y="3325"/>
                  <a:pt x="3750" y="3429"/>
                </a:cubicBezTo>
                <a:cubicBezTo>
                  <a:pt x="3742" y="3589"/>
                  <a:pt x="3861" y="3606"/>
                  <a:pt x="3861" y="3708"/>
                </a:cubicBezTo>
                <a:cubicBezTo>
                  <a:pt x="3861" y="3780"/>
                  <a:pt x="3806" y="3813"/>
                  <a:pt x="3750" y="3813"/>
                </a:cubicBezTo>
                <a:cubicBezTo>
                  <a:pt x="3590" y="3813"/>
                  <a:pt x="3469" y="3653"/>
                  <a:pt x="3469" y="3454"/>
                </a:cubicBezTo>
                <a:cubicBezTo>
                  <a:pt x="3469" y="3214"/>
                  <a:pt x="3678" y="3015"/>
                  <a:pt x="3949" y="3015"/>
                </a:cubicBezTo>
                <a:cubicBezTo>
                  <a:pt x="4300" y="3015"/>
                  <a:pt x="4482" y="3319"/>
                  <a:pt x="4482" y="3645"/>
                </a:cubicBezTo>
                <a:lnTo>
                  <a:pt x="4482" y="3645"/>
                </a:lnTo>
                <a:close/>
                <a:moveTo>
                  <a:pt x="5449" y="2880"/>
                </a:moveTo>
                <a:lnTo>
                  <a:pt x="5449" y="2880"/>
                </a:lnTo>
                <a:cubicBezTo>
                  <a:pt x="5449" y="1969"/>
                  <a:pt x="4985" y="1027"/>
                  <a:pt x="3988" y="726"/>
                </a:cubicBezTo>
                <a:cubicBezTo>
                  <a:pt x="3781" y="662"/>
                  <a:pt x="3607" y="621"/>
                  <a:pt x="3406" y="621"/>
                </a:cubicBezTo>
                <a:cubicBezTo>
                  <a:pt x="2944" y="621"/>
                  <a:pt x="2928" y="884"/>
                  <a:pt x="2712" y="884"/>
                </a:cubicBezTo>
                <a:cubicBezTo>
                  <a:pt x="2593" y="884"/>
                  <a:pt x="2513" y="798"/>
                  <a:pt x="2513" y="693"/>
                </a:cubicBezTo>
                <a:cubicBezTo>
                  <a:pt x="2513" y="510"/>
                  <a:pt x="2729" y="367"/>
                  <a:pt x="3071" y="367"/>
                </a:cubicBezTo>
                <a:cubicBezTo>
                  <a:pt x="3391" y="367"/>
                  <a:pt x="3637" y="447"/>
                  <a:pt x="3685" y="469"/>
                </a:cubicBezTo>
                <a:lnTo>
                  <a:pt x="3693" y="447"/>
                </a:lnTo>
                <a:cubicBezTo>
                  <a:pt x="3607" y="414"/>
                  <a:pt x="3303" y="309"/>
                  <a:pt x="2880" y="309"/>
                </a:cubicBezTo>
                <a:cubicBezTo>
                  <a:pt x="1961" y="309"/>
                  <a:pt x="1028" y="781"/>
                  <a:pt x="727" y="1770"/>
                </a:cubicBezTo>
                <a:cubicBezTo>
                  <a:pt x="663" y="1977"/>
                  <a:pt x="622" y="2154"/>
                  <a:pt x="622" y="2352"/>
                </a:cubicBezTo>
                <a:cubicBezTo>
                  <a:pt x="622" y="2816"/>
                  <a:pt x="885" y="2838"/>
                  <a:pt x="885" y="3054"/>
                </a:cubicBezTo>
                <a:cubicBezTo>
                  <a:pt x="885" y="3167"/>
                  <a:pt x="798" y="3247"/>
                  <a:pt x="694" y="3247"/>
                </a:cubicBezTo>
                <a:cubicBezTo>
                  <a:pt x="511" y="3247"/>
                  <a:pt x="368" y="3037"/>
                  <a:pt x="368" y="2687"/>
                </a:cubicBezTo>
                <a:cubicBezTo>
                  <a:pt x="368" y="2369"/>
                  <a:pt x="448" y="2121"/>
                  <a:pt x="462" y="2073"/>
                </a:cubicBezTo>
                <a:lnTo>
                  <a:pt x="440" y="2065"/>
                </a:lnTo>
                <a:cubicBezTo>
                  <a:pt x="415" y="2161"/>
                  <a:pt x="310" y="2457"/>
                  <a:pt x="310" y="2880"/>
                </a:cubicBezTo>
                <a:cubicBezTo>
                  <a:pt x="310" y="3805"/>
                  <a:pt x="782" y="4738"/>
                  <a:pt x="1771" y="5041"/>
                </a:cubicBezTo>
                <a:cubicBezTo>
                  <a:pt x="1978" y="5105"/>
                  <a:pt x="2154" y="5144"/>
                  <a:pt x="2353" y="5144"/>
                </a:cubicBezTo>
                <a:cubicBezTo>
                  <a:pt x="2817" y="5144"/>
                  <a:pt x="2831" y="4873"/>
                  <a:pt x="3047" y="4873"/>
                </a:cubicBezTo>
                <a:cubicBezTo>
                  <a:pt x="3160" y="4873"/>
                  <a:pt x="3248" y="4961"/>
                  <a:pt x="3248" y="5072"/>
                </a:cubicBezTo>
                <a:cubicBezTo>
                  <a:pt x="3248" y="5249"/>
                  <a:pt x="3038" y="5392"/>
                  <a:pt x="2688" y="5392"/>
                </a:cubicBezTo>
                <a:cubicBezTo>
                  <a:pt x="2370" y="5392"/>
                  <a:pt x="2113" y="5312"/>
                  <a:pt x="2074" y="5296"/>
                </a:cubicBezTo>
                <a:lnTo>
                  <a:pt x="2066" y="5320"/>
                </a:lnTo>
                <a:cubicBezTo>
                  <a:pt x="2154" y="5359"/>
                  <a:pt x="2458" y="5448"/>
                  <a:pt x="2880" y="5448"/>
                </a:cubicBezTo>
                <a:cubicBezTo>
                  <a:pt x="3797" y="5448"/>
                  <a:pt x="4739" y="4984"/>
                  <a:pt x="5034" y="3987"/>
                </a:cubicBezTo>
                <a:cubicBezTo>
                  <a:pt x="5098" y="3788"/>
                  <a:pt x="5137" y="3606"/>
                  <a:pt x="5137" y="3413"/>
                </a:cubicBezTo>
                <a:cubicBezTo>
                  <a:pt x="5137" y="2943"/>
                  <a:pt x="4874" y="2927"/>
                  <a:pt x="4874" y="2711"/>
                </a:cubicBezTo>
                <a:cubicBezTo>
                  <a:pt x="4874" y="2592"/>
                  <a:pt x="4954" y="2512"/>
                  <a:pt x="5065" y="2512"/>
                </a:cubicBezTo>
                <a:cubicBezTo>
                  <a:pt x="5250" y="2512"/>
                  <a:pt x="5393" y="2728"/>
                  <a:pt x="5393" y="3079"/>
                </a:cubicBezTo>
                <a:cubicBezTo>
                  <a:pt x="5393" y="3390"/>
                  <a:pt x="5313" y="3637"/>
                  <a:pt x="5297" y="3692"/>
                </a:cubicBezTo>
                <a:lnTo>
                  <a:pt x="5322" y="3700"/>
                </a:lnTo>
                <a:cubicBezTo>
                  <a:pt x="5352" y="3606"/>
                  <a:pt x="5449" y="3310"/>
                  <a:pt x="5449" y="2880"/>
                </a:cubicBezTo>
                <a:lnTo>
                  <a:pt x="5449" y="2880"/>
                </a:lnTo>
                <a:close/>
                <a:moveTo>
                  <a:pt x="5623" y="2880"/>
                </a:moveTo>
                <a:lnTo>
                  <a:pt x="5623" y="2880"/>
                </a:lnTo>
                <a:cubicBezTo>
                  <a:pt x="5623" y="4395"/>
                  <a:pt x="4396" y="5622"/>
                  <a:pt x="2880" y="5622"/>
                </a:cubicBezTo>
                <a:cubicBezTo>
                  <a:pt x="1364" y="5622"/>
                  <a:pt x="136" y="4395"/>
                  <a:pt x="136" y="2880"/>
                </a:cubicBezTo>
                <a:cubicBezTo>
                  <a:pt x="136" y="1363"/>
                  <a:pt x="1364" y="135"/>
                  <a:pt x="2880" y="135"/>
                </a:cubicBezTo>
                <a:cubicBezTo>
                  <a:pt x="4396" y="135"/>
                  <a:pt x="5623" y="1372"/>
                  <a:pt x="5623" y="2880"/>
                </a:cubicBezTo>
                <a:lnTo>
                  <a:pt x="5623" y="2880"/>
                </a:lnTo>
                <a:close/>
                <a:moveTo>
                  <a:pt x="5760" y="2880"/>
                </a:moveTo>
                <a:lnTo>
                  <a:pt x="5760" y="2880"/>
                </a:lnTo>
                <a:cubicBezTo>
                  <a:pt x="5760" y="1292"/>
                  <a:pt x="4468" y="0"/>
                  <a:pt x="2880" y="0"/>
                </a:cubicBezTo>
                <a:cubicBezTo>
                  <a:pt x="1293" y="0"/>
                  <a:pt x="0" y="1292"/>
                  <a:pt x="0" y="2880"/>
                </a:cubicBezTo>
                <a:cubicBezTo>
                  <a:pt x="0" y="4473"/>
                  <a:pt x="1293" y="5760"/>
                  <a:pt x="2880" y="5760"/>
                </a:cubicBezTo>
                <a:cubicBezTo>
                  <a:pt x="4468" y="5760"/>
                  <a:pt x="5760" y="4473"/>
                  <a:pt x="5760" y="2880"/>
                </a:cubicBezTo>
                <a:close/>
              </a:path>
            </a:pathLst>
          </a:custGeom>
          <a:solidFill>
            <a:schemeClr val="bg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Tree>
    <p:extLst>
      <p:ext uri="{BB962C8B-B14F-4D97-AF65-F5344CB8AC3E}">
        <p14:creationId xmlns:p14="http://schemas.microsoft.com/office/powerpoint/2010/main" val="2467472117"/>
      </p:ext>
    </p:extLst>
  </p:cSld>
  <p:clrMapOvr>
    <a:overrideClrMapping bg1="lt1" tx1="dk1" bg2="lt2" tx2="dk2" accent1="accent1" accent2="accent2" accent3="accent3" accent4="accent4" accent5="accent5" accent6="accent6" hlink="hlink" folHlink="folHlink"/>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1_Box content - 4 columns slide">
    <p:bg>
      <p:bgRef idx="1001">
        <a:schemeClr val="bg1"/>
      </p:bgRef>
    </p:bg>
    <p:spTree>
      <p:nvGrpSpPr>
        <p:cNvPr id="1" name=""/>
        <p:cNvGrpSpPr/>
        <p:nvPr/>
      </p:nvGrpSpPr>
      <p:grpSpPr>
        <a:xfrm>
          <a:off x="0" y="0"/>
          <a:ext cx="0" cy="0"/>
          <a:chOff x="0" y="0"/>
          <a:chExt cx="0" cy="0"/>
        </a:xfrm>
      </p:grpSpPr>
      <p:sp>
        <p:nvSpPr>
          <p:cNvPr id="21" name="Rectangle 20">
            <a:extLst>
              <a:ext uri="{FF2B5EF4-FFF2-40B4-BE49-F238E27FC236}">
                <a16:creationId xmlns:a16="http://schemas.microsoft.com/office/drawing/2014/main" id="{586D1EE4-4DF3-7F45-9FA5-78E2FF2D1ECD}"/>
              </a:ext>
            </a:extLst>
          </p:cNvPr>
          <p:cNvSpPr/>
          <p:nvPr userDrawn="1"/>
        </p:nvSpPr>
        <p:spPr>
          <a:xfrm>
            <a:off x="518010" y="1586753"/>
            <a:ext cx="2691914" cy="4397187"/>
          </a:xfrm>
          <a:prstGeom prst="rect">
            <a:avLst/>
          </a:prstGeom>
          <a:solidFill>
            <a:srgbClr val="EFF3F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Text Placeholder 24">
            <a:extLst>
              <a:ext uri="{FF2B5EF4-FFF2-40B4-BE49-F238E27FC236}">
                <a16:creationId xmlns:a16="http://schemas.microsoft.com/office/drawing/2014/main" id="{BB384426-C017-F545-8DF0-593D3581674B}"/>
              </a:ext>
            </a:extLst>
          </p:cNvPr>
          <p:cNvSpPr>
            <a:spLocks noGrp="1"/>
          </p:cNvSpPr>
          <p:nvPr>
            <p:ph type="body" sz="quarter" idx="22" hasCustomPrompt="1"/>
          </p:nvPr>
        </p:nvSpPr>
        <p:spPr>
          <a:xfrm>
            <a:off x="793354" y="2346458"/>
            <a:ext cx="2141410" cy="3293782"/>
          </a:xfrm>
          <a:prstGeom prst="rect">
            <a:avLst/>
          </a:prstGeom>
        </p:spPr>
        <p:txBody>
          <a:bodyPr vert="horz" lIns="0" tIns="0" rIns="0" bIns="0" rtlCol="0">
            <a:noAutofit/>
          </a:bodyPr>
          <a:lstStyle>
            <a:lvl1pPr>
              <a:defRPr lang="en-US" sz="1200" dirty="0">
                <a:solidFill>
                  <a:srgbClr val="0E141F"/>
                </a:solidFill>
                <a:effectLst/>
              </a:defRPr>
            </a:lvl1pPr>
          </a:lstStyle>
          <a:p>
            <a:pPr lvl="0"/>
            <a:r>
              <a:rPr lang="en-US" dirty="0"/>
              <a:t>Click to add text column. At vero eos et accusam et justo duo dolores et ea </a:t>
            </a:r>
            <a:r>
              <a:rPr lang="en-US" dirty="0" err="1"/>
              <a:t>rebum</a:t>
            </a:r>
            <a:r>
              <a:rPr lang="en-US" dirty="0"/>
              <a:t>. Stet </a:t>
            </a:r>
            <a:r>
              <a:rPr lang="en-US" dirty="0" err="1"/>
              <a:t>clita</a:t>
            </a:r>
            <a:r>
              <a:rPr lang="en-US" dirty="0"/>
              <a:t> </a:t>
            </a:r>
            <a:r>
              <a:rPr lang="en-US" dirty="0" err="1"/>
              <a:t>kasd</a:t>
            </a:r>
            <a:r>
              <a:rPr lang="en-US" dirty="0"/>
              <a:t> </a:t>
            </a:r>
            <a:r>
              <a:rPr lang="en-US" dirty="0" err="1"/>
              <a:t>gubergren</a:t>
            </a:r>
            <a:r>
              <a:rPr lang="en-US" dirty="0"/>
              <a:t>, no sea </a:t>
            </a:r>
            <a:r>
              <a:rPr lang="en-US" dirty="0" err="1"/>
              <a:t>takimata</a:t>
            </a:r>
            <a:r>
              <a:rPr lang="en-US" dirty="0"/>
              <a:t> </a:t>
            </a:r>
            <a:r>
              <a:rPr lang="en-US" dirty="0" err="1"/>
              <a:t>sanctus</a:t>
            </a:r>
            <a:r>
              <a:rPr lang="en-US" dirty="0"/>
              <a:t> </a:t>
            </a:r>
            <a:r>
              <a:rPr lang="en-US" dirty="0" err="1"/>
              <a:t>est</a:t>
            </a:r>
            <a:r>
              <a:rPr lang="en-US" dirty="0"/>
              <a:t> Lorem ipsum dolor sit amet. </a:t>
            </a:r>
          </a:p>
          <a:p>
            <a:pPr lvl="0"/>
            <a:r>
              <a:rPr lang="en-US" dirty="0"/>
              <a:t>Lorem ipsum dolor sit amet, consetetur sadipscing elitr, sed diam nonumy eirmod </a:t>
            </a:r>
            <a:r>
              <a:rPr lang="en-US" dirty="0" err="1"/>
              <a:t>tempor</a:t>
            </a:r>
            <a:r>
              <a:rPr lang="en-US" dirty="0"/>
              <a:t> </a:t>
            </a:r>
            <a:r>
              <a:rPr lang="en-US" dirty="0" err="1"/>
              <a:t>invidunt</a:t>
            </a:r>
            <a:r>
              <a:rPr lang="en-US" dirty="0"/>
              <a:t> </a:t>
            </a:r>
            <a:r>
              <a:rPr lang="en-US" dirty="0" err="1"/>
              <a:t>ut</a:t>
            </a:r>
            <a:r>
              <a:rPr lang="en-US" dirty="0"/>
              <a:t> </a:t>
            </a:r>
            <a:r>
              <a:rPr lang="en-US" dirty="0" err="1"/>
              <a:t>labore</a:t>
            </a:r>
            <a:r>
              <a:rPr lang="en-US" dirty="0"/>
              <a:t> et dolore magna </a:t>
            </a:r>
            <a:r>
              <a:rPr lang="en-US" dirty="0" err="1"/>
              <a:t>aliquyam</a:t>
            </a:r>
            <a:r>
              <a:rPr lang="en-US" dirty="0"/>
              <a:t> </a:t>
            </a:r>
            <a:r>
              <a:rPr lang="en-US" dirty="0" err="1"/>
              <a:t>erat</a:t>
            </a:r>
            <a:r>
              <a:rPr lang="en-US" dirty="0"/>
              <a:t>, sed diam </a:t>
            </a:r>
            <a:r>
              <a:rPr lang="en-US" dirty="0" err="1"/>
              <a:t>voluptua</a:t>
            </a:r>
            <a:r>
              <a:rPr lang="en-US" dirty="0"/>
              <a:t>. Duis </a:t>
            </a:r>
            <a:r>
              <a:rPr lang="en-US" dirty="0" err="1"/>
              <a:t>autem</a:t>
            </a:r>
            <a:r>
              <a:rPr lang="en-US" dirty="0"/>
              <a:t> </a:t>
            </a:r>
            <a:r>
              <a:rPr lang="en-US" dirty="0" err="1"/>
              <a:t>vel</a:t>
            </a:r>
            <a:r>
              <a:rPr lang="en-US" dirty="0"/>
              <a:t> </a:t>
            </a:r>
            <a:r>
              <a:rPr lang="en-US" dirty="0" err="1"/>
              <a:t>eum</a:t>
            </a:r>
            <a:r>
              <a:rPr lang="en-US" dirty="0"/>
              <a:t> </a:t>
            </a:r>
            <a:r>
              <a:rPr lang="en-US" dirty="0" err="1"/>
              <a:t>iriure</a:t>
            </a:r>
            <a:r>
              <a:rPr lang="en-US" dirty="0"/>
              <a:t> dolor in </a:t>
            </a:r>
            <a:r>
              <a:rPr lang="en-US" dirty="0" err="1"/>
              <a:t>hendrerit</a:t>
            </a:r>
            <a:r>
              <a:rPr lang="en-US" dirty="0"/>
              <a:t> </a:t>
            </a:r>
            <a:r>
              <a:rPr lang="en-US" dirty="0" err="1"/>
              <a:t>insed</a:t>
            </a:r>
            <a:r>
              <a:rPr lang="en-US" dirty="0"/>
              <a:t> et fugit. Duis </a:t>
            </a:r>
            <a:r>
              <a:rPr lang="en-US" dirty="0" err="1"/>
              <a:t>autem</a:t>
            </a:r>
            <a:r>
              <a:rPr lang="en-US" dirty="0"/>
              <a:t> vel </a:t>
            </a:r>
            <a:r>
              <a:rPr lang="en-US" dirty="0" err="1"/>
              <a:t>eum</a:t>
            </a:r>
            <a:r>
              <a:rPr lang="en-US" dirty="0"/>
              <a:t> </a:t>
            </a:r>
            <a:r>
              <a:rPr lang="en-US" dirty="0" err="1"/>
              <a:t>iriure</a:t>
            </a:r>
            <a:r>
              <a:rPr lang="en-US" dirty="0"/>
              <a:t> dolor in </a:t>
            </a:r>
            <a:r>
              <a:rPr lang="en-US" dirty="0" err="1"/>
              <a:t>hendrerit</a:t>
            </a:r>
            <a:r>
              <a:rPr lang="en-US" dirty="0"/>
              <a:t> in </a:t>
            </a:r>
            <a:r>
              <a:rPr lang="en-US" dirty="0" err="1"/>
              <a:t>sadipscing</a:t>
            </a:r>
            <a:r>
              <a:rPr lang="en-US" dirty="0"/>
              <a:t> </a:t>
            </a:r>
            <a:r>
              <a:rPr lang="en-US" dirty="0" err="1"/>
              <a:t>elitr</a:t>
            </a:r>
            <a:r>
              <a:rPr lang="en-US" dirty="0"/>
              <a:t> </a:t>
            </a:r>
            <a:r>
              <a:rPr lang="en-US" dirty="0" err="1"/>
              <a:t>vulputate</a:t>
            </a:r>
            <a:r>
              <a:rPr lang="en-US" dirty="0"/>
              <a:t> </a:t>
            </a:r>
            <a:r>
              <a:rPr lang="en-US" dirty="0" err="1"/>
              <a:t>velit</a:t>
            </a:r>
            <a:r>
              <a:rPr lang="en-US" dirty="0"/>
              <a:t>.</a:t>
            </a:r>
          </a:p>
        </p:txBody>
      </p:sp>
      <p:sp>
        <p:nvSpPr>
          <p:cNvPr id="43" name="Rectangle 42">
            <a:extLst>
              <a:ext uri="{FF2B5EF4-FFF2-40B4-BE49-F238E27FC236}">
                <a16:creationId xmlns:a16="http://schemas.microsoft.com/office/drawing/2014/main" id="{67A29F3A-77F8-D941-8C8C-031470577026}"/>
              </a:ext>
            </a:extLst>
          </p:cNvPr>
          <p:cNvSpPr/>
          <p:nvPr userDrawn="1"/>
        </p:nvSpPr>
        <p:spPr>
          <a:xfrm>
            <a:off x="3341460" y="1592263"/>
            <a:ext cx="2691914" cy="4397187"/>
          </a:xfrm>
          <a:prstGeom prst="rect">
            <a:avLst/>
          </a:prstGeom>
          <a:solidFill>
            <a:srgbClr val="EFF3F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7" name="Rectangle 46">
            <a:extLst>
              <a:ext uri="{FF2B5EF4-FFF2-40B4-BE49-F238E27FC236}">
                <a16:creationId xmlns:a16="http://schemas.microsoft.com/office/drawing/2014/main" id="{4E3B41DF-38A2-134B-85A2-25FEB3B4F7B1}"/>
              </a:ext>
            </a:extLst>
          </p:cNvPr>
          <p:cNvSpPr/>
          <p:nvPr userDrawn="1"/>
        </p:nvSpPr>
        <p:spPr>
          <a:xfrm>
            <a:off x="6164910" y="1592263"/>
            <a:ext cx="2691914" cy="4397187"/>
          </a:xfrm>
          <a:prstGeom prst="rect">
            <a:avLst/>
          </a:prstGeom>
          <a:solidFill>
            <a:srgbClr val="EFF3F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Text Placeholder 24">
            <a:extLst>
              <a:ext uri="{FF2B5EF4-FFF2-40B4-BE49-F238E27FC236}">
                <a16:creationId xmlns:a16="http://schemas.microsoft.com/office/drawing/2014/main" id="{9890B971-BFD0-114A-9A91-FBF6DF9ACBB0}"/>
              </a:ext>
            </a:extLst>
          </p:cNvPr>
          <p:cNvSpPr>
            <a:spLocks noGrp="1"/>
          </p:cNvSpPr>
          <p:nvPr>
            <p:ph type="body" sz="quarter" idx="29" hasCustomPrompt="1"/>
          </p:nvPr>
        </p:nvSpPr>
        <p:spPr>
          <a:xfrm>
            <a:off x="3616303" y="2346458"/>
            <a:ext cx="2141410" cy="3293782"/>
          </a:xfrm>
          <a:prstGeom prst="rect">
            <a:avLst/>
          </a:prstGeom>
        </p:spPr>
        <p:txBody>
          <a:bodyPr vert="horz" lIns="0" tIns="0" rIns="0" bIns="0" rtlCol="0">
            <a:noAutofit/>
          </a:bodyPr>
          <a:lstStyle>
            <a:lvl1pPr>
              <a:defRPr lang="en-US" sz="1200" dirty="0">
                <a:solidFill>
                  <a:srgbClr val="0E141F"/>
                </a:solidFill>
                <a:effectLst/>
              </a:defRPr>
            </a:lvl1pPr>
          </a:lstStyle>
          <a:p>
            <a:pPr lvl="0"/>
            <a:r>
              <a:rPr lang="en-US" dirty="0"/>
              <a:t>Click to add text column. At vero eos et accusam et justo duo dolores et ea </a:t>
            </a:r>
            <a:r>
              <a:rPr lang="en-US" dirty="0" err="1"/>
              <a:t>rebum</a:t>
            </a:r>
            <a:r>
              <a:rPr lang="en-US" dirty="0"/>
              <a:t>. Stet </a:t>
            </a:r>
            <a:r>
              <a:rPr lang="en-US" dirty="0" err="1"/>
              <a:t>clita</a:t>
            </a:r>
            <a:r>
              <a:rPr lang="en-US" dirty="0"/>
              <a:t> </a:t>
            </a:r>
            <a:r>
              <a:rPr lang="en-US" dirty="0" err="1"/>
              <a:t>kasd</a:t>
            </a:r>
            <a:r>
              <a:rPr lang="en-US" dirty="0"/>
              <a:t> </a:t>
            </a:r>
            <a:r>
              <a:rPr lang="en-US" dirty="0" err="1"/>
              <a:t>gubergren</a:t>
            </a:r>
            <a:r>
              <a:rPr lang="en-US" dirty="0"/>
              <a:t>, no sea </a:t>
            </a:r>
            <a:r>
              <a:rPr lang="en-US" dirty="0" err="1"/>
              <a:t>takimata</a:t>
            </a:r>
            <a:r>
              <a:rPr lang="en-US" dirty="0"/>
              <a:t> </a:t>
            </a:r>
            <a:r>
              <a:rPr lang="en-US" dirty="0" err="1"/>
              <a:t>sanctus</a:t>
            </a:r>
            <a:r>
              <a:rPr lang="en-US" dirty="0"/>
              <a:t> </a:t>
            </a:r>
            <a:r>
              <a:rPr lang="en-US" dirty="0" err="1"/>
              <a:t>est</a:t>
            </a:r>
            <a:r>
              <a:rPr lang="en-US" dirty="0"/>
              <a:t> Lorem ipsum dolor sit amet. </a:t>
            </a:r>
          </a:p>
          <a:p>
            <a:pPr lvl="0"/>
            <a:r>
              <a:rPr lang="en-US" dirty="0"/>
              <a:t>Lorem ipsum dolor sit amet, consetetur sadipscing elitr, sed diam nonumy eirmod </a:t>
            </a:r>
            <a:r>
              <a:rPr lang="en-US" dirty="0" err="1"/>
              <a:t>tempor</a:t>
            </a:r>
            <a:r>
              <a:rPr lang="en-US" dirty="0"/>
              <a:t> </a:t>
            </a:r>
            <a:r>
              <a:rPr lang="en-US" dirty="0" err="1"/>
              <a:t>invidunt</a:t>
            </a:r>
            <a:r>
              <a:rPr lang="en-US" dirty="0"/>
              <a:t> </a:t>
            </a:r>
            <a:r>
              <a:rPr lang="en-US" dirty="0" err="1"/>
              <a:t>ut</a:t>
            </a:r>
            <a:r>
              <a:rPr lang="en-US" dirty="0"/>
              <a:t> </a:t>
            </a:r>
            <a:r>
              <a:rPr lang="en-US" dirty="0" err="1"/>
              <a:t>labore</a:t>
            </a:r>
            <a:r>
              <a:rPr lang="en-US" dirty="0"/>
              <a:t> et dolore magna </a:t>
            </a:r>
            <a:r>
              <a:rPr lang="en-US" dirty="0" err="1"/>
              <a:t>aliquyam</a:t>
            </a:r>
            <a:r>
              <a:rPr lang="en-US" dirty="0"/>
              <a:t> </a:t>
            </a:r>
            <a:r>
              <a:rPr lang="en-US" dirty="0" err="1"/>
              <a:t>erat</a:t>
            </a:r>
            <a:r>
              <a:rPr lang="en-US" dirty="0"/>
              <a:t>, sed diam </a:t>
            </a:r>
            <a:r>
              <a:rPr lang="en-US" dirty="0" err="1"/>
              <a:t>voluptua</a:t>
            </a:r>
            <a:r>
              <a:rPr lang="en-US" dirty="0"/>
              <a:t>. Duis </a:t>
            </a:r>
            <a:r>
              <a:rPr lang="en-US" dirty="0" err="1"/>
              <a:t>autem</a:t>
            </a:r>
            <a:r>
              <a:rPr lang="en-US" dirty="0"/>
              <a:t> </a:t>
            </a:r>
            <a:r>
              <a:rPr lang="en-US" dirty="0" err="1"/>
              <a:t>vel</a:t>
            </a:r>
            <a:r>
              <a:rPr lang="en-US" dirty="0"/>
              <a:t> </a:t>
            </a:r>
            <a:r>
              <a:rPr lang="en-US" dirty="0" err="1"/>
              <a:t>eum</a:t>
            </a:r>
            <a:r>
              <a:rPr lang="en-US" dirty="0"/>
              <a:t> </a:t>
            </a:r>
            <a:r>
              <a:rPr lang="en-US" dirty="0" err="1"/>
              <a:t>iriure</a:t>
            </a:r>
            <a:r>
              <a:rPr lang="en-US" dirty="0"/>
              <a:t> dolor in </a:t>
            </a:r>
            <a:r>
              <a:rPr lang="en-US" dirty="0" err="1"/>
              <a:t>hendrerit</a:t>
            </a:r>
            <a:r>
              <a:rPr lang="en-US" dirty="0"/>
              <a:t> </a:t>
            </a:r>
            <a:r>
              <a:rPr lang="en-US" dirty="0" err="1"/>
              <a:t>insed</a:t>
            </a:r>
            <a:r>
              <a:rPr lang="en-US" dirty="0"/>
              <a:t> et fugit. Duis </a:t>
            </a:r>
            <a:r>
              <a:rPr lang="en-US" dirty="0" err="1"/>
              <a:t>autem</a:t>
            </a:r>
            <a:r>
              <a:rPr lang="en-US" dirty="0"/>
              <a:t> vel </a:t>
            </a:r>
            <a:r>
              <a:rPr lang="en-US" dirty="0" err="1"/>
              <a:t>eum</a:t>
            </a:r>
            <a:r>
              <a:rPr lang="en-US" dirty="0"/>
              <a:t> </a:t>
            </a:r>
            <a:r>
              <a:rPr lang="en-US" dirty="0" err="1"/>
              <a:t>iriure</a:t>
            </a:r>
            <a:r>
              <a:rPr lang="en-US" dirty="0"/>
              <a:t> dolor in </a:t>
            </a:r>
            <a:r>
              <a:rPr lang="en-US" dirty="0" err="1"/>
              <a:t>hendrerit</a:t>
            </a:r>
            <a:r>
              <a:rPr lang="en-US" dirty="0"/>
              <a:t> in </a:t>
            </a:r>
            <a:r>
              <a:rPr lang="en-US" dirty="0" err="1"/>
              <a:t>sadipscing</a:t>
            </a:r>
            <a:r>
              <a:rPr lang="en-US" dirty="0"/>
              <a:t> </a:t>
            </a:r>
            <a:r>
              <a:rPr lang="en-US" dirty="0" err="1"/>
              <a:t>elitr</a:t>
            </a:r>
            <a:r>
              <a:rPr lang="en-US" dirty="0"/>
              <a:t> </a:t>
            </a:r>
            <a:r>
              <a:rPr lang="en-US" dirty="0" err="1"/>
              <a:t>vulputate</a:t>
            </a:r>
            <a:r>
              <a:rPr lang="en-US" dirty="0"/>
              <a:t> </a:t>
            </a:r>
            <a:r>
              <a:rPr lang="en-US" dirty="0" err="1"/>
              <a:t>velit</a:t>
            </a:r>
            <a:r>
              <a:rPr lang="en-US" dirty="0"/>
              <a:t>.</a:t>
            </a:r>
          </a:p>
        </p:txBody>
      </p:sp>
      <p:sp>
        <p:nvSpPr>
          <p:cNvPr id="20" name="Text Placeholder 24">
            <a:extLst>
              <a:ext uri="{FF2B5EF4-FFF2-40B4-BE49-F238E27FC236}">
                <a16:creationId xmlns:a16="http://schemas.microsoft.com/office/drawing/2014/main" id="{A849B5FC-653A-C04F-877B-066E9ED14581}"/>
              </a:ext>
            </a:extLst>
          </p:cNvPr>
          <p:cNvSpPr>
            <a:spLocks noGrp="1"/>
          </p:cNvSpPr>
          <p:nvPr>
            <p:ph type="body" sz="quarter" idx="30" hasCustomPrompt="1"/>
          </p:nvPr>
        </p:nvSpPr>
        <p:spPr>
          <a:xfrm>
            <a:off x="6440718" y="2346458"/>
            <a:ext cx="2141410" cy="3293782"/>
          </a:xfrm>
          <a:prstGeom prst="rect">
            <a:avLst/>
          </a:prstGeom>
        </p:spPr>
        <p:txBody>
          <a:bodyPr vert="horz" lIns="0" tIns="0" rIns="0" bIns="0" rtlCol="0">
            <a:noAutofit/>
          </a:bodyPr>
          <a:lstStyle>
            <a:lvl1pPr>
              <a:defRPr lang="en-US" sz="1200" dirty="0">
                <a:solidFill>
                  <a:srgbClr val="0E141F"/>
                </a:solidFill>
                <a:effectLst/>
              </a:defRPr>
            </a:lvl1pPr>
          </a:lstStyle>
          <a:p>
            <a:pPr lvl="0"/>
            <a:r>
              <a:rPr lang="en-US" dirty="0"/>
              <a:t>Click to add text column. At vero eos et accusam et justo duo dolores et ea </a:t>
            </a:r>
            <a:r>
              <a:rPr lang="en-US" dirty="0" err="1"/>
              <a:t>rebum</a:t>
            </a:r>
            <a:r>
              <a:rPr lang="en-US" dirty="0"/>
              <a:t>. Stet </a:t>
            </a:r>
            <a:r>
              <a:rPr lang="en-US" dirty="0" err="1"/>
              <a:t>clita</a:t>
            </a:r>
            <a:r>
              <a:rPr lang="en-US" dirty="0"/>
              <a:t> </a:t>
            </a:r>
            <a:r>
              <a:rPr lang="en-US" dirty="0" err="1"/>
              <a:t>kasd</a:t>
            </a:r>
            <a:r>
              <a:rPr lang="en-US" dirty="0"/>
              <a:t> </a:t>
            </a:r>
            <a:r>
              <a:rPr lang="en-US" dirty="0" err="1"/>
              <a:t>gubergren</a:t>
            </a:r>
            <a:r>
              <a:rPr lang="en-US" dirty="0"/>
              <a:t>, no sea </a:t>
            </a:r>
            <a:r>
              <a:rPr lang="en-US" dirty="0" err="1"/>
              <a:t>takimata</a:t>
            </a:r>
            <a:r>
              <a:rPr lang="en-US" dirty="0"/>
              <a:t> </a:t>
            </a:r>
            <a:r>
              <a:rPr lang="en-US" dirty="0" err="1"/>
              <a:t>sanctus</a:t>
            </a:r>
            <a:r>
              <a:rPr lang="en-US" dirty="0"/>
              <a:t> </a:t>
            </a:r>
            <a:r>
              <a:rPr lang="en-US" dirty="0" err="1"/>
              <a:t>est</a:t>
            </a:r>
            <a:r>
              <a:rPr lang="en-US" dirty="0"/>
              <a:t> Lorem ipsum dolor sit amet. </a:t>
            </a:r>
          </a:p>
          <a:p>
            <a:pPr lvl="0"/>
            <a:r>
              <a:rPr lang="en-US" dirty="0"/>
              <a:t>Lorem ipsum dolor sit amet, consetetur sadipscing elitr, sed diam nonumy eirmod </a:t>
            </a:r>
            <a:r>
              <a:rPr lang="en-US" dirty="0" err="1"/>
              <a:t>tempor</a:t>
            </a:r>
            <a:r>
              <a:rPr lang="en-US" dirty="0"/>
              <a:t> </a:t>
            </a:r>
            <a:r>
              <a:rPr lang="en-US" dirty="0" err="1"/>
              <a:t>invidunt</a:t>
            </a:r>
            <a:r>
              <a:rPr lang="en-US" dirty="0"/>
              <a:t> </a:t>
            </a:r>
            <a:r>
              <a:rPr lang="en-US" dirty="0" err="1"/>
              <a:t>ut</a:t>
            </a:r>
            <a:r>
              <a:rPr lang="en-US" dirty="0"/>
              <a:t> </a:t>
            </a:r>
            <a:r>
              <a:rPr lang="en-US" dirty="0" err="1"/>
              <a:t>labore</a:t>
            </a:r>
            <a:r>
              <a:rPr lang="en-US" dirty="0"/>
              <a:t> et dolore magna </a:t>
            </a:r>
            <a:r>
              <a:rPr lang="en-US" dirty="0" err="1"/>
              <a:t>aliquyam</a:t>
            </a:r>
            <a:r>
              <a:rPr lang="en-US" dirty="0"/>
              <a:t> </a:t>
            </a:r>
            <a:r>
              <a:rPr lang="en-US" dirty="0" err="1"/>
              <a:t>erat</a:t>
            </a:r>
            <a:r>
              <a:rPr lang="en-US" dirty="0"/>
              <a:t>, sed diam </a:t>
            </a:r>
            <a:r>
              <a:rPr lang="en-US" dirty="0" err="1"/>
              <a:t>voluptua</a:t>
            </a:r>
            <a:r>
              <a:rPr lang="en-US" dirty="0"/>
              <a:t>. Duis </a:t>
            </a:r>
            <a:r>
              <a:rPr lang="en-US" dirty="0" err="1"/>
              <a:t>autem</a:t>
            </a:r>
            <a:r>
              <a:rPr lang="en-US" dirty="0"/>
              <a:t> </a:t>
            </a:r>
            <a:r>
              <a:rPr lang="en-US" dirty="0" err="1"/>
              <a:t>vel</a:t>
            </a:r>
            <a:r>
              <a:rPr lang="en-US" dirty="0"/>
              <a:t> </a:t>
            </a:r>
            <a:r>
              <a:rPr lang="en-US" dirty="0" err="1"/>
              <a:t>eum</a:t>
            </a:r>
            <a:r>
              <a:rPr lang="en-US" dirty="0"/>
              <a:t> </a:t>
            </a:r>
            <a:r>
              <a:rPr lang="en-US" dirty="0" err="1"/>
              <a:t>iriure</a:t>
            </a:r>
            <a:r>
              <a:rPr lang="en-US" dirty="0"/>
              <a:t> dolor in </a:t>
            </a:r>
            <a:r>
              <a:rPr lang="en-US" dirty="0" err="1"/>
              <a:t>hendrerit</a:t>
            </a:r>
            <a:r>
              <a:rPr lang="en-US" dirty="0"/>
              <a:t> </a:t>
            </a:r>
            <a:r>
              <a:rPr lang="en-US" dirty="0" err="1"/>
              <a:t>insed</a:t>
            </a:r>
            <a:r>
              <a:rPr lang="en-US" dirty="0"/>
              <a:t> et fugit. Duis </a:t>
            </a:r>
            <a:r>
              <a:rPr lang="en-US" dirty="0" err="1"/>
              <a:t>autem</a:t>
            </a:r>
            <a:r>
              <a:rPr lang="en-US" dirty="0"/>
              <a:t> vel </a:t>
            </a:r>
            <a:r>
              <a:rPr lang="en-US" dirty="0" err="1"/>
              <a:t>eum</a:t>
            </a:r>
            <a:r>
              <a:rPr lang="en-US" dirty="0"/>
              <a:t> </a:t>
            </a:r>
            <a:r>
              <a:rPr lang="en-US" dirty="0" err="1"/>
              <a:t>iriure</a:t>
            </a:r>
            <a:r>
              <a:rPr lang="en-US" dirty="0"/>
              <a:t> dolor in </a:t>
            </a:r>
            <a:r>
              <a:rPr lang="en-US" dirty="0" err="1"/>
              <a:t>hendrerit</a:t>
            </a:r>
            <a:r>
              <a:rPr lang="en-US" dirty="0"/>
              <a:t> in </a:t>
            </a:r>
            <a:r>
              <a:rPr lang="en-US" dirty="0" err="1"/>
              <a:t>sadipscing</a:t>
            </a:r>
            <a:r>
              <a:rPr lang="en-US" dirty="0"/>
              <a:t> </a:t>
            </a:r>
            <a:r>
              <a:rPr lang="en-US" dirty="0" err="1"/>
              <a:t>elitr</a:t>
            </a:r>
            <a:r>
              <a:rPr lang="en-US" dirty="0"/>
              <a:t> </a:t>
            </a:r>
            <a:r>
              <a:rPr lang="en-US" dirty="0" err="1"/>
              <a:t>vulputate</a:t>
            </a:r>
            <a:r>
              <a:rPr lang="en-US" dirty="0"/>
              <a:t> </a:t>
            </a:r>
            <a:r>
              <a:rPr lang="en-US" dirty="0" err="1"/>
              <a:t>velit</a:t>
            </a:r>
            <a:r>
              <a:rPr lang="en-US" dirty="0"/>
              <a:t>.</a:t>
            </a:r>
          </a:p>
        </p:txBody>
      </p:sp>
      <p:sp>
        <p:nvSpPr>
          <p:cNvPr id="2" name="Footer Placeholder 1">
            <a:extLst>
              <a:ext uri="{FF2B5EF4-FFF2-40B4-BE49-F238E27FC236}">
                <a16:creationId xmlns:a16="http://schemas.microsoft.com/office/drawing/2014/main" id="{D3D806E8-A885-A147-86AC-A42F00391D4B}"/>
              </a:ext>
            </a:extLst>
          </p:cNvPr>
          <p:cNvSpPr>
            <a:spLocks noGrp="1"/>
          </p:cNvSpPr>
          <p:nvPr>
            <p:ph type="ftr" sz="quarter" idx="32"/>
          </p:nvPr>
        </p:nvSpPr>
        <p:spPr/>
        <p:txBody>
          <a:bodyPr/>
          <a:lstStyle/>
          <a:p>
            <a:pPr marL="179388" indent="-179388"/>
            <a:r>
              <a:rPr lang="en-US" dirty="0"/>
              <a:t>Presentation Template Title Example </a:t>
            </a:r>
          </a:p>
        </p:txBody>
      </p:sp>
      <p:sp>
        <p:nvSpPr>
          <p:cNvPr id="3" name="Slide Number Placeholder 2">
            <a:extLst>
              <a:ext uri="{FF2B5EF4-FFF2-40B4-BE49-F238E27FC236}">
                <a16:creationId xmlns:a16="http://schemas.microsoft.com/office/drawing/2014/main" id="{B07F507B-C3AD-5A48-BF9C-644219E248A1}"/>
              </a:ext>
            </a:extLst>
          </p:cNvPr>
          <p:cNvSpPr>
            <a:spLocks noGrp="1"/>
          </p:cNvSpPr>
          <p:nvPr>
            <p:ph type="sldNum" sz="quarter" idx="33"/>
          </p:nvPr>
        </p:nvSpPr>
        <p:spPr/>
        <p:txBody>
          <a:bodyPr/>
          <a:lstStyle/>
          <a:p>
            <a:fld id="{14719505-AD43-774F-936C-A3AE71DD4EEA}" type="slidenum">
              <a:rPr lang="en-GB" smtClean="0"/>
              <a:pPr/>
              <a:t>‹#›</a:t>
            </a:fld>
            <a:endParaRPr lang="en-GB" dirty="0"/>
          </a:p>
        </p:txBody>
      </p:sp>
      <p:sp>
        <p:nvSpPr>
          <p:cNvPr id="22" name="Text Placeholder 6">
            <a:extLst>
              <a:ext uri="{FF2B5EF4-FFF2-40B4-BE49-F238E27FC236}">
                <a16:creationId xmlns:a16="http://schemas.microsoft.com/office/drawing/2014/main" id="{E47D8C3E-2D63-5A4B-8D52-5A7783D6DE90}"/>
              </a:ext>
            </a:extLst>
          </p:cNvPr>
          <p:cNvSpPr>
            <a:spLocks noGrp="1"/>
          </p:cNvSpPr>
          <p:nvPr>
            <p:ph type="body" sz="quarter" idx="34" hasCustomPrompt="1"/>
          </p:nvPr>
        </p:nvSpPr>
        <p:spPr>
          <a:xfrm>
            <a:off x="787923" y="1829368"/>
            <a:ext cx="2146841" cy="260350"/>
          </a:xfrm>
          <a:prstGeom prst="rect">
            <a:avLst/>
          </a:prstGeom>
        </p:spPr>
        <p:txBody>
          <a:bodyPr>
            <a:noAutofit/>
          </a:bodyPr>
          <a:lstStyle>
            <a:lvl1pPr>
              <a:spcBef>
                <a:spcPts val="0"/>
              </a:spcBef>
              <a:defRPr sz="1400" b="1" cap="none" spc="0" baseline="0">
                <a:solidFill>
                  <a:schemeClr val="accent1"/>
                </a:solidFill>
              </a:defRPr>
            </a:lvl1pPr>
            <a:lvl2pPr>
              <a:defRPr sz="1150">
                <a:solidFill>
                  <a:schemeClr val="tx1"/>
                </a:solidFill>
              </a:defRPr>
            </a:lvl2pPr>
            <a:lvl3pPr>
              <a:defRPr sz="1150">
                <a:solidFill>
                  <a:schemeClr val="tx1"/>
                </a:solidFill>
              </a:defRPr>
            </a:lvl3pPr>
            <a:lvl4pPr>
              <a:defRPr sz="1150">
                <a:solidFill>
                  <a:schemeClr val="tx1"/>
                </a:solidFill>
              </a:defRPr>
            </a:lvl4pPr>
            <a:lvl5pPr>
              <a:defRPr sz="1150">
                <a:solidFill>
                  <a:schemeClr val="tx1"/>
                </a:solidFill>
              </a:defRPr>
            </a:lvl5pPr>
          </a:lstStyle>
          <a:p>
            <a:pPr lvl="0"/>
            <a:r>
              <a:rPr lang="en-US" dirty="0"/>
              <a:t>Subtitle</a:t>
            </a:r>
          </a:p>
        </p:txBody>
      </p:sp>
      <p:sp>
        <p:nvSpPr>
          <p:cNvPr id="26" name="Text Placeholder 6">
            <a:extLst>
              <a:ext uri="{FF2B5EF4-FFF2-40B4-BE49-F238E27FC236}">
                <a16:creationId xmlns:a16="http://schemas.microsoft.com/office/drawing/2014/main" id="{5ECC8345-B39F-664D-90DE-803630EB4006}"/>
              </a:ext>
            </a:extLst>
          </p:cNvPr>
          <p:cNvSpPr>
            <a:spLocks noGrp="1"/>
          </p:cNvSpPr>
          <p:nvPr>
            <p:ph type="body" sz="quarter" idx="35" hasCustomPrompt="1"/>
          </p:nvPr>
        </p:nvSpPr>
        <p:spPr>
          <a:xfrm>
            <a:off x="3616118" y="1829368"/>
            <a:ext cx="2146841" cy="260350"/>
          </a:xfrm>
          <a:prstGeom prst="rect">
            <a:avLst/>
          </a:prstGeom>
        </p:spPr>
        <p:txBody>
          <a:bodyPr>
            <a:noAutofit/>
          </a:bodyPr>
          <a:lstStyle>
            <a:lvl1pPr>
              <a:spcBef>
                <a:spcPts val="0"/>
              </a:spcBef>
              <a:defRPr sz="1400" b="1" cap="none" spc="0" baseline="0">
                <a:solidFill>
                  <a:schemeClr val="accent1"/>
                </a:solidFill>
              </a:defRPr>
            </a:lvl1pPr>
            <a:lvl2pPr>
              <a:defRPr sz="1150">
                <a:solidFill>
                  <a:schemeClr val="tx1"/>
                </a:solidFill>
              </a:defRPr>
            </a:lvl2pPr>
            <a:lvl3pPr>
              <a:defRPr sz="1150">
                <a:solidFill>
                  <a:schemeClr val="tx1"/>
                </a:solidFill>
              </a:defRPr>
            </a:lvl3pPr>
            <a:lvl4pPr>
              <a:defRPr sz="1150">
                <a:solidFill>
                  <a:schemeClr val="tx1"/>
                </a:solidFill>
              </a:defRPr>
            </a:lvl4pPr>
            <a:lvl5pPr>
              <a:defRPr sz="1150">
                <a:solidFill>
                  <a:schemeClr val="tx1"/>
                </a:solidFill>
              </a:defRPr>
            </a:lvl5pPr>
          </a:lstStyle>
          <a:p>
            <a:pPr lvl="0"/>
            <a:r>
              <a:rPr lang="en-US" dirty="0"/>
              <a:t>Subtitle</a:t>
            </a:r>
          </a:p>
        </p:txBody>
      </p:sp>
      <p:sp>
        <p:nvSpPr>
          <p:cNvPr id="29" name="Text Placeholder 6">
            <a:extLst>
              <a:ext uri="{FF2B5EF4-FFF2-40B4-BE49-F238E27FC236}">
                <a16:creationId xmlns:a16="http://schemas.microsoft.com/office/drawing/2014/main" id="{57A57D5F-0B83-6444-AD5C-15611EBB9595}"/>
              </a:ext>
            </a:extLst>
          </p:cNvPr>
          <p:cNvSpPr>
            <a:spLocks noGrp="1"/>
          </p:cNvSpPr>
          <p:nvPr>
            <p:ph type="body" sz="quarter" idx="36" hasCustomPrompt="1"/>
          </p:nvPr>
        </p:nvSpPr>
        <p:spPr>
          <a:xfrm>
            <a:off x="6445779" y="1829368"/>
            <a:ext cx="2146841" cy="260350"/>
          </a:xfrm>
          <a:prstGeom prst="rect">
            <a:avLst/>
          </a:prstGeom>
        </p:spPr>
        <p:txBody>
          <a:bodyPr>
            <a:noAutofit/>
          </a:bodyPr>
          <a:lstStyle>
            <a:lvl1pPr>
              <a:spcBef>
                <a:spcPts val="0"/>
              </a:spcBef>
              <a:defRPr sz="1400" b="1" cap="none" spc="0" baseline="0">
                <a:solidFill>
                  <a:schemeClr val="accent1"/>
                </a:solidFill>
              </a:defRPr>
            </a:lvl1pPr>
            <a:lvl2pPr>
              <a:defRPr sz="1150">
                <a:solidFill>
                  <a:schemeClr val="tx1"/>
                </a:solidFill>
              </a:defRPr>
            </a:lvl2pPr>
            <a:lvl3pPr>
              <a:defRPr sz="1150">
                <a:solidFill>
                  <a:schemeClr val="tx1"/>
                </a:solidFill>
              </a:defRPr>
            </a:lvl3pPr>
            <a:lvl4pPr>
              <a:defRPr sz="1150">
                <a:solidFill>
                  <a:schemeClr val="tx1"/>
                </a:solidFill>
              </a:defRPr>
            </a:lvl4pPr>
            <a:lvl5pPr>
              <a:defRPr sz="1150">
                <a:solidFill>
                  <a:schemeClr val="tx1"/>
                </a:solidFill>
              </a:defRPr>
            </a:lvl5pPr>
          </a:lstStyle>
          <a:p>
            <a:pPr lvl="0"/>
            <a:r>
              <a:rPr lang="en-US" dirty="0"/>
              <a:t>Subtitle</a:t>
            </a:r>
          </a:p>
        </p:txBody>
      </p:sp>
      <p:sp>
        <p:nvSpPr>
          <p:cNvPr id="28" name="Title 21">
            <a:extLst>
              <a:ext uri="{FF2B5EF4-FFF2-40B4-BE49-F238E27FC236}">
                <a16:creationId xmlns:a16="http://schemas.microsoft.com/office/drawing/2014/main" id="{9593476A-9268-1A46-924B-0EC4EFC4EDB5}"/>
              </a:ext>
            </a:extLst>
          </p:cNvPr>
          <p:cNvSpPr>
            <a:spLocks noGrp="1"/>
          </p:cNvSpPr>
          <p:nvPr>
            <p:ph type="title" hasCustomPrompt="1"/>
          </p:nvPr>
        </p:nvSpPr>
        <p:spPr>
          <a:xfrm>
            <a:off x="506702" y="403268"/>
            <a:ext cx="10432800" cy="908101"/>
          </a:xfrm>
        </p:spPr>
        <p:txBody>
          <a:bodyPr/>
          <a:lstStyle>
            <a:lvl1pPr>
              <a:lnSpc>
                <a:spcPct val="100000"/>
              </a:lnSpc>
              <a:spcBef>
                <a:spcPts val="0"/>
              </a:spcBef>
              <a:defRPr lang="en-GB" b="0" i="0" u="none" strike="noStrike" smtClean="0">
                <a:effectLst/>
                <a:latin typeface="+mj-lt"/>
              </a:defRPr>
            </a:lvl1pPr>
          </a:lstStyle>
          <a:p>
            <a:r>
              <a:rPr lang="en-US" dirty="0"/>
              <a:t>This is a two-line page title, click to add text </a:t>
            </a:r>
            <a:br>
              <a:rPr lang="en-US" dirty="0"/>
            </a:br>
            <a:r>
              <a:rPr lang="en-US" dirty="0"/>
              <a:t>Lorem ipsum dolor sit </a:t>
            </a:r>
            <a:r>
              <a:rPr lang="en-US" dirty="0" err="1"/>
              <a:t>amet</a:t>
            </a:r>
            <a:r>
              <a:rPr lang="en-US" dirty="0"/>
              <a:t>, </a:t>
            </a:r>
            <a:r>
              <a:rPr lang="en-US" dirty="0" err="1"/>
              <a:t>consetetur</a:t>
            </a:r>
            <a:r>
              <a:rPr lang="en-US" dirty="0"/>
              <a:t> </a:t>
            </a:r>
            <a:r>
              <a:rPr lang="en-US" dirty="0" err="1"/>
              <a:t>sadipscing</a:t>
            </a:r>
            <a:r>
              <a:rPr lang="en-US" dirty="0"/>
              <a:t> </a:t>
            </a:r>
            <a:r>
              <a:rPr lang="en-US" dirty="0" err="1"/>
              <a:t>elitr</a:t>
            </a:r>
            <a:endParaRPr lang="en-US" dirty="0"/>
          </a:p>
        </p:txBody>
      </p:sp>
      <p:sp>
        <p:nvSpPr>
          <p:cNvPr id="18" name="Freeform 5">
            <a:extLst>
              <a:ext uri="{FF2B5EF4-FFF2-40B4-BE49-F238E27FC236}">
                <a16:creationId xmlns:a16="http://schemas.microsoft.com/office/drawing/2014/main" id="{0384B5E8-58A7-4E96-A438-484994D7B77D}"/>
              </a:ext>
            </a:extLst>
          </p:cNvPr>
          <p:cNvSpPr>
            <a:spLocks noEditPoints="1"/>
          </p:cNvSpPr>
          <p:nvPr userDrawn="1"/>
        </p:nvSpPr>
        <p:spPr bwMode="auto">
          <a:xfrm>
            <a:off x="11265933" y="514352"/>
            <a:ext cx="410130" cy="409891"/>
          </a:xfrm>
          <a:custGeom>
            <a:avLst/>
            <a:gdLst>
              <a:gd name="T0" fmla="*/ 2386 w 5760"/>
              <a:gd name="T1" fmla="*/ 3095 h 5760"/>
              <a:gd name="T2" fmla="*/ 1754 w 5760"/>
              <a:gd name="T3" fmla="*/ 4131 h 5760"/>
              <a:gd name="T4" fmla="*/ 2386 w 5760"/>
              <a:gd name="T5" fmla="*/ 3095 h 5760"/>
              <a:gd name="T6" fmla="*/ 2480 w 5760"/>
              <a:gd name="T7" fmla="*/ 1601 h 5760"/>
              <a:gd name="T8" fmla="*/ 2019 w 5760"/>
              <a:gd name="T9" fmla="*/ 2248 h 5760"/>
              <a:gd name="T10" fmla="*/ 2480 w 5760"/>
              <a:gd name="T11" fmla="*/ 1601 h 5760"/>
              <a:gd name="T12" fmla="*/ 3894 w 5760"/>
              <a:gd name="T13" fmla="*/ 1634 h 5760"/>
              <a:gd name="T14" fmla="*/ 3527 w 5760"/>
              <a:gd name="T15" fmla="*/ 2129 h 5760"/>
              <a:gd name="T16" fmla="*/ 3894 w 5760"/>
              <a:gd name="T17" fmla="*/ 1634 h 5760"/>
              <a:gd name="T18" fmla="*/ 4482 w 5760"/>
              <a:gd name="T19" fmla="*/ 3645 h 5760"/>
              <a:gd name="T20" fmla="*/ 2889 w 5760"/>
              <a:gd name="T21" fmla="*/ 3501 h 5760"/>
              <a:gd name="T22" fmla="*/ 3375 w 5760"/>
              <a:gd name="T23" fmla="*/ 2488 h 5760"/>
              <a:gd name="T24" fmla="*/ 2536 w 5760"/>
              <a:gd name="T25" fmla="*/ 3678 h 5760"/>
              <a:gd name="T26" fmla="*/ 1293 w 5760"/>
              <a:gd name="T27" fmla="*/ 3916 h 5760"/>
              <a:gd name="T28" fmla="*/ 2417 w 5760"/>
              <a:gd name="T29" fmla="*/ 2830 h 5760"/>
              <a:gd name="T30" fmla="*/ 2121 w 5760"/>
              <a:gd name="T31" fmla="*/ 2791 h 5760"/>
              <a:gd name="T32" fmla="*/ 1387 w 5760"/>
              <a:gd name="T33" fmla="*/ 2065 h 5760"/>
              <a:gd name="T34" fmla="*/ 1643 w 5760"/>
              <a:gd name="T35" fmla="*/ 1794 h 5760"/>
              <a:gd name="T36" fmla="*/ 1779 w 5760"/>
              <a:gd name="T37" fmla="*/ 2272 h 5760"/>
              <a:gd name="T38" fmla="*/ 2712 w 5760"/>
              <a:gd name="T39" fmla="*/ 1579 h 5760"/>
              <a:gd name="T40" fmla="*/ 2170 w 5760"/>
              <a:gd name="T41" fmla="*/ 2592 h 5760"/>
              <a:gd name="T42" fmla="*/ 2817 w 5760"/>
              <a:gd name="T43" fmla="*/ 1985 h 5760"/>
              <a:gd name="T44" fmla="*/ 2688 w 5760"/>
              <a:gd name="T45" fmla="*/ 2463 h 5760"/>
              <a:gd name="T46" fmla="*/ 3295 w 5760"/>
              <a:gd name="T47" fmla="*/ 2297 h 5760"/>
              <a:gd name="T48" fmla="*/ 3853 w 5760"/>
              <a:gd name="T49" fmla="*/ 1322 h 5760"/>
              <a:gd name="T50" fmla="*/ 3574 w 5760"/>
              <a:gd name="T51" fmla="*/ 2352 h 5760"/>
              <a:gd name="T52" fmla="*/ 3900 w 5760"/>
              <a:gd name="T53" fmla="*/ 2471 h 5760"/>
              <a:gd name="T54" fmla="*/ 3861 w 5760"/>
              <a:gd name="T55" fmla="*/ 2728 h 5760"/>
              <a:gd name="T56" fmla="*/ 3182 w 5760"/>
              <a:gd name="T57" fmla="*/ 3468 h 5760"/>
              <a:gd name="T58" fmla="*/ 4203 w 5760"/>
              <a:gd name="T59" fmla="*/ 3645 h 5760"/>
              <a:gd name="T60" fmla="*/ 3750 w 5760"/>
              <a:gd name="T61" fmla="*/ 3429 h 5760"/>
              <a:gd name="T62" fmla="*/ 3750 w 5760"/>
              <a:gd name="T63" fmla="*/ 3813 h 5760"/>
              <a:gd name="T64" fmla="*/ 3949 w 5760"/>
              <a:gd name="T65" fmla="*/ 3015 h 5760"/>
              <a:gd name="T66" fmla="*/ 4482 w 5760"/>
              <a:gd name="T67" fmla="*/ 3645 h 5760"/>
              <a:gd name="T68" fmla="*/ 5449 w 5760"/>
              <a:gd name="T69" fmla="*/ 2880 h 5760"/>
              <a:gd name="T70" fmla="*/ 3406 w 5760"/>
              <a:gd name="T71" fmla="*/ 621 h 5760"/>
              <a:gd name="T72" fmla="*/ 2513 w 5760"/>
              <a:gd name="T73" fmla="*/ 693 h 5760"/>
              <a:gd name="T74" fmla="*/ 3685 w 5760"/>
              <a:gd name="T75" fmla="*/ 469 h 5760"/>
              <a:gd name="T76" fmla="*/ 2880 w 5760"/>
              <a:gd name="T77" fmla="*/ 309 h 5760"/>
              <a:gd name="T78" fmla="*/ 622 w 5760"/>
              <a:gd name="T79" fmla="*/ 2352 h 5760"/>
              <a:gd name="T80" fmla="*/ 694 w 5760"/>
              <a:gd name="T81" fmla="*/ 3247 h 5760"/>
              <a:gd name="T82" fmla="*/ 462 w 5760"/>
              <a:gd name="T83" fmla="*/ 2073 h 5760"/>
              <a:gd name="T84" fmla="*/ 310 w 5760"/>
              <a:gd name="T85" fmla="*/ 2880 h 5760"/>
              <a:gd name="T86" fmla="*/ 2353 w 5760"/>
              <a:gd name="T87" fmla="*/ 5144 h 5760"/>
              <a:gd name="T88" fmla="*/ 3248 w 5760"/>
              <a:gd name="T89" fmla="*/ 5072 h 5760"/>
              <a:gd name="T90" fmla="*/ 2074 w 5760"/>
              <a:gd name="T91" fmla="*/ 5296 h 5760"/>
              <a:gd name="T92" fmla="*/ 2880 w 5760"/>
              <a:gd name="T93" fmla="*/ 5448 h 5760"/>
              <a:gd name="T94" fmla="*/ 5137 w 5760"/>
              <a:gd name="T95" fmla="*/ 3413 h 5760"/>
              <a:gd name="T96" fmla="*/ 5065 w 5760"/>
              <a:gd name="T97" fmla="*/ 2512 h 5760"/>
              <a:gd name="T98" fmla="*/ 5297 w 5760"/>
              <a:gd name="T99" fmla="*/ 3692 h 5760"/>
              <a:gd name="T100" fmla="*/ 5449 w 5760"/>
              <a:gd name="T101" fmla="*/ 2880 h 5760"/>
              <a:gd name="T102" fmla="*/ 5623 w 5760"/>
              <a:gd name="T103" fmla="*/ 2880 h 5760"/>
              <a:gd name="T104" fmla="*/ 2880 w 5760"/>
              <a:gd name="T105" fmla="*/ 5622 h 5760"/>
              <a:gd name="T106" fmla="*/ 2880 w 5760"/>
              <a:gd name="T107" fmla="*/ 135 h 5760"/>
              <a:gd name="T108" fmla="*/ 5623 w 5760"/>
              <a:gd name="T109" fmla="*/ 2880 h 5760"/>
              <a:gd name="T110" fmla="*/ 5760 w 5760"/>
              <a:gd name="T111" fmla="*/ 2880 h 5760"/>
              <a:gd name="T112" fmla="*/ 0 w 5760"/>
              <a:gd name="T113" fmla="*/ 2880 h 5760"/>
              <a:gd name="T114" fmla="*/ 5760 w 5760"/>
              <a:gd name="T115" fmla="*/ 2880 h 57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5760" h="5760">
                <a:moveTo>
                  <a:pt x="2386" y="3095"/>
                </a:moveTo>
                <a:lnTo>
                  <a:pt x="2386" y="3095"/>
                </a:lnTo>
                <a:cubicBezTo>
                  <a:pt x="2027" y="3269"/>
                  <a:pt x="1572" y="3581"/>
                  <a:pt x="1572" y="3924"/>
                </a:cubicBezTo>
                <a:cubicBezTo>
                  <a:pt x="1572" y="4051"/>
                  <a:pt x="1635" y="4131"/>
                  <a:pt x="1754" y="4131"/>
                </a:cubicBezTo>
                <a:cubicBezTo>
                  <a:pt x="2105" y="4131"/>
                  <a:pt x="2320" y="3573"/>
                  <a:pt x="2386" y="3095"/>
                </a:cubicBezTo>
                <a:lnTo>
                  <a:pt x="2386" y="3095"/>
                </a:lnTo>
                <a:close/>
                <a:moveTo>
                  <a:pt x="2480" y="1601"/>
                </a:moveTo>
                <a:lnTo>
                  <a:pt x="2480" y="1601"/>
                </a:lnTo>
                <a:cubicBezTo>
                  <a:pt x="2480" y="1563"/>
                  <a:pt x="2458" y="1546"/>
                  <a:pt x="2425" y="1546"/>
                </a:cubicBezTo>
                <a:cubicBezTo>
                  <a:pt x="2257" y="1546"/>
                  <a:pt x="2019" y="1985"/>
                  <a:pt x="2019" y="2248"/>
                </a:cubicBezTo>
                <a:cubicBezTo>
                  <a:pt x="2281" y="2104"/>
                  <a:pt x="2480" y="1778"/>
                  <a:pt x="2480" y="1601"/>
                </a:cubicBezTo>
                <a:lnTo>
                  <a:pt x="2480" y="1601"/>
                </a:lnTo>
                <a:close/>
                <a:moveTo>
                  <a:pt x="3894" y="1634"/>
                </a:moveTo>
                <a:lnTo>
                  <a:pt x="3894" y="1634"/>
                </a:lnTo>
                <a:cubicBezTo>
                  <a:pt x="3894" y="1595"/>
                  <a:pt x="3885" y="1546"/>
                  <a:pt x="3836" y="1546"/>
                </a:cubicBezTo>
                <a:cubicBezTo>
                  <a:pt x="3717" y="1546"/>
                  <a:pt x="3527" y="1803"/>
                  <a:pt x="3527" y="2129"/>
                </a:cubicBezTo>
                <a:cubicBezTo>
                  <a:pt x="3765" y="1921"/>
                  <a:pt x="3894" y="1745"/>
                  <a:pt x="3894" y="1634"/>
                </a:cubicBezTo>
                <a:lnTo>
                  <a:pt x="3894" y="1634"/>
                </a:lnTo>
                <a:close/>
                <a:moveTo>
                  <a:pt x="4482" y="3645"/>
                </a:moveTo>
                <a:lnTo>
                  <a:pt x="4482" y="3645"/>
                </a:lnTo>
                <a:cubicBezTo>
                  <a:pt x="4482" y="4004"/>
                  <a:pt x="4173" y="4379"/>
                  <a:pt x="3717" y="4379"/>
                </a:cubicBezTo>
                <a:cubicBezTo>
                  <a:pt x="3168" y="4379"/>
                  <a:pt x="2889" y="3916"/>
                  <a:pt x="2889" y="3501"/>
                </a:cubicBezTo>
                <a:cubicBezTo>
                  <a:pt x="2889" y="2919"/>
                  <a:pt x="3287" y="2672"/>
                  <a:pt x="3455" y="2584"/>
                </a:cubicBezTo>
                <a:cubicBezTo>
                  <a:pt x="3422" y="2559"/>
                  <a:pt x="3397" y="2529"/>
                  <a:pt x="3375" y="2488"/>
                </a:cubicBezTo>
                <a:cubicBezTo>
                  <a:pt x="3182" y="2623"/>
                  <a:pt x="3008" y="2744"/>
                  <a:pt x="2640" y="2951"/>
                </a:cubicBezTo>
                <a:cubicBezTo>
                  <a:pt x="2624" y="3206"/>
                  <a:pt x="2601" y="3485"/>
                  <a:pt x="2536" y="3678"/>
                </a:cubicBezTo>
                <a:cubicBezTo>
                  <a:pt x="2400" y="4084"/>
                  <a:pt x="2121" y="4379"/>
                  <a:pt x="1754" y="4379"/>
                </a:cubicBezTo>
                <a:cubicBezTo>
                  <a:pt x="1444" y="4379"/>
                  <a:pt x="1293" y="4155"/>
                  <a:pt x="1293" y="3916"/>
                </a:cubicBezTo>
                <a:cubicBezTo>
                  <a:pt x="1293" y="3741"/>
                  <a:pt x="1395" y="3518"/>
                  <a:pt x="1580" y="3349"/>
                </a:cubicBezTo>
                <a:cubicBezTo>
                  <a:pt x="1812" y="3142"/>
                  <a:pt x="2066" y="3015"/>
                  <a:pt x="2417" y="2830"/>
                </a:cubicBezTo>
                <a:cubicBezTo>
                  <a:pt x="2425" y="2783"/>
                  <a:pt x="2433" y="2736"/>
                  <a:pt x="2442" y="2678"/>
                </a:cubicBezTo>
                <a:cubicBezTo>
                  <a:pt x="2353" y="2758"/>
                  <a:pt x="2226" y="2791"/>
                  <a:pt x="2121" y="2791"/>
                </a:cubicBezTo>
                <a:cubicBezTo>
                  <a:pt x="1955" y="2791"/>
                  <a:pt x="1818" y="2648"/>
                  <a:pt x="1787" y="2496"/>
                </a:cubicBezTo>
                <a:cubicBezTo>
                  <a:pt x="1563" y="2480"/>
                  <a:pt x="1395" y="2320"/>
                  <a:pt x="1387" y="2065"/>
                </a:cubicBezTo>
                <a:cubicBezTo>
                  <a:pt x="1387" y="1882"/>
                  <a:pt x="1459" y="1723"/>
                  <a:pt x="1580" y="1723"/>
                </a:cubicBezTo>
                <a:cubicBezTo>
                  <a:pt x="1627" y="1723"/>
                  <a:pt x="1643" y="1762"/>
                  <a:pt x="1643" y="1794"/>
                </a:cubicBezTo>
                <a:cubicBezTo>
                  <a:pt x="1643" y="1825"/>
                  <a:pt x="1602" y="1930"/>
                  <a:pt x="1602" y="2032"/>
                </a:cubicBezTo>
                <a:cubicBezTo>
                  <a:pt x="1602" y="2137"/>
                  <a:pt x="1652" y="2272"/>
                  <a:pt x="1779" y="2272"/>
                </a:cubicBezTo>
                <a:cubicBezTo>
                  <a:pt x="1779" y="1858"/>
                  <a:pt x="2082" y="1322"/>
                  <a:pt x="2442" y="1322"/>
                </a:cubicBezTo>
                <a:cubicBezTo>
                  <a:pt x="2680" y="1322"/>
                  <a:pt x="2712" y="1499"/>
                  <a:pt x="2712" y="1579"/>
                </a:cubicBezTo>
                <a:cubicBezTo>
                  <a:pt x="2712" y="1954"/>
                  <a:pt x="2337" y="2369"/>
                  <a:pt x="2033" y="2471"/>
                </a:cubicBezTo>
                <a:cubicBezTo>
                  <a:pt x="2042" y="2504"/>
                  <a:pt x="2074" y="2592"/>
                  <a:pt x="2170" y="2592"/>
                </a:cubicBezTo>
                <a:cubicBezTo>
                  <a:pt x="2290" y="2592"/>
                  <a:pt x="2433" y="2480"/>
                  <a:pt x="2505" y="2391"/>
                </a:cubicBezTo>
                <a:cubicBezTo>
                  <a:pt x="2536" y="2225"/>
                  <a:pt x="2657" y="1985"/>
                  <a:pt x="2817" y="1985"/>
                </a:cubicBezTo>
                <a:cubicBezTo>
                  <a:pt x="2880" y="1985"/>
                  <a:pt x="2911" y="2032"/>
                  <a:pt x="2911" y="2090"/>
                </a:cubicBezTo>
                <a:cubicBezTo>
                  <a:pt x="2911" y="2209"/>
                  <a:pt x="2784" y="2361"/>
                  <a:pt x="2688" y="2463"/>
                </a:cubicBezTo>
                <a:cubicBezTo>
                  <a:pt x="2673" y="2543"/>
                  <a:pt x="2665" y="2631"/>
                  <a:pt x="2665" y="2703"/>
                </a:cubicBezTo>
                <a:cubicBezTo>
                  <a:pt x="2944" y="2535"/>
                  <a:pt x="3088" y="2449"/>
                  <a:pt x="3295" y="2297"/>
                </a:cubicBezTo>
                <a:cubicBezTo>
                  <a:pt x="3279" y="2242"/>
                  <a:pt x="3279" y="2176"/>
                  <a:pt x="3279" y="2112"/>
                </a:cubicBezTo>
                <a:cubicBezTo>
                  <a:pt x="3279" y="1739"/>
                  <a:pt x="3527" y="1322"/>
                  <a:pt x="3853" y="1322"/>
                </a:cubicBezTo>
                <a:cubicBezTo>
                  <a:pt x="4037" y="1322"/>
                  <a:pt x="4131" y="1452"/>
                  <a:pt x="4131" y="1595"/>
                </a:cubicBezTo>
                <a:cubicBezTo>
                  <a:pt x="4131" y="1866"/>
                  <a:pt x="3900" y="2104"/>
                  <a:pt x="3574" y="2352"/>
                </a:cubicBezTo>
                <a:cubicBezTo>
                  <a:pt x="3599" y="2416"/>
                  <a:pt x="3637" y="2471"/>
                  <a:pt x="3701" y="2504"/>
                </a:cubicBezTo>
                <a:cubicBezTo>
                  <a:pt x="3709" y="2488"/>
                  <a:pt x="3813" y="2471"/>
                  <a:pt x="3900" y="2471"/>
                </a:cubicBezTo>
                <a:cubicBezTo>
                  <a:pt x="3996" y="2471"/>
                  <a:pt x="4131" y="2496"/>
                  <a:pt x="4131" y="2592"/>
                </a:cubicBezTo>
                <a:cubicBezTo>
                  <a:pt x="4131" y="2703"/>
                  <a:pt x="3980" y="2728"/>
                  <a:pt x="3861" y="2728"/>
                </a:cubicBezTo>
                <a:cubicBezTo>
                  <a:pt x="3797" y="2736"/>
                  <a:pt x="3693" y="2711"/>
                  <a:pt x="3693" y="2711"/>
                </a:cubicBezTo>
                <a:cubicBezTo>
                  <a:pt x="3518" y="2758"/>
                  <a:pt x="3182" y="2959"/>
                  <a:pt x="3182" y="3468"/>
                </a:cubicBezTo>
                <a:cubicBezTo>
                  <a:pt x="3182" y="3813"/>
                  <a:pt x="3397" y="4131"/>
                  <a:pt x="3734" y="4131"/>
                </a:cubicBezTo>
                <a:cubicBezTo>
                  <a:pt x="3988" y="4131"/>
                  <a:pt x="4195" y="3940"/>
                  <a:pt x="4203" y="3645"/>
                </a:cubicBezTo>
                <a:cubicBezTo>
                  <a:pt x="4204" y="3454"/>
                  <a:pt x="4123" y="3253"/>
                  <a:pt x="3933" y="3253"/>
                </a:cubicBezTo>
                <a:cubicBezTo>
                  <a:pt x="3836" y="3253"/>
                  <a:pt x="3750" y="3325"/>
                  <a:pt x="3750" y="3429"/>
                </a:cubicBezTo>
                <a:cubicBezTo>
                  <a:pt x="3742" y="3589"/>
                  <a:pt x="3861" y="3606"/>
                  <a:pt x="3861" y="3708"/>
                </a:cubicBezTo>
                <a:cubicBezTo>
                  <a:pt x="3861" y="3780"/>
                  <a:pt x="3806" y="3813"/>
                  <a:pt x="3750" y="3813"/>
                </a:cubicBezTo>
                <a:cubicBezTo>
                  <a:pt x="3590" y="3813"/>
                  <a:pt x="3469" y="3653"/>
                  <a:pt x="3469" y="3454"/>
                </a:cubicBezTo>
                <a:cubicBezTo>
                  <a:pt x="3469" y="3214"/>
                  <a:pt x="3678" y="3015"/>
                  <a:pt x="3949" y="3015"/>
                </a:cubicBezTo>
                <a:cubicBezTo>
                  <a:pt x="4300" y="3015"/>
                  <a:pt x="4482" y="3319"/>
                  <a:pt x="4482" y="3645"/>
                </a:cubicBezTo>
                <a:lnTo>
                  <a:pt x="4482" y="3645"/>
                </a:lnTo>
                <a:close/>
                <a:moveTo>
                  <a:pt x="5449" y="2880"/>
                </a:moveTo>
                <a:lnTo>
                  <a:pt x="5449" y="2880"/>
                </a:lnTo>
                <a:cubicBezTo>
                  <a:pt x="5449" y="1969"/>
                  <a:pt x="4985" y="1027"/>
                  <a:pt x="3988" y="726"/>
                </a:cubicBezTo>
                <a:cubicBezTo>
                  <a:pt x="3781" y="662"/>
                  <a:pt x="3607" y="621"/>
                  <a:pt x="3406" y="621"/>
                </a:cubicBezTo>
                <a:cubicBezTo>
                  <a:pt x="2944" y="621"/>
                  <a:pt x="2928" y="884"/>
                  <a:pt x="2712" y="884"/>
                </a:cubicBezTo>
                <a:cubicBezTo>
                  <a:pt x="2593" y="884"/>
                  <a:pt x="2513" y="798"/>
                  <a:pt x="2513" y="693"/>
                </a:cubicBezTo>
                <a:cubicBezTo>
                  <a:pt x="2513" y="510"/>
                  <a:pt x="2729" y="367"/>
                  <a:pt x="3071" y="367"/>
                </a:cubicBezTo>
                <a:cubicBezTo>
                  <a:pt x="3391" y="367"/>
                  <a:pt x="3637" y="447"/>
                  <a:pt x="3685" y="469"/>
                </a:cubicBezTo>
                <a:lnTo>
                  <a:pt x="3693" y="447"/>
                </a:lnTo>
                <a:cubicBezTo>
                  <a:pt x="3607" y="414"/>
                  <a:pt x="3303" y="309"/>
                  <a:pt x="2880" y="309"/>
                </a:cubicBezTo>
                <a:cubicBezTo>
                  <a:pt x="1961" y="309"/>
                  <a:pt x="1028" y="781"/>
                  <a:pt x="727" y="1770"/>
                </a:cubicBezTo>
                <a:cubicBezTo>
                  <a:pt x="663" y="1977"/>
                  <a:pt x="622" y="2154"/>
                  <a:pt x="622" y="2352"/>
                </a:cubicBezTo>
                <a:cubicBezTo>
                  <a:pt x="622" y="2816"/>
                  <a:pt x="885" y="2838"/>
                  <a:pt x="885" y="3054"/>
                </a:cubicBezTo>
                <a:cubicBezTo>
                  <a:pt x="885" y="3167"/>
                  <a:pt x="798" y="3247"/>
                  <a:pt x="694" y="3247"/>
                </a:cubicBezTo>
                <a:cubicBezTo>
                  <a:pt x="511" y="3247"/>
                  <a:pt x="368" y="3037"/>
                  <a:pt x="368" y="2687"/>
                </a:cubicBezTo>
                <a:cubicBezTo>
                  <a:pt x="368" y="2369"/>
                  <a:pt x="448" y="2121"/>
                  <a:pt x="462" y="2073"/>
                </a:cubicBezTo>
                <a:lnTo>
                  <a:pt x="440" y="2065"/>
                </a:lnTo>
                <a:cubicBezTo>
                  <a:pt x="415" y="2161"/>
                  <a:pt x="310" y="2457"/>
                  <a:pt x="310" y="2880"/>
                </a:cubicBezTo>
                <a:cubicBezTo>
                  <a:pt x="310" y="3805"/>
                  <a:pt x="782" y="4738"/>
                  <a:pt x="1771" y="5041"/>
                </a:cubicBezTo>
                <a:cubicBezTo>
                  <a:pt x="1978" y="5105"/>
                  <a:pt x="2154" y="5144"/>
                  <a:pt x="2353" y="5144"/>
                </a:cubicBezTo>
                <a:cubicBezTo>
                  <a:pt x="2817" y="5144"/>
                  <a:pt x="2831" y="4873"/>
                  <a:pt x="3047" y="4873"/>
                </a:cubicBezTo>
                <a:cubicBezTo>
                  <a:pt x="3160" y="4873"/>
                  <a:pt x="3248" y="4961"/>
                  <a:pt x="3248" y="5072"/>
                </a:cubicBezTo>
                <a:cubicBezTo>
                  <a:pt x="3248" y="5249"/>
                  <a:pt x="3038" y="5392"/>
                  <a:pt x="2688" y="5392"/>
                </a:cubicBezTo>
                <a:cubicBezTo>
                  <a:pt x="2370" y="5392"/>
                  <a:pt x="2113" y="5312"/>
                  <a:pt x="2074" y="5296"/>
                </a:cubicBezTo>
                <a:lnTo>
                  <a:pt x="2066" y="5320"/>
                </a:lnTo>
                <a:cubicBezTo>
                  <a:pt x="2154" y="5359"/>
                  <a:pt x="2458" y="5448"/>
                  <a:pt x="2880" y="5448"/>
                </a:cubicBezTo>
                <a:cubicBezTo>
                  <a:pt x="3797" y="5448"/>
                  <a:pt x="4739" y="4984"/>
                  <a:pt x="5034" y="3987"/>
                </a:cubicBezTo>
                <a:cubicBezTo>
                  <a:pt x="5098" y="3788"/>
                  <a:pt x="5137" y="3606"/>
                  <a:pt x="5137" y="3413"/>
                </a:cubicBezTo>
                <a:cubicBezTo>
                  <a:pt x="5137" y="2943"/>
                  <a:pt x="4874" y="2927"/>
                  <a:pt x="4874" y="2711"/>
                </a:cubicBezTo>
                <a:cubicBezTo>
                  <a:pt x="4874" y="2592"/>
                  <a:pt x="4954" y="2512"/>
                  <a:pt x="5065" y="2512"/>
                </a:cubicBezTo>
                <a:cubicBezTo>
                  <a:pt x="5250" y="2512"/>
                  <a:pt x="5393" y="2728"/>
                  <a:pt x="5393" y="3079"/>
                </a:cubicBezTo>
                <a:cubicBezTo>
                  <a:pt x="5393" y="3390"/>
                  <a:pt x="5313" y="3637"/>
                  <a:pt x="5297" y="3692"/>
                </a:cubicBezTo>
                <a:lnTo>
                  <a:pt x="5322" y="3700"/>
                </a:lnTo>
                <a:cubicBezTo>
                  <a:pt x="5352" y="3606"/>
                  <a:pt x="5449" y="3310"/>
                  <a:pt x="5449" y="2880"/>
                </a:cubicBezTo>
                <a:lnTo>
                  <a:pt x="5449" y="2880"/>
                </a:lnTo>
                <a:close/>
                <a:moveTo>
                  <a:pt x="5623" y="2880"/>
                </a:moveTo>
                <a:lnTo>
                  <a:pt x="5623" y="2880"/>
                </a:lnTo>
                <a:cubicBezTo>
                  <a:pt x="5623" y="4395"/>
                  <a:pt x="4396" y="5622"/>
                  <a:pt x="2880" y="5622"/>
                </a:cubicBezTo>
                <a:cubicBezTo>
                  <a:pt x="1364" y="5622"/>
                  <a:pt x="136" y="4395"/>
                  <a:pt x="136" y="2880"/>
                </a:cubicBezTo>
                <a:cubicBezTo>
                  <a:pt x="136" y="1363"/>
                  <a:pt x="1364" y="135"/>
                  <a:pt x="2880" y="135"/>
                </a:cubicBezTo>
                <a:cubicBezTo>
                  <a:pt x="4396" y="135"/>
                  <a:pt x="5623" y="1372"/>
                  <a:pt x="5623" y="2880"/>
                </a:cubicBezTo>
                <a:lnTo>
                  <a:pt x="5623" y="2880"/>
                </a:lnTo>
                <a:close/>
                <a:moveTo>
                  <a:pt x="5760" y="2880"/>
                </a:moveTo>
                <a:lnTo>
                  <a:pt x="5760" y="2880"/>
                </a:lnTo>
                <a:cubicBezTo>
                  <a:pt x="5760" y="1292"/>
                  <a:pt x="4468" y="0"/>
                  <a:pt x="2880" y="0"/>
                </a:cubicBezTo>
                <a:cubicBezTo>
                  <a:pt x="1293" y="0"/>
                  <a:pt x="0" y="1292"/>
                  <a:pt x="0" y="2880"/>
                </a:cubicBezTo>
                <a:cubicBezTo>
                  <a:pt x="0" y="4473"/>
                  <a:pt x="1293" y="5760"/>
                  <a:pt x="2880" y="5760"/>
                </a:cubicBezTo>
                <a:cubicBezTo>
                  <a:pt x="4468" y="5760"/>
                  <a:pt x="5760" y="4473"/>
                  <a:pt x="5760" y="2880"/>
                </a:cubicBezTo>
                <a:close/>
              </a:path>
            </a:pathLst>
          </a:custGeom>
          <a:solidFill>
            <a:srgbClr val="005EB8"/>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Tree>
    <p:extLst>
      <p:ext uri="{BB962C8B-B14F-4D97-AF65-F5344CB8AC3E}">
        <p14:creationId xmlns:p14="http://schemas.microsoft.com/office/powerpoint/2010/main" val="3504156054"/>
      </p:ext>
    </p:extLst>
  </p:cSld>
  <p:clrMapOvr>
    <a:overrideClrMapping bg1="lt1" tx1="dk1" bg2="lt2" tx2="dk2" accent1="accent1" accent2="accent2" accent3="accent3" accent4="accent4" accent5="accent5" accent6="accent6" hlink="hlink" folHlink="folHlink"/>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2_Box content - 4 columns slide">
    <p:bg>
      <p:bgRef idx="1001">
        <a:schemeClr val="bg1"/>
      </p:bgRef>
    </p:bg>
    <p:spTree>
      <p:nvGrpSpPr>
        <p:cNvPr id="1" name=""/>
        <p:cNvGrpSpPr/>
        <p:nvPr/>
      </p:nvGrpSpPr>
      <p:grpSpPr>
        <a:xfrm>
          <a:off x="0" y="0"/>
          <a:ext cx="0" cy="0"/>
          <a:chOff x="0" y="0"/>
          <a:chExt cx="0" cy="0"/>
        </a:xfrm>
      </p:grpSpPr>
      <p:sp>
        <p:nvSpPr>
          <p:cNvPr id="25" name="Text Placeholder 24">
            <a:extLst>
              <a:ext uri="{FF2B5EF4-FFF2-40B4-BE49-F238E27FC236}">
                <a16:creationId xmlns:a16="http://schemas.microsoft.com/office/drawing/2014/main" id="{BB384426-C017-F545-8DF0-593D3581674B}"/>
              </a:ext>
            </a:extLst>
          </p:cNvPr>
          <p:cNvSpPr>
            <a:spLocks noGrp="1"/>
          </p:cNvSpPr>
          <p:nvPr>
            <p:ph type="body" sz="quarter" idx="22" hasCustomPrompt="1"/>
          </p:nvPr>
        </p:nvSpPr>
        <p:spPr>
          <a:xfrm>
            <a:off x="793354" y="2346458"/>
            <a:ext cx="2141410" cy="3293782"/>
          </a:xfrm>
          <a:prstGeom prst="rect">
            <a:avLst/>
          </a:prstGeom>
        </p:spPr>
        <p:txBody>
          <a:bodyPr vert="horz" lIns="0" tIns="0" rIns="0" bIns="0" rtlCol="0">
            <a:noAutofit/>
          </a:bodyPr>
          <a:lstStyle>
            <a:lvl1pPr>
              <a:defRPr lang="en-US" sz="1200" dirty="0">
                <a:solidFill>
                  <a:srgbClr val="0E141F"/>
                </a:solidFill>
                <a:effectLst/>
              </a:defRPr>
            </a:lvl1pPr>
          </a:lstStyle>
          <a:p>
            <a:pPr lvl="0"/>
            <a:r>
              <a:rPr lang="en-US" dirty="0"/>
              <a:t>Click to add text column. At vero eos et accusam et justo duo dolores et ea </a:t>
            </a:r>
            <a:r>
              <a:rPr lang="en-US" dirty="0" err="1"/>
              <a:t>rebum</a:t>
            </a:r>
            <a:r>
              <a:rPr lang="en-US" dirty="0"/>
              <a:t>. Stet </a:t>
            </a:r>
            <a:r>
              <a:rPr lang="en-US" dirty="0" err="1"/>
              <a:t>clita</a:t>
            </a:r>
            <a:r>
              <a:rPr lang="en-US" dirty="0"/>
              <a:t> </a:t>
            </a:r>
            <a:r>
              <a:rPr lang="en-US" dirty="0" err="1"/>
              <a:t>kasd</a:t>
            </a:r>
            <a:r>
              <a:rPr lang="en-US" dirty="0"/>
              <a:t> </a:t>
            </a:r>
            <a:r>
              <a:rPr lang="en-US" dirty="0" err="1"/>
              <a:t>gubergren</a:t>
            </a:r>
            <a:r>
              <a:rPr lang="en-US" dirty="0"/>
              <a:t>, no sea </a:t>
            </a:r>
            <a:r>
              <a:rPr lang="en-US" dirty="0" err="1"/>
              <a:t>takimata</a:t>
            </a:r>
            <a:r>
              <a:rPr lang="en-US" dirty="0"/>
              <a:t> </a:t>
            </a:r>
            <a:r>
              <a:rPr lang="en-US" dirty="0" err="1"/>
              <a:t>sanctus</a:t>
            </a:r>
            <a:r>
              <a:rPr lang="en-US" dirty="0"/>
              <a:t> </a:t>
            </a:r>
            <a:r>
              <a:rPr lang="en-US" dirty="0" err="1"/>
              <a:t>est</a:t>
            </a:r>
            <a:r>
              <a:rPr lang="en-US" dirty="0"/>
              <a:t> Lorem ipsum dolor sit amet. </a:t>
            </a:r>
          </a:p>
          <a:p>
            <a:pPr lvl="0"/>
            <a:r>
              <a:rPr lang="en-US" dirty="0"/>
              <a:t>Lorem ipsum dolor sit amet, consetetur sadipscing elitr, sed diam nonumy eirmod </a:t>
            </a:r>
            <a:r>
              <a:rPr lang="en-US" dirty="0" err="1"/>
              <a:t>tempor</a:t>
            </a:r>
            <a:r>
              <a:rPr lang="en-US" dirty="0"/>
              <a:t> </a:t>
            </a:r>
            <a:r>
              <a:rPr lang="en-US" dirty="0" err="1"/>
              <a:t>invidunt</a:t>
            </a:r>
            <a:r>
              <a:rPr lang="en-US" dirty="0"/>
              <a:t> </a:t>
            </a:r>
            <a:r>
              <a:rPr lang="en-US" dirty="0" err="1"/>
              <a:t>ut</a:t>
            </a:r>
            <a:r>
              <a:rPr lang="en-US" dirty="0"/>
              <a:t> </a:t>
            </a:r>
            <a:r>
              <a:rPr lang="en-US" dirty="0" err="1"/>
              <a:t>labore</a:t>
            </a:r>
            <a:r>
              <a:rPr lang="en-US" dirty="0"/>
              <a:t> et dolore magna </a:t>
            </a:r>
            <a:r>
              <a:rPr lang="en-US" dirty="0" err="1"/>
              <a:t>aliquyam</a:t>
            </a:r>
            <a:r>
              <a:rPr lang="en-US" dirty="0"/>
              <a:t> </a:t>
            </a:r>
            <a:r>
              <a:rPr lang="en-US" dirty="0" err="1"/>
              <a:t>erat</a:t>
            </a:r>
            <a:r>
              <a:rPr lang="en-US" dirty="0"/>
              <a:t>, sed diam </a:t>
            </a:r>
            <a:r>
              <a:rPr lang="en-US" dirty="0" err="1"/>
              <a:t>voluptua</a:t>
            </a:r>
            <a:r>
              <a:rPr lang="en-US" dirty="0"/>
              <a:t>. Duis </a:t>
            </a:r>
            <a:r>
              <a:rPr lang="en-US" dirty="0" err="1"/>
              <a:t>autem</a:t>
            </a:r>
            <a:r>
              <a:rPr lang="en-US" dirty="0"/>
              <a:t> </a:t>
            </a:r>
            <a:r>
              <a:rPr lang="en-US" dirty="0" err="1"/>
              <a:t>vel</a:t>
            </a:r>
            <a:r>
              <a:rPr lang="en-US" dirty="0"/>
              <a:t> </a:t>
            </a:r>
            <a:r>
              <a:rPr lang="en-US" dirty="0" err="1"/>
              <a:t>eum</a:t>
            </a:r>
            <a:r>
              <a:rPr lang="en-US" dirty="0"/>
              <a:t> </a:t>
            </a:r>
            <a:r>
              <a:rPr lang="en-US" dirty="0" err="1"/>
              <a:t>iriure</a:t>
            </a:r>
            <a:r>
              <a:rPr lang="en-US" dirty="0"/>
              <a:t> dolor in </a:t>
            </a:r>
            <a:r>
              <a:rPr lang="en-US" dirty="0" err="1"/>
              <a:t>hendrerit</a:t>
            </a:r>
            <a:r>
              <a:rPr lang="en-US" dirty="0"/>
              <a:t> </a:t>
            </a:r>
            <a:r>
              <a:rPr lang="en-US" dirty="0" err="1"/>
              <a:t>insed</a:t>
            </a:r>
            <a:r>
              <a:rPr lang="en-US" dirty="0"/>
              <a:t> et fugit. Duis </a:t>
            </a:r>
            <a:r>
              <a:rPr lang="en-US" dirty="0" err="1"/>
              <a:t>autem</a:t>
            </a:r>
            <a:r>
              <a:rPr lang="en-US" dirty="0"/>
              <a:t> vel </a:t>
            </a:r>
            <a:r>
              <a:rPr lang="en-US" dirty="0" err="1"/>
              <a:t>eum</a:t>
            </a:r>
            <a:r>
              <a:rPr lang="en-US" dirty="0"/>
              <a:t> </a:t>
            </a:r>
            <a:r>
              <a:rPr lang="en-US" dirty="0" err="1"/>
              <a:t>iriure</a:t>
            </a:r>
            <a:r>
              <a:rPr lang="en-US" dirty="0"/>
              <a:t> dolor in </a:t>
            </a:r>
            <a:r>
              <a:rPr lang="en-US" dirty="0" err="1"/>
              <a:t>hendrerit</a:t>
            </a:r>
            <a:r>
              <a:rPr lang="en-US" dirty="0"/>
              <a:t> in </a:t>
            </a:r>
            <a:r>
              <a:rPr lang="en-US" dirty="0" err="1"/>
              <a:t>sadipscing</a:t>
            </a:r>
            <a:r>
              <a:rPr lang="en-US" dirty="0"/>
              <a:t> </a:t>
            </a:r>
            <a:r>
              <a:rPr lang="en-US" dirty="0" err="1"/>
              <a:t>elitr</a:t>
            </a:r>
            <a:r>
              <a:rPr lang="en-US" dirty="0"/>
              <a:t> </a:t>
            </a:r>
            <a:r>
              <a:rPr lang="en-US" dirty="0" err="1"/>
              <a:t>vulputate</a:t>
            </a:r>
            <a:r>
              <a:rPr lang="en-US" dirty="0"/>
              <a:t> </a:t>
            </a:r>
            <a:r>
              <a:rPr lang="en-US" dirty="0" err="1"/>
              <a:t>velit</a:t>
            </a:r>
            <a:r>
              <a:rPr lang="en-US" dirty="0"/>
              <a:t>.</a:t>
            </a:r>
          </a:p>
        </p:txBody>
      </p:sp>
      <p:sp>
        <p:nvSpPr>
          <p:cNvPr id="19" name="Text Placeholder 24">
            <a:extLst>
              <a:ext uri="{FF2B5EF4-FFF2-40B4-BE49-F238E27FC236}">
                <a16:creationId xmlns:a16="http://schemas.microsoft.com/office/drawing/2014/main" id="{9890B971-BFD0-114A-9A91-FBF6DF9ACBB0}"/>
              </a:ext>
            </a:extLst>
          </p:cNvPr>
          <p:cNvSpPr>
            <a:spLocks noGrp="1"/>
          </p:cNvSpPr>
          <p:nvPr>
            <p:ph type="body" sz="quarter" idx="29" hasCustomPrompt="1"/>
          </p:nvPr>
        </p:nvSpPr>
        <p:spPr>
          <a:xfrm>
            <a:off x="3616303" y="2346458"/>
            <a:ext cx="2141410" cy="3293782"/>
          </a:xfrm>
          <a:prstGeom prst="rect">
            <a:avLst/>
          </a:prstGeom>
        </p:spPr>
        <p:txBody>
          <a:bodyPr vert="horz" lIns="0" tIns="0" rIns="0" bIns="0" rtlCol="0">
            <a:noAutofit/>
          </a:bodyPr>
          <a:lstStyle>
            <a:lvl1pPr>
              <a:defRPr lang="en-US" sz="1200" dirty="0">
                <a:solidFill>
                  <a:srgbClr val="0E141F"/>
                </a:solidFill>
                <a:effectLst/>
              </a:defRPr>
            </a:lvl1pPr>
          </a:lstStyle>
          <a:p>
            <a:pPr lvl="0"/>
            <a:r>
              <a:rPr lang="en-US" dirty="0"/>
              <a:t>Click to add text column. At vero eos et accusam et justo duo dolores et ea </a:t>
            </a:r>
            <a:r>
              <a:rPr lang="en-US" dirty="0" err="1"/>
              <a:t>rebum</a:t>
            </a:r>
            <a:r>
              <a:rPr lang="en-US" dirty="0"/>
              <a:t>. Stet </a:t>
            </a:r>
            <a:r>
              <a:rPr lang="en-US" dirty="0" err="1"/>
              <a:t>clita</a:t>
            </a:r>
            <a:r>
              <a:rPr lang="en-US" dirty="0"/>
              <a:t> </a:t>
            </a:r>
            <a:r>
              <a:rPr lang="en-US" dirty="0" err="1"/>
              <a:t>kasd</a:t>
            </a:r>
            <a:r>
              <a:rPr lang="en-US" dirty="0"/>
              <a:t> </a:t>
            </a:r>
            <a:r>
              <a:rPr lang="en-US" dirty="0" err="1"/>
              <a:t>gubergren</a:t>
            </a:r>
            <a:r>
              <a:rPr lang="en-US" dirty="0"/>
              <a:t>, no sea </a:t>
            </a:r>
            <a:r>
              <a:rPr lang="en-US" dirty="0" err="1"/>
              <a:t>takimata</a:t>
            </a:r>
            <a:r>
              <a:rPr lang="en-US" dirty="0"/>
              <a:t> </a:t>
            </a:r>
            <a:r>
              <a:rPr lang="en-US" dirty="0" err="1"/>
              <a:t>sanctus</a:t>
            </a:r>
            <a:r>
              <a:rPr lang="en-US" dirty="0"/>
              <a:t> </a:t>
            </a:r>
            <a:r>
              <a:rPr lang="en-US" dirty="0" err="1"/>
              <a:t>est</a:t>
            </a:r>
            <a:r>
              <a:rPr lang="en-US" dirty="0"/>
              <a:t> Lorem ipsum dolor sit amet. </a:t>
            </a:r>
          </a:p>
          <a:p>
            <a:pPr lvl="0"/>
            <a:r>
              <a:rPr lang="en-US" dirty="0"/>
              <a:t>Lorem ipsum dolor sit amet, consetetur sadipscing elitr, sed diam nonumy eirmod </a:t>
            </a:r>
            <a:r>
              <a:rPr lang="en-US" dirty="0" err="1"/>
              <a:t>tempor</a:t>
            </a:r>
            <a:r>
              <a:rPr lang="en-US" dirty="0"/>
              <a:t> </a:t>
            </a:r>
            <a:r>
              <a:rPr lang="en-US" dirty="0" err="1"/>
              <a:t>invidunt</a:t>
            </a:r>
            <a:r>
              <a:rPr lang="en-US" dirty="0"/>
              <a:t> </a:t>
            </a:r>
            <a:r>
              <a:rPr lang="en-US" dirty="0" err="1"/>
              <a:t>ut</a:t>
            </a:r>
            <a:r>
              <a:rPr lang="en-US" dirty="0"/>
              <a:t> </a:t>
            </a:r>
            <a:r>
              <a:rPr lang="en-US" dirty="0" err="1"/>
              <a:t>labore</a:t>
            </a:r>
            <a:r>
              <a:rPr lang="en-US" dirty="0"/>
              <a:t> et dolore magna </a:t>
            </a:r>
            <a:r>
              <a:rPr lang="en-US" dirty="0" err="1"/>
              <a:t>aliquyam</a:t>
            </a:r>
            <a:r>
              <a:rPr lang="en-US" dirty="0"/>
              <a:t> </a:t>
            </a:r>
            <a:r>
              <a:rPr lang="en-US" dirty="0" err="1"/>
              <a:t>erat</a:t>
            </a:r>
            <a:r>
              <a:rPr lang="en-US" dirty="0"/>
              <a:t>, sed diam </a:t>
            </a:r>
            <a:r>
              <a:rPr lang="en-US" dirty="0" err="1"/>
              <a:t>voluptua</a:t>
            </a:r>
            <a:r>
              <a:rPr lang="en-US" dirty="0"/>
              <a:t>. Duis </a:t>
            </a:r>
            <a:r>
              <a:rPr lang="en-US" dirty="0" err="1"/>
              <a:t>autem</a:t>
            </a:r>
            <a:r>
              <a:rPr lang="en-US" dirty="0"/>
              <a:t> </a:t>
            </a:r>
            <a:r>
              <a:rPr lang="en-US" dirty="0" err="1"/>
              <a:t>vel</a:t>
            </a:r>
            <a:r>
              <a:rPr lang="en-US" dirty="0"/>
              <a:t> </a:t>
            </a:r>
            <a:r>
              <a:rPr lang="en-US" dirty="0" err="1"/>
              <a:t>eum</a:t>
            </a:r>
            <a:r>
              <a:rPr lang="en-US" dirty="0"/>
              <a:t> </a:t>
            </a:r>
            <a:r>
              <a:rPr lang="en-US" dirty="0" err="1"/>
              <a:t>iriure</a:t>
            </a:r>
            <a:r>
              <a:rPr lang="en-US" dirty="0"/>
              <a:t> dolor in </a:t>
            </a:r>
            <a:r>
              <a:rPr lang="en-US" dirty="0" err="1"/>
              <a:t>hendrerit</a:t>
            </a:r>
            <a:r>
              <a:rPr lang="en-US" dirty="0"/>
              <a:t> </a:t>
            </a:r>
            <a:r>
              <a:rPr lang="en-US" dirty="0" err="1"/>
              <a:t>insed</a:t>
            </a:r>
            <a:r>
              <a:rPr lang="en-US" dirty="0"/>
              <a:t> et fugit. Duis </a:t>
            </a:r>
            <a:r>
              <a:rPr lang="en-US" dirty="0" err="1"/>
              <a:t>autem</a:t>
            </a:r>
            <a:r>
              <a:rPr lang="en-US" dirty="0"/>
              <a:t> vel </a:t>
            </a:r>
            <a:r>
              <a:rPr lang="en-US" dirty="0" err="1"/>
              <a:t>eum</a:t>
            </a:r>
            <a:r>
              <a:rPr lang="en-US" dirty="0"/>
              <a:t> </a:t>
            </a:r>
            <a:r>
              <a:rPr lang="en-US" dirty="0" err="1"/>
              <a:t>iriure</a:t>
            </a:r>
            <a:r>
              <a:rPr lang="en-US" dirty="0"/>
              <a:t> dolor in </a:t>
            </a:r>
            <a:r>
              <a:rPr lang="en-US" dirty="0" err="1"/>
              <a:t>hendrerit</a:t>
            </a:r>
            <a:r>
              <a:rPr lang="en-US" dirty="0"/>
              <a:t> in </a:t>
            </a:r>
            <a:r>
              <a:rPr lang="en-US" dirty="0" err="1"/>
              <a:t>sadipscing</a:t>
            </a:r>
            <a:r>
              <a:rPr lang="en-US" dirty="0"/>
              <a:t> </a:t>
            </a:r>
            <a:r>
              <a:rPr lang="en-US" dirty="0" err="1"/>
              <a:t>elitr</a:t>
            </a:r>
            <a:r>
              <a:rPr lang="en-US" dirty="0"/>
              <a:t> </a:t>
            </a:r>
            <a:r>
              <a:rPr lang="en-US" dirty="0" err="1"/>
              <a:t>vulputate</a:t>
            </a:r>
            <a:r>
              <a:rPr lang="en-US" dirty="0"/>
              <a:t> </a:t>
            </a:r>
            <a:r>
              <a:rPr lang="en-US" dirty="0" err="1"/>
              <a:t>velit</a:t>
            </a:r>
            <a:r>
              <a:rPr lang="en-US" dirty="0"/>
              <a:t>.</a:t>
            </a:r>
          </a:p>
        </p:txBody>
      </p:sp>
      <p:sp>
        <p:nvSpPr>
          <p:cNvPr id="20" name="Text Placeholder 24">
            <a:extLst>
              <a:ext uri="{FF2B5EF4-FFF2-40B4-BE49-F238E27FC236}">
                <a16:creationId xmlns:a16="http://schemas.microsoft.com/office/drawing/2014/main" id="{A849B5FC-653A-C04F-877B-066E9ED14581}"/>
              </a:ext>
            </a:extLst>
          </p:cNvPr>
          <p:cNvSpPr>
            <a:spLocks noGrp="1"/>
          </p:cNvSpPr>
          <p:nvPr>
            <p:ph type="body" sz="quarter" idx="30" hasCustomPrompt="1"/>
          </p:nvPr>
        </p:nvSpPr>
        <p:spPr>
          <a:xfrm>
            <a:off x="6440718" y="2346458"/>
            <a:ext cx="2141410" cy="3293782"/>
          </a:xfrm>
          <a:prstGeom prst="rect">
            <a:avLst/>
          </a:prstGeom>
        </p:spPr>
        <p:txBody>
          <a:bodyPr vert="horz" lIns="0" tIns="0" rIns="0" bIns="0" rtlCol="0">
            <a:noAutofit/>
          </a:bodyPr>
          <a:lstStyle>
            <a:lvl1pPr>
              <a:defRPr lang="en-US" sz="1200" dirty="0">
                <a:solidFill>
                  <a:srgbClr val="0E141F"/>
                </a:solidFill>
                <a:effectLst/>
              </a:defRPr>
            </a:lvl1pPr>
          </a:lstStyle>
          <a:p>
            <a:pPr lvl="0"/>
            <a:r>
              <a:rPr lang="en-US" dirty="0"/>
              <a:t>Click to add text column. At vero eos et accusam et justo duo dolores et ea </a:t>
            </a:r>
            <a:r>
              <a:rPr lang="en-US" dirty="0" err="1"/>
              <a:t>rebum</a:t>
            </a:r>
            <a:r>
              <a:rPr lang="en-US" dirty="0"/>
              <a:t>. Stet </a:t>
            </a:r>
            <a:r>
              <a:rPr lang="en-US" dirty="0" err="1"/>
              <a:t>clita</a:t>
            </a:r>
            <a:r>
              <a:rPr lang="en-US" dirty="0"/>
              <a:t> </a:t>
            </a:r>
            <a:r>
              <a:rPr lang="en-US" dirty="0" err="1"/>
              <a:t>kasd</a:t>
            </a:r>
            <a:r>
              <a:rPr lang="en-US" dirty="0"/>
              <a:t> </a:t>
            </a:r>
            <a:r>
              <a:rPr lang="en-US" dirty="0" err="1"/>
              <a:t>gubergren</a:t>
            </a:r>
            <a:r>
              <a:rPr lang="en-US" dirty="0"/>
              <a:t>, no sea </a:t>
            </a:r>
            <a:r>
              <a:rPr lang="en-US" dirty="0" err="1"/>
              <a:t>takimata</a:t>
            </a:r>
            <a:r>
              <a:rPr lang="en-US" dirty="0"/>
              <a:t> </a:t>
            </a:r>
            <a:r>
              <a:rPr lang="en-US" dirty="0" err="1"/>
              <a:t>sanctus</a:t>
            </a:r>
            <a:r>
              <a:rPr lang="en-US" dirty="0"/>
              <a:t> </a:t>
            </a:r>
            <a:r>
              <a:rPr lang="en-US" dirty="0" err="1"/>
              <a:t>est</a:t>
            </a:r>
            <a:r>
              <a:rPr lang="en-US" dirty="0"/>
              <a:t> Lorem ipsum dolor sit amet. </a:t>
            </a:r>
          </a:p>
          <a:p>
            <a:pPr lvl="0"/>
            <a:r>
              <a:rPr lang="en-US" dirty="0"/>
              <a:t>Lorem ipsum dolor sit amet, consetetur sadipscing elitr, sed diam nonumy eirmod </a:t>
            </a:r>
            <a:r>
              <a:rPr lang="en-US" dirty="0" err="1"/>
              <a:t>tempor</a:t>
            </a:r>
            <a:r>
              <a:rPr lang="en-US" dirty="0"/>
              <a:t> </a:t>
            </a:r>
            <a:r>
              <a:rPr lang="en-US" dirty="0" err="1"/>
              <a:t>invidunt</a:t>
            </a:r>
            <a:r>
              <a:rPr lang="en-US" dirty="0"/>
              <a:t> </a:t>
            </a:r>
            <a:r>
              <a:rPr lang="en-US" dirty="0" err="1"/>
              <a:t>ut</a:t>
            </a:r>
            <a:r>
              <a:rPr lang="en-US" dirty="0"/>
              <a:t> </a:t>
            </a:r>
            <a:r>
              <a:rPr lang="en-US" dirty="0" err="1"/>
              <a:t>labore</a:t>
            </a:r>
            <a:r>
              <a:rPr lang="en-US" dirty="0"/>
              <a:t> et dolore magna </a:t>
            </a:r>
            <a:r>
              <a:rPr lang="en-US" dirty="0" err="1"/>
              <a:t>aliquyam</a:t>
            </a:r>
            <a:r>
              <a:rPr lang="en-US" dirty="0"/>
              <a:t> </a:t>
            </a:r>
            <a:r>
              <a:rPr lang="en-US" dirty="0" err="1"/>
              <a:t>erat</a:t>
            </a:r>
            <a:r>
              <a:rPr lang="en-US" dirty="0"/>
              <a:t>, sed diam </a:t>
            </a:r>
            <a:r>
              <a:rPr lang="en-US" dirty="0" err="1"/>
              <a:t>voluptua</a:t>
            </a:r>
            <a:r>
              <a:rPr lang="en-US" dirty="0"/>
              <a:t>. Duis </a:t>
            </a:r>
            <a:r>
              <a:rPr lang="en-US" dirty="0" err="1"/>
              <a:t>autem</a:t>
            </a:r>
            <a:r>
              <a:rPr lang="en-US" dirty="0"/>
              <a:t> </a:t>
            </a:r>
            <a:r>
              <a:rPr lang="en-US" dirty="0" err="1"/>
              <a:t>vel</a:t>
            </a:r>
            <a:r>
              <a:rPr lang="en-US" dirty="0"/>
              <a:t> </a:t>
            </a:r>
            <a:r>
              <a:rPr lang="en-US" dirty="0" err="1"/>
              <a:t>eum</a:t>
            </a:r>
            <a:r>
              <a:rPr lang="en-US" dirty="0"/>
              <a:t> </a:t>
            </a:r>
            <a:r>
              <a:rPr lang="en-US" dirty="0" err="1"/>
              <a:t>iriure</a:t>
            </a:r>
            <a:r>
              <a:rPr lang="en-US" dirty="0"/>
              <a:t> dolor in </a:t>
            </a:r>
            <a:r>
              <a:rPr lang="en-US" dirty="0" err="1"/>
              <a:t>hendrerit</a:t>
            </a:r>
            <a:r>
              <a:rPr lang="en-US" dirty="0"/>
              <a:t> </a:t>
            </a:r>
            <a:r>
              <a:rPr lang="en-US" dirty="0" err="1"/>
              <a:t>insed</a:t>
            </a:r>
            <a:r>
              <a:rPr lang="en-US" dirty="0"/>
              <a:t> et fugit. Duis </a:t>
            </a:r>
            <a:r>
              <a:rPr lang="en-US" dirty="0" err="1"/>
              <a:t>autem</a:t>
            </a:r>
            <a:r>
              <a:rPr lang="en-US" dirty="0"/>
              <a:t> vel </a:t>
            </a:r>
            <a:r>
              <a:rPr lang="en-US" dirty="0" err="1"/>
              <a:t>eum</a:t>
            </a:r>
            <a:r>
              <a:rPr lang="en-US" dirty="0"/>
              <a:t> </a:t>
            </a:r>
            <a:r>
              <a:rPr lang="en-US" dirty="0" err="1"/>
              <a:t>iriure</a:t>
            </a:r>
            <a:r>
              <a:rPr lang="en-US" dirty="0"/>
              <a:t> dolor in </a:t>
            </a:r>
            <a:r>
              <a:rPr lang="en-US" dirty="0" err="1"/>
              <a:t>hendrerit</a:t>
            </a:r>
            <a:r>
              <a:rPr lang="en-US" dirty="0"/>
              <a:t> in </a:t>
            </a:r>
            <a:r>
              <a:rPr lang="en-US" dirty="0" err="1"/>
              <a:t>sadipscing</a:t>
            </a:r>
            <a:r>
              <a:rPr lang="en-US" dirty="0"/>
              <a:t> </a:t>
            </a:r>
            <a:r>
              <a:rPr lang="en-US" dirty="0" err="1"/>
              <a:t>elitr</a:t>
            </a:r>
            <a:r>
              <a:rPr lang="en-US" dirty="0"/>
              <a:t> </a:t>
            </a:r>
            <a:r>
              <a:rPr lang="en-US" dirty="0" err="1"/>
              <a:t>vulputate</a:t>
            </a:r>
            <a:r>
              <a:rPr lang="en-US" dirty="0"/>
              <a:t> </a:t>
            </a:r>
            <a:r>
              <a:rPr lang="en-US" dirty="0" err="1"/>
              <a:t>velit</a:t>
            </a:r>
            <a:r>
              <a:rPr lang="en-US" dirty="0"/>
              <a:t>.</a:t>
            </a:r>
          </a:p>
        </p:txBody>
      </p:sp>
      <p:sp>
        <p:nvSpPr>
          <p:cNvPr id="2" name="Footer Placeholder 1">
            <a:extLst>
              <a:ext uri="{FF2B5EF4-FFF2-40B4-BE49-F238E27FC236}">
                <a16:creationId xmlns:a16="http://schemas.microsoft.com/office/drawing/2014/main" id="{D3D806E8-A885-A147-86AC-A42F00391D4B}"/>
              </a:ext>
            </a:extLst>
          </p:cNvPr>
          <p:cNvSpPr>
            <a:spLocks noGrp="1"/>
          </p:cNvSpPr>
          <p:nvPr>
            <p:ph type="ftr" sz="quarter" idx="32"/>
          </p:nvPr>
        </p:nvSpPr>
        <p:spPr/>
        <p:txBody>
          <a:bodyPr/>
          <a:lstStyle/>
          <a:p>
            <a:pPr marL="179388" indent="-179388"/>
            <a:r>
              <a:rPr lang="en-US" dirty="0"/>
              <a:t>Presentation Template Title Example </a:t>
            </a:r>
          </a:p>
        </p:txBody>
      </p:sp>
      <p:sp>
        <p:nvSpPr>
          <p:cNvPr id="3" name="Slide Number Placeholder 2">
            <a:extLst>
              <a:ext uri="{FF2B5EF4-FFF2-40B4-BE49-F238E27FC236}">
                <a16:creationId xmlns:a16="http://schemas.microsoft.com/office/drawing/2014/main" id="{B07F507B-C3AD-5A48-BF9C-644219E248A1}"/>
              </a:ext>
            </a:extLst>
          </p:cNvPr>
          <p:cNvSpPr>
            <a:spLocks noGrp="1"/>
          </p:cNvSpPr>
          <p:nvPr>
            <p:ph type="sldNum" sz="quarter" idx="33"/>
          </p:nvPr>
        </p:nvSpPr>
        <p:spPr/>
        <p:txBody>
          <a:bodyPr/>
          <a:lstStyle/>
          <a:p>
            <a:fld id="{14719505-AD43-774F-936C-A3AE71DD4EEA}" type="slidenum">
              <a:rPr lang="en-GB" smtClean="0"/>
              <a:pPr/>
              <a:t>‹#›</a:t>
            </a:fld>
            <a:endParaRPr lang="en-GB" dirty="0"/>
          </a:p>
        </p:txBody>
      </p:sp>
      <p:sp>
        <p:nvSpPr>
          <p:cNvPr id="22" name="Text Placeholder 6">
            <a:extLst>
              <a:ext uri="{FF2B5EF4-FFF2-40B4-BE49-F238E27FC236}">
                <a16:creationId xmlns:a16="http://schemas.microsoft.com/office/drawing/2014/main" id="{E47D8C3E-2D63-5A4B-8D52-5A7783D6DE90}"/>
              </a:ext>
            </a:extLst>
          </p:cNvPr>
          <p:cNvSpPr>
            <a:spLocks noGrp="1"/>
          </p:cNvSpPr>
          <p:nvPr>
            <p:ph type="body" sz="quarter" idx="34" hasCustomPrompt="1"/>
          </p:nvPr>
        </p:nvSpPr>
        <p:spPr>
          <a:xfrm>
            <a:off x="787923" y="1829368"/>
            <a:ext cx="2146841" cy="260350"/>
          </a:xfrm>
          <a:prstGeom prst="rect">
            <a:avLst/>
          </a:prstGeom>
        </p:spPr>
        <p:txBody>
          <a:bodyPr>
            <a:noAutofit/>
          </a:bodyPr>
          <a:lstStyle>
            <a:lvl1pPr>
              <a:spcBef>
                <a:spcPts val="0"/>
              </a:spcBef>
              <a:defRPr sz="1400" b="1" cap="none" spc="0" baseline="0">
                <a:solidFill>
                  <a:schemeClr val="accent1"/>
                </a:solidFill>
              </a:defRPr>
            </a:lvl1pPr>
            <a:lvl2pPr>
              <a:defRPr sz="1150">
                <a:solidFill>
                  <a:schemeClr val="tx1"/>
                </a:solidFill>
              </a:defRPr>
            </a:lvl2pPr>
            <a:lvl3pPr>
              <a:defRPr sz="1150">
                <a:solidFill>
                  <a:schemeClr val="tx1"/>
                </a:solidFill>
              </a:defRPr>
            </a:lvl3pPr>
            <a:lvl4pPr>
              <a:defRPr sz="1150">
                <a:solidFill>
                  <a:schemeClr val="tx1"/>
                </a:solidFill>
              </a:defRPr>
            </a:lvl4pPr>
            <a:lvl5pPr>
              <a:defRPr sz="1150">
                <a:solidFill>
                  <a:schemeClr val="tx1"/>
                </a:solidFill>
              </a:defRPr>
            </a:lvl5pPr>
          </a:lstStyle>
          <a:p>
            <a:pPr lvl="0"/>
            <a:r>
              <a:rPr lang="en-US" dirty="0"/>
              <a:t>Subtitle</a:t>
            </a:r>
          </a:p>
        </p:txBody>
      </p:sp>
      <p:sp>
        <p:nvSpPr>
          <p:cNvPr id="26" name="Text Placeholder 6">
            <a:extLst>
              <a:ext uri="{FF2B5EF4-FFF2-40B4-BE49-F238E27FC236}">
                <a16:creationId xmlns:a16="http://schemas.microsoft.com/office/drawing/2014/main" id="{5ECC8345-B39F-664D-90DE-803630EB4006}"/>
              </a:ext>
            </a:extLst>
          </p:cNvPr>
          <p:cNvSpPr>
            <a:spLocks noGrp="1"/>
          </p:cNvSpPr>
          <p:nvPr>
            <p:ph type="body" sz="quarter" idx="35" hasCustomPrompt="1"/>
          </p:nvPr>
        </p:nvSpPr>
        <p:spPr>
          <a:xfrm>
            <a:off x="3616118" y="1829368"/>
            <a:ext cx="2146841" cy="260350"/>
          </a:xfrm>
          <a:prstGeom prst="rect">
            <a:avLst/>
          </a:prstGeom>
        </p:spPr>
        <p:txBody>
          <a:bodyPr>
            <a:noAutofit/>
          </a:bodyPr>
          <a:lstStyle>
            <a:lvl1pPr>
              <a:spcBef>
                <a:spcPts val="0"/>
              </a:spcBef>
              <a:defRPr sz="1400" b="1" cap="none" spc="0" baseline="0">
                <a:solidFill>
                  <a:schemeClr val="accent1"/>
                </a:solidFill>
              </a:defRPr>
            </a:lvl1pPr>
            <a:lvl2pPr>
              <a:defRPr sz="1150">
                <a:solidFill>
                  <a:schemeClr val="tx1"/>
                </a:solidFill>
              </a:defRPr>
            </a:lvl2pPr>
            <a:lvl3pPr>
              <a:defRPr sz="1150">
                <a:solidFill>
                  <a:schemeClr val="tx1"/>
                </a:solidFill>
              </a:defRPr>
            </a:lvl3pPr>
            <a:lvl4pPr>
              <a:defRPr sz="1150">
                <a:solidFill>
                  <a:schemeClr val="tx1"/>
                </a:solidFill>
              </a:defRPr>
            </a:lvl4pPr>
            <a:lvl5pPr>
              <a:defRPr sz="1150">
                <a:solidFill>
                  <a:schemeClr val="tx1"/>
                </a:solidFill>
              </a:defRPr>
            </a:lvl5pPr>
          </a:lstStyle>
          <a:p>
            <a:pPr lvl="0"/>
            <a:r>
              <a:rPr lang="en-US" dirty="0"/>
              <a:t>Subtitle</a:t>
            </a:r>
          </a:p>
        </p:txBody>
      </p:sp>
      <p:sp>
        <p:nvSpPr>
          <p:cNvPr id="29" name="Text Placeholder 6">
            <a:extLst>
              <a:ext uri="{FF2B5EF4-FFF2-40B4-BE49-F238E27FC236}">
                <a16:creationId xmlns:a16="http://schemas.microsoft.com/office/drawing/2014/main" id="{57A57D5F-0B83-6444-AD5C-15611EBB9595}"/>
              </a:ext>
            </a:extLst>
          </p:cNvPr>
          <p:cNvSpPr>
            <a:spLocks noGrp="1"/>
          </p:cNvSpPr>
          <p:nvPr>
            <p:ph type="body" sz="quarter" idx="36" hasCustomPrompt="1"/>
          </p:nvPr>
        </p:nvSpPr>
        <p:spPr>
          <a:xfrm>
            <a:off x="6445779" y="1829368"/>
            <a:ext cx="2146841" cy="260350"/>
          </a:xfrm>
          <a:prstGeom prst="rect">
            <a:avLst/>
          </a:prstGeom>
        </p:spPr>
        <p:txBody>
          <a:bodyPr>
            <a:noAutofit/>
          </a:bodyPr>
          <a:lstStyle>
            <a:lvl1pPr>
              <a:spcBef>
                <a:spcPts val="0"/>
              </a:spcBef>
              <a:defRPr sz="1400" b="1" cap="none" spc="0" baseline="0">
                <a:solidFill>
                  <a:schemeClr val="accent1"/>
                </a:solidFill>
              </a:defRPr>
            </a:lvl1pPr>
            <a:lvl2pPr>
              <a:defRPr sz="1150">
                <a:solidFill>
                  <a:schemeClr val="tx1"/>
                </a:solidFill>
              </a:defRPr>
            </a:lvl2pPr>
            <a:lvl3pPr>
              <a:defRPr sz="1150">
                <a:solidFill>
                  <a:schemeClr val="tx1"/>
                </a:solidFill>
              </a:defRPr>
            </a:lvl3pPr>
            <a:lvl4pPr>
              <a:defRPr sz="1150">
                <a:solidFill>
                  <a:schemeClr val="tx1"/>
                </a:solidFill>
              </a:defRPr>
            </a:lvl4pPr>
            <a:lvl5pPr>
              <a:defRPr sz="1150">
                <a:solidFill>
                  <a:schemeClr val="tx1"/>
                </a:solidFill>
              </a:defRPr>
            </a:lvl5pPr>
          </a:lstStyle>
          <a:p>
            <a:pPr lvl="0"/>
            <a:r>
              <a:rPr lang="en-US" dirty="0"/>
              <a:t>Subtitle</a:t>
            </a:r>
          </a:p>
        </p:txBody>
      </p:sp>
      <p:sp>
        <p:nvSpPr>
          <p:cNvPr id="28" name="Title 21">
            <a:extLst>
              <a:ext uri="{FF2B5EF4-FFF2-40B4-BE49-F238E27FC236}">
                <a16:creationId xmlns:a16="http://schemas.microsoft.com/office/drawing/2014/main" id="{9593476A-9268-1A46-924B-0EC4EFC4EDB5}"/>
              </a:ext>
            </a:extLst>
          </p:cNvPr>
          <p:cNvSpPr>
            <a:spLocks noGrp="1"/>
          </p:cNvSpPr>
          <p:nvPr>
            <p:ph type="title" hasCustomPrompt="1"/>
          </p:nvPr>
        </p:nvSpPr>
        <p:spPr>
          <a:xfrm>
            <a:off x="506702" y="403268"/>
            <a:ext cx="10432800" cy="908101"/>
          </a:xfrm>
        </p:spPr>
        <p:txBody>
          <a:bodyPr/>
          <a:lstStyle>
            <a:lvl1pPr>
              <a:lnSpc>
                <a:spcPct val="100000"/>
              </a:lnSpc>
              <a:spcBef>
                <a:spcPts val="0"/>
              </a:spcBef>
              <a:defRPr lang="en-GB" b="0" i="0" u="none" strike="noStrike" smtClean="0">
                <a:effectLst/>
                <a:latin typeface="+mj-lt"/>
              </a:defRPr>
            </a:lvl1pPr>
          </a:lstStyle>
          <a:p>
            <a:r>
              <a:rPr lang="en-US" dirty="0"/>
              <a:t>This is a two-line page title, click to add text </a:t>
            </a:r>
            <a:br>
              <a:rPr lang="en-US" dirty="0"/>
            </a:br>
            <a:r>
              <a:rPr lang="en-US" dirty="0"/>
              <a:t>Lorem ipsum dolor sit </a:t>
            </a:r>
            <a:r>
              <a:rPr lang="en-US" dirty="0" err="1"/>
              <a:t>amet</a:t>
            </a:r>
            <a:r>
              <a:rPr lang="en-US" dirty="0"/>
              <a:t>, </a:t>
            </a:r>
            <a:r>
              <a:rPr lang="en-US" dirty="0" err="1"/>
              <a:t>consetetur</a:t>
            </a:r>
            <a:r>
              <a:rPr lang="en-US" dirty="0"/>
              <a:t> </a:t>
            </a:r>
            <a:r>
              <a:rPr lang="en-US" dirty="0" err="1"/>
              <a:t>sadipscing</a:t>
            </a:r>
            <a:r>
              <a:rPr lang="en-US" dirty="0"/>
              <a:t> </a:t>
            </a:r>
            <a:r>
              <a:rPr lang="en-US" dirty="0" err="1"/>
              <a:t>elitr</a:t>
            </a:r>
            <a:endParaRPr lang="en-US" dirty="0"/>
          </a:p>
        </p:txBody>
      </p:sp>
      <p:sp>
        <p:nvSpPr>
          <p:cNvPr id="18" name="Freeform 5">
            <a:extLst>
              <a:ext uri="{FF2B5EF4-FFF2-40B4-BE49-F238E27FC236}">
                <a16:creationId xmlns:a16="http://schemas.microsoft.com/office/drawing/2014/main" id="{0384B5E8-58A7-4E96-A438-484994D7B77D}"/>
              </a:ext>
            </a:extLst>
          </p:cNvPr>
          <p:cNvSpPr>
            <a:spLocks noEditPoints="1"/>
          </p:cNvSpPr>
          <p:nvPr userDrawn="1"/>
        </p:nvSpPr>
        <p:spPr bwMode="auto">
          <a:xfrm>
            <a:off x="11265933" y="514352"/>
            <a:ext cx="410130" cy="409891"/>
          </a:xfrm>
          <a:custGeom>
            <a:avLst/>
            <a:gdLst>
              <a:gd name="T0" fmla="*/ 2386 w 5760"/>
              <a:gd name="T1" fmla="*/ 3095 h 5760"/>
              <a:gd name="T2" fmla="*/ 1754 w 5760"/>
              <a:gd name="T3" fmla="*/ 4131 h 5760"/>
              <a:gd name="T4" fmla="*/ 2386 w 5760"/>
              <a:gd name="T5" fmla="*/ 3095 h 5760"/>
              <a:gd name="T6" fmla="*/ 2480 w 5760"/>
              <a:gd name="T7" fmla="*/ 1601 h 5760"/>
              <a:gd name="T8" fmla="*/ 2019 w 5760"/>
              <a:gd name="T9" fmla="*/ 2248 h 5760"/>
              <a:gd name="T10" fmla="*/ 2480 w 5760"/>
              <a:gd name="T11" fmla="*/ 1601 h 5760"/>
              <a:gd name="T12" fmla="*/ 3894 w 5760"/>
              <a:gd name="T13" fmla="*/ 1634 h 5760"/>
              <a:gd name="T14" fmla="*/ 3527 w 5760"/>
              <a:gd name="T15" fmla="*/ 2129 h 5760"/>
              <a:gd name="T16" fmla="*/ 3894 w 5760"/>
              <a:gd name="T17" fmla="*/ 1634 h 5760"/>
              <a:gd name="T18" fmla="*/ 4482 w 5760"/>
              <a:gd name="T19" fmla="*/ 3645 h 5760"/>
              <a:gd name="T20" fmla="*/ 2889 w 5760"/>
              <a:gd name="T21" fmla="*/ 3501 h 5760"/>
              <a:gd name="T22" fmla="*/ 3375 w 5760"/>
              <a:gd name="T23" fmla="*/ 2488 h 5760"/>
              <a:gd name="T24" fmla="*/ 2536 w 5760"/>
              <a:gd name="T25" fmla="*/ 3678 h 5760"/>
              <a:gd name="T26" fmla="*/ 1293 w 5760"/>
              <a:gd name="T27" fmla="*/ 3916 h 5760"/>
              <a:gd name="T28" fmla="*/ 2417 w 5760"/>
              <a:gd name="T29" fmla="*/ 2830 h 5760"/>
              <a:gd name="T30" fmla="*/ 2121 w 5760"/>
              <a:gd name="T31" fmla="*/ 2791 h 5760"/>
              <a:gd name="T32" fmla="*/ 1387 w 5760"/>
              <a:gd name="T33" fmla="*/ 2065 h 5760"/>
              <a:gd name="T34" fmla="*/ 1643 w 5760"/>
              <a:gd name="T35" fmla="*/ 1794 h 5760"/>
              <a:gd name="T36" fmla="*/ 1779 w 5760"/>
              <a:gd name="T37" fmla="*/ 2272 h 5760"/>
              <a:gd name="T38" fmla="*/ 2712 w 5760"/>
              <a:gd name="T39" fmla="*/ 1579 h 5760"/>
              <a:gd name="T40" fmla="*/ 2170 w 5760"/>
              <a:gd name="T41" fmla="*/ 2592 h 5760"/>
              <a:gd name="T42" fmla="*/ 2817 w 5760"/>
              <a:gd name="T43" fmla="*/ 1985 h 5760"/>
              <a:gd name="T44" fmla="*/ 2688 w 5760"/>
              <a:gd name="T45" fmla="*/ 2463 h 5760"/>
              <a:gd name="T46" fmla="*/ 3295 w 5760"/>
              <a:gd name="T47" fmla="*/ 2297 h 5760"/>
              <a:gd name="T48" fmla="*/ 3853 w 5760"/>
              <a:gd name="T49" fmla="*/ 1322 h 5760"/>
              <a:gd name="T50" fmla="*/ 3574 w 5760"/>
              <a:gd name="T51" fmla="*/ 2352 h 5760"/>
              <a:gd name="T52" fmla="*/ 3900 w 5760"/>
              <a:gd name="T53" fmla="*/ 2471 h 5760"/>
              <a:gd name="T54" fmla="*/ 3861 w 5760"/>
              <a:gd name="T55" fmla="*/ 2728 h 5760"/>
              <a:gd name="T56" fmla="*/ 3182 w 5760"/>
              <a:gd name="T57" fmla="*/ 3468 h 5760"/>
              <a:gd name="T58" fmla="*/ 4203 w 5760"/>
              <a:gd name="T59" fmla="*/ 3645 h 5760"/>
              <a:gd name="T60" fmla="*/ 3750 w 5760"/>
              <a:gd name="T61" fmla="*/ 3429 h 5760"/>
              <a:gd name="T62" fmla="*/ 3750 w 5760"/>
              <a:gd name="T63" fmla="*/ 3813 h 5760"/>
              <a:gd name="T64" fmla="*/ 3949 w 5760"/>
              <a:gd name="T65" fmla="*/ 3015 h 5760"/>
              <a:gd name="T66" fmla="*/ 4482 w 5760"/>
              <a:gd name="T67" fmla="*/ 3645 h 5760"/>
              <a:gd name="T68" fmla="*/ 5449 w 5760"/>
              <a:gd name="T69" fmla="*/ 2880 h 5760"/>
              <a:gd name="T70" fmla="*/ 3406 w 5760"/>
              <a:gd name="T71" fmla="*/ 621 h 5760"/>
              <a:gd name="T72" fmla="*/ 2513 w 5760"/>
              <a:gd name="T73" fmla="*/ 693 h 5760"/>
              <a:gd name="T74" fmla="*/ 3685 w 5760"/>
              <a:gd name="T75" fmla="*/ 469 h 5760"/>
              <a:gd name="T76" fmla="*/ 2880 w 5760"/>
              <a:gd name="T77" fmla="*/ 309 h 5760"/>
              <a:gd name="T78" fmla="*/ 622 w 5760"/>
              <a:gd name="T79" fmla="*/ 2352 h 5760"/>
              <a:gd name="T80" fmla="*/ 694 w 5760"/>
              <a:gd name="T81" fmla="*/ 3247 h 5760"/>
              <a:gd name="T82" fmla="*/ 462 w 5760"/>
              <a:gd name="T83" fmla="*/ 2073 h 5760"/>
              <a:gd name="T84" fmla="*/ 310 w 5760"/>
              <a:gd name="T85" fmla="*/ 2880 h 5760"/>
              <a:gd name="T86" fmla="*/ 2353 w 5760"/>
              <a:gd name="T87" fmla="*/ 5144 h 5760"/>
              <a:gd name="T88" fmla="*/ 3248 w 5760"/>
              <a:gd name="T89" fmla="*/ 5072 h 5760"/>
              <a:gd name="T90" fmla="*/ 2074 w 5760"/>
              <a:gd name="T91" fmla="*/ 5296 h 5760"/>
              <a:gd name="T92" fmla="*/ 2880 w 5760"/>
              <a:gd name="T93" fmla="*/ 5448 h 5760"/>
              <a:gd name="T94" fmla="*/ 5137 w 5760"/>
              <a:gd name="T95" fmla="*/ 3413 h 5760"/>
              <a:gd name="T96" fmla="*/ 5065 w 5760"/>
              <a:gd name="T97" fmla="*/ 2512 h 5760"/>
              <a:gd name="T98" fmla="*/ 5297 w 5760"/>
              <a:gd name="T99" fmla="*/ 3692 h 5760"/>
              <a:gd name="T100" fmla="*/ 5449 w 5760"/>
              <a:gd name="T101" fmla="*/ 2880 h 5760"/>
              <a:gd name="T102" fmla="*/ 5623 w 5760"/>
              <a:gd name="T103" fmla="*/ 2880 h 5760"/>
              <a:gd name="T104" fmla="*/ 2880 w 5760"/>
              <a:gd name="T105" fmla="*/ 5622 h 5760"/>
              <a:gd name="T106" fmla="*/ 2880 w 5760"/>
              <a:gd name="T107" fmla="*/ 135 h 5760"/>
              <a:gd name="T108" fmla="*/ 5623 w 5760"/>
              <a:gd name="T109" fmla="*/ 2880 h 5760"/>
              <a:gd name="T110" fmla="*/ 5760 w 5760"/>
              <a:gd name="T111" fmla="*/ 2880 h 5760"/>
              <a:gd name="T112" fmla="*/ 0 w 5760"/>
              <a:gd name="T113" fmla="*/ 2880 h 5760"/>
              <a:gd name="T114" fmla="*/ 5760 w 5760"/>
              <a:gd name="T115" fmla="*/ 2880 h 57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5760" h="5760">
                <a:moveTo>
                  <a:pt x="2386" y="3095"/>
                </a:moveTo>
                <a:lnTo>
                  <a:pt x="2386" y="3095"/>
                </a:lnTo>
                <a:cubicBezTo>
                  <a:pt x="2027" y="3269"/>
                  <a:pt x="1572" y="3581"/>
                  <a:pt x="1572" y="3924"/>
                </a:cubicBezTo>
                <a:cubicBezTo>
                  <a:pt x="1572" y="4051"/>
                  <a:pt x="1635" y="4131"/>
                  <a:pt x="1754" y="4131"/>
                </a:cubicBezTo>
                <a:cubicBezTo>
                  <a:pt x="2105" y="4131"/>
                  <a:pt x="2320" y="3573"/>
                  <a:pt x="2386" y="3095"/>
                </a:cubicBezTo>
                <a:lnTo>
                  <a:pt x="2386" y="3095"/>
                </a:lnTo>
                <a:close/>
                <a:moveTo>
                  <a:pt x="2480" y="1601"/>
                </a:moveTo>
                <a:lnTo>
                  <a:pt x="2480" y="1601"/>
                </a:lnTo>
                <a:cubicBezTo>
                  <a:pt x="2480" y="1563"/>
                  <a:pt x="2458" y="1546"/>
                  <a:pt x="2425" y="1546"/>
                </a:cubicBezTo>
                <a:cubicBezTo>
                  <a:pt x="2257" y="1546"/>
                  <a:pt x="2019" y="1985"/>
                  <a:pt x="2019" y="2248"/>
                </a:cubicBezTo>
                <a:cubicBezTo>
                  <a:pt x="2281" y="2104"/>
                  <a:pt x="2480" y="1778"/>
                  <a:pt x="2480" y="1601"/>
                </a:cubicBezTo>
                <a:lnTo>
                  <a:pt x="2480" y="1601"/>
                </a:lnTo>
                <a:close/>
                <a:moveTo>
                  <a:pt x="3894" y="1634"/>
                </a:moveTo>
                <a:lnTo>
                  <a:pt x="3894" y="1634"/>
                </a:lnTo>
                <a:cubicBezTo>
                  <a:pt x="3894" y="1595"/>
                  <a:pt x="3885" y="1546"/>
                  <a:pt x="3836" y="1546"/>
                </a:cubicBezTo>
                <a:cubicBezTo>
                  <a:pt x="3717" y="1546"/>
                  <a:pt x="3527" y="1803"/>
                  <a:pt x="3527" y="2129"/>
                </a:cubicBezTo>
                <a:cubicBezTo>
                  <a:pt x="3765" y="1921"/>
                  <a:pt x="3894" y="1745"/>
                  <a:pt x="3894" y="1634"/>
                </a:cubicBezTo>
                <a:lnTo>
                  <a:pt x="3894" y="1634"/>
                </a:lnTo>
                <a:close/>
                <a:moveTo>
                  <a:pt x="4482" y="3645"/>
                </a:moveTo>
                <a:lnTo>
                  <a:pt x="4482" y="3645"/>
                </a:lnTo>
                <a:cubicBezTo>
                  <a:pt x="4482" y="4004"/>
                  <a:pt x="4173" y="4379"/>
                  <a:pt x="3717" y="4379"/>
                </a:cubicBezTo>
                <a:cubicBezTo>
                  <a:pt x="3168" y="4379"/>
                  <a:pt x="2889" y="3916"/>
                  <a:pt x="2889" y="3501"/>
                </a:cubicBezTo>
                <a:cubicBezTo>
                  <a:pt x="2889" y="2919"/>
                  <a:pt x="3287" y="2672"/>
                  <a:pt x="3455" y="2584"/>
                </a:cubicBezTo>
                <a:cubicBezTo>
                  <a:pt x="3422" y="2559"/>
                  <a:pt x="3397" y="2529"/>
                  <a:pt x="3375" y="2488"/>
                </a:cubicBezTo>
                <a:cubicBezTo>
                  <a:pt x="3182" y="2623"/>
                  <a:pt x="3008" y="2744"/>
                  <a:pt x="2640" y="2951"/>
                </a:cubicBezTo>
                <a:cubicBezTo>
                  <a:pt x="2624" y="3206"/>
                  <a:pt x="2601" y="3485"/>
                  <a:pt x="2536" y="3678"/>
                </a:cubicBezTo>
                <a:cubicBezTo>
                  <a:pt x="2400" y="4084"/>
                  <a:pt x="2121" y="4379"/>
                  <a:pt x="1754" y="4379"/>
                </a:cubicBezTo>
                <a:cubicBezTo>
                  <a:pt x="1444" y="4379"/>
                  <a:pt x="1293" y="4155"/>
                  <a:pt x="1293" y="3916"/>
                </a:cubicBezTo>
                <a:cubicBezTo>
                  <a:pt x="1293" y="3741"/>
                  <a:pt x="1395" y="3518"/>
                  <a:pt x="1580" y="3349"/>
                </a:cubicBezTo>
                <a:cubicBezTo>
                  <a:pt x="1812" y="3142"/>
                  <a:pt x="2066" y="3015"/>
                  <a:pt x="2417" y="2830"/>
                </a:cubicBezTo>
                <a:cubicBezTo>
                  <a:pt x="2425" y="2783"/>
                  <a:pt x="2433" y="2736"/>
                  <a:pt x="2442" y="2678"/>
                </a:cubicBezTo>
                <a:cubicBezTo>
                  <a:pt x="2353" y="2758"/>
                  <a:pt x="2226" y="2791"/>
                  <a:pt x="2121" y="2791"/>
                </a:cubicBezTo>
                <a:cubicBezTo>
                  <a:pt x="1955" y="2791"/>
                  <a:pt x="1818" y="2648"/>
                  <a:pt x="1787" y="2496"/>
                </a:cubicBezTo>
                <a:cubicBezTo>
                  <a:pt x="1563" y="2480"/>
                  <a:pt x="1395" y="2320"/>
                  <a:pt x="1387" y="2065"/>
                </a:cubicBezTo>
                <a:cubicBezTo>
                  <a:pt x="1387" y="1882"/>
                  <a:pt x="1459" y="1723"/>
                  <a:pt x="1580" y="1723"/>
                </a:cubicBezTo>
                <a:cubicBezTo>
                  <a:pt x="1627" y="1723"/>
                  <a:pt x="1643" y="1762"/>
                  <a:pt x="1643" y="1794"/>
                </a:cubicBezTo>
                <a:cubicBezTo>
                  <a:pt x="1643" y="1825"/>
                  <a:pt x="1602" y="1930"/>
                  <a:pt x="1602" y="2032"/>
                </a:cubicBezTo>
                <a:cubicBezTo>
                  <a:pt x="1602" y="2137"/>
                  <a:pt x="1652" y="2272"/>
                  <a:pt x="1779" y="2272"/>
                </a:cubicBezTo>
                <a:cubicBezTo>
                  <a:pt x="1779" y="1858"/>
                  <a:pt x="2082" y="1322"/>
                  <a:pt x="2442" y="1322"/>
                </a:cubicBezTo>
                <a:cubicBezTo>
                  <a:pt x="2680" y="1322"/>
                  <a:pt x="2712" y="1499"/>
                  <a:pt x="2712" y="1579"/>
                </a:cubicBezTo>
                <a:cubicBezTo>
                  <a:pt x="2712" y="1954"/>
                  <a:pt x="2337" y="2369"/>
                  <a:pt x="2033" y="2471"/>
                </a:cubicBezTo>
                <a:cubicBezTo>
                  <a:pt x="2042" y="2504"/>
                  <a:pt x="2074" y="2592"/>
                  <a:pt x="2170" y="2592"/>
                </a:cubicBezTo>
                <a:cubicBezTo>
                  <a:pt x="2290" y="2592"/>
                  <a:pt x="2433" y="2480"/>
                  <a:pt x="2505" y="2391"/>
                </a:cubicBezTo>
                <a:cubicBezTo>
                  <a:pt x="2536" y="2225"/>
                  <a:pt x="2657" y="1985"/>
                  <a:pt x="2817" y="1985"/>
                </a:cubicBezTo>
                <a:cubicBezTo>
                  <a:pt x="2880" y="1985"/>
                  <a:pt x="2911" y="2032"/>
                  <a:pt x="2911" y="2090"/>
                </a:cubicBezTo>
                <a:cubicBezTo>
                  <a:pt x="2911" y="2209"/>
                  <a:pt x="2784" y="2361"/>
                  <a:pt x="2688" y="2463"/>
                </a:cubicBezTo>
                <a:cubicBezTo>
                  <a:pt x="2673" y="2543"/>
                  <a:pt x="2665" y="2631"/>
                  <a:pt x="2665" y="2703"/>
                </a:cubicBezTo>
                <a:cubicBezTo>
                  <a:pt x="2944" y="2535"/>
                  <a:pt x="3088" y="2449"/>
                  <a:pt x="3295" y="2297"/>
                </a:cubicBezTo>
                <a:cubicBezTo>
                  <a:pt x="3279" y="2242"/>
                  <a:pt x="3279" y="2176"/>
                  <a:pt x="3279" y="2112"/>
                </a:cubicBezTo>
                <a:cubicBezTo>
                  <a:pt x="3279" y="1739"/>
                  <a:pt x="3527" y="1322"/>
                  <a:pt x="3853" y="1322"/>
                </a:cubicBezTo>
                <a:cubicBezTo>
                  <a:pt x="4037" y="1322"/>
                  <a:pt x="4131" y="1452"/>
                  <a:pt x="4131" y="1595"/>
                </a:cubicBezTo>
                <a:cubicBezTo>
                  <a:pt x="4131" y="1866"/>
                  <a:pt x="3900" y="2104"/>
                  <a:pt x="3574" y="2352"/>
                </a:cubicBezTo>
                <a:cubicBezTo>
                  <a:pt x="3599" y="2416"/>
                  <a:pt x="3637" y="2471"/>
                  <a:pt x="3701" y="2504"/>
                </a:cubicBezTo>
                <a:cubicBezTo>
                  <a:pt x="3709" y="2488"/>
                  <a:pt x="3813" y="2471"/>
                  <a:pt x="3900" y="2471"/>
                </a:cubicBezTo>
                <a:cubicBezTo>
                  <a:pt x="3996" y="2471"/>
                  <a:pt x="4131" y="2496"/>
                  <a:pt x="4131" y="2592"/>
                </a:cubicBezTo>
                <a:cubicBezTo>
                  <a:pt x="4131" y="2703"/>
                  <a:pt x="3980" y="2728"/>
                  <a:pt x="3861" y="2728"/>
                </a:cubicBezTo>
                <a:cubicBezTo>
                  <a:pt x="3797" y="2736"/>
                  <a:pt x="3693" y="2711"/>
                  <a:pt x="3693" y="2711"/>
                </a:cubicBezTo>
                <a:cubicBezTo>
                  <a:pt x="3518" y="2758"/>
                  <a:pt x="3182" y="2959"/>
                  <a:pt x="3182" y="3468"/>
                </a:cubicBezTo>
                <a:cubicBezTo>
                  <a:pt x="3182" y="3813"/>
                  <a:pt x="3397" y="4131"/>
                  <a:pt x="3734" y="4131"/>
                </a:cubicBezTo>
                <a:cubicBezTo>
                  <a:pt x="3988" y="4131"/>
                  <a:pt x="4195" y="3940"/>
                  <a:pt x="4203" y="3645"/>
                </a:cubicBezTo>
                <a:cubicBezTo>
                  <a:pt x="4204" y="3454"/>
                  <a:pt x="4123" y="3253"/>
                  <a:pt x="3933" y="3253"/>
                </a:cubicBezTo>
                <a:cubicBezTo>
                  <a:pt x="3836" y="3253"/>
                  <a:pt x="3750" y="3325"/>
                  <a:pt x="3750" y="3429"/>
                </a:cubicBezTo>
                <a:cubicBezTo>
                  <a:pt x="3742" y="3589"/>
                  <a:pt x="3861" y="3606"/>
                  <a:pt x="3861" y="3708"/>
                </a:cubicBezTo>
                <a:cubicBezTo>
                  <a:pt x="3861" y="3780"/>
                  <a:pt x="3806" y="3813"/>
                  <a:pt x="3750" y="3813"/>
                </a:cubicBezTo>
                <a:cubicBezTo>
                  <a:pt x="3590" y="3813"/>
                  <a:pt x="3469" y="3653"/>
                  <a:pt x="3469" y="3454"/>
                </a:cubicBezTo>
                <a:cubicBezTo>
                  <a:pt x="3469" y="3214"/>
                  <a:pt x="3678" y="3015"/>
                  <a:pt x="3949" y="3015"/>
                </a:cubicBezTo>
                <a:cubicBezTo>
                  <a:pt x="4300" y="3015"/>
                  <a:pt x="4482" y="3319"/>
                  <a:pt x="4482" y="3645"/>
                </a:cubicBezTo>
                <a:lnTo>
                  <a:pt x="4482" y="3645"/>
                </a:lnTo>
                <a:close/>
                <a:moveTo>
                  <a:pt x="5449" y="2880"/>
                </a:moveTo>
                <a:lnTo>
                  <a:pt x="5449" y="2880"/>
                </a:lnTo>
                <a:cubicBezTo>
                  <a:pt x="5449" y="1969"/>
                  <a:pt x="4985" y="1027"/>
                  <a:pt x="3988" y="726"/>
                </a:cubicBezTo>
                <a:cubicBezTo>
                  <a:pt x="3781" y="662"/>
                  <a:pt x="3607" y="621"/>
                  <a:pt x="3406" y="621"/>
                </a:cubicBezTo>
                <a:cubicBezTo>
                  <a:pt x="2944" y="621"/>
                  <a:pt x="2928" y="884"/>
                  <a:pt x="2712" y="884"/>
                </a:cubicBezTo>
                <a:cubicBezTo>
                  <a:pt x="2593" y="884"/>
                  <a:pt x="2513" y="798"/>
                  <a:pt x="2513" y="693"/>
                </a:cubicBezTo>
                <a:cubicBezTo>
                  <a:pt x="2513" y="510"/>
                  <a:pt x="2729" y="367"/>
                  <a:pt x="3071" y="367"/>
                </a:cubicBezTo>
                <a:cubicBezTo>
                  <a:pt x="3391" y="367"/>
                  <a:pt x="3637" y="447"/>
                  <a:pt x="3685" y="469"/>
                </a:cubicBezTo>
                <a:lnTo>
                  <a:pt x="3693" y="447"/>
                </a:lnTo>
                <a:cubicBezTo>
                  <a:pt x="3607" y="414"/>
                  <a:pt x="3303" y="309"/>
                  <a:pt x="2880" y="309"/>
                </a:cubicBezTo>
                <a:cubicBezTo>
                  <a:pt x="1961" y="309"/>
                  <a:pt x="1028" y="781"/>
                  <a:pt x="727" y="1770"/>
                </a:cubicBezTo>
                <a:cubicBezTo>
                  <a:pt x="663" y="1977"/>
                  <a:pt x="622" y="2154"/>
                  <a:pt x="622" y="2352"/>
                </a:cubicBezTo>
                <a:cubicBezTo>
                  <a:pt x="622" y="2816"/>
                  <a:pt x="885" y="2838"/>
                  <a:pt x="885" y="3054"/>
                </a:cubicBezTo>
                <a:cubicBezTo>
                  <a:pt x="885" y="3167"/>
                  <a:pt x="798" y="3247"/>
                  <a:pt x="694" y="3247"/>
                </a:cubicBezTo>
                <a:cubicBezTo>
                  <a:pt x="511" y="3247"/>
                  <a:pt x="368" y="3037"/>
                  <a:pt x="368" y="2687"/>
                </a:cubicBezTo>
                <a:cubicBezTo>
                  <a:pt x="368" y="2369"/>
                  <a:pt x="448" y="2121"/>
                  <a:pt x="462" y="2073"/>
                </a:cubicBezTo>
                <a:lnTo>
                  <a:pt x="440" y="2065"/>
                </a:lnTo>
                <a:cubicBezTo>
                  <a:pt x="415" y="2161"/>
                  <a:pt x="310" y="2457"/>
                  <a:pt x="310" y="2880"/>
                </a:cubicBezTo>
                <a:cubicBezTo>
                  <a:pt x="310" y="3805"/>
                  <a:pt x="782" y="4738"/>
                  <a:pt x="1771" y="5041"/>
                </a:cubicBezTo>
                <a:cubicBezTo>
                  <a:pt x="1978" y="5105"/>
                  <a:pt x="2154" y="5144"/>
                  <a:pt x="2353" y="5144"/>
                </a:cubicBezTo>
                <a:cubicBezTo>
                  <a:pt x="2817" y="5144"/>
                  <a:pt x="2831" y="4873"/>
                  <a:pt x="3047" y="4873"/>
                </a:cubicBezTo>
                <a:cubicBezTo>
                  <a:pt x="3160" y="4873"/>
                  <a:pt x="3248" y="4961"/>
                  <a:pt x="3248" y="5072"/>
                </a:cubicBezTo>
                <a:cubicBezTo>
                  <a:pt x="3248" y="5249"/>
                  <a:pt x="3038" y="5392"/>
                  <a:pt x="2688" y="5392"/>
                </a:cubicBezTo>
                <a:cubicBezTo>
                  <a:pt x="2370" y="5392"/>
                  <a:pt x="2113" y="5312"/>
                  <a:pt x="2074" y="5296"/>
                </a:cubicBezTo>
                <a:lnTo>
                  <a:pt x="2066" y="5320"/>
                </a:lnTo>
                <a:cubicBezTo>
                  <a:pt x="2154" y="5359"/>
                  <a:pt x="2458" y="5448"/>
                  <a:pt x="2880" y="5448"/>
                </a:cubicBezTo>
                <a:cubicBezTo>
                  <a:pt x="3797" y="5448"/>
                  <a:pt x="4739" y="4984"/>
                  <a:pt x="5034" y="3987"/>
                </a:cubicBezTo>
                <a:cubicBezTo>
                  <a:pt x="5098" y="3788"/>
                  <a:pt x="5137" y="3606"/>
                  <a:pt x="5137" y="3413"/>
                </a:cubicBezTo>
                <a:cubicBezTo>
                  <a:pt x="5137" y="2943"/>
                  <a:pt x="4874" y="2927"/>
                  <a:pt x="4874" y="2711"/>
                </a:cubicBezTo>
                <a:cubicBezTo>
                  <a:pt x="4874" y="2592"/>
                  <a:pt x="4954" y="2512"/>
                  <a:pt x="5065" y="2512"/>
                </a:cubicBezTo>
                <a:cubicBezTo>
                  <a:pt x="5250" y="2512"/>
                  <a:pt x="5393" y="2728"/>
                  <a:pt x="5393" y="3079"/>
                </a:cubicBezTo>
                <a:cubicBezTo>
                  <a:pt x="5393" y="3390"/>
                  <a:pt x="5313" y="3637"/>
                  <a:pt x="5297" y="3692"/>
                </a:cubicBezTo>
                <a:lnTo>
                  <a:pt x="5322" y="3700"/>
                </a:lnTo>
                <a:cubicBezTo>
                  <a:pt x="5352" y="3606"/>
                  <a:pt x="5449" y="3310"/>
                  <a:pt x="5449" y="2880"/>
                </a:cubicBezTo>
                <a:lnTo>
                  <a:pt x="5449" y="2880"/>
                </a:lnTo>
                <a:close/>
                <a:moveTo>
                  <a:pt x="5623" y="2880"/>
                </a:moveTo>
                <a:lnTo>
                  <a:pt x="5623" y="2880"/>
                </a:lnTo>
                <a:cubicBezTo>
                  <a:pt x="5623" y="4395"/>
                  <a:pt x="4396" y="5622"/>
                  <a:pt x="2880" y="5622"/>
                </a:cubicBezTo>
                <a:cubicBezTo>
                  <a:pt x="1364" y="5622"/>
                  <a:pt x="136" y="4395"/>
                  <a:pt x="136" y="2880"/>
                </a:cubicBezTo>
                <a:cubicBezTo>
                  <a:pt x="136" y="1363"/>
                  <a:pt x="1364" y="135"/>
                  <a:pt x="2880" y="135"/>
                </a:cubicBezTo>
                <a:cubicBezTo>
                  <a:pt x="4396" y="135"/>
                  <a:pt x="5623" y="1372"/>
                  <a:pt x="5623" y="2880"/>
                </a:cubicBezTo>
                <a:lnTo>
                  <a:pt x="5623" y="2880"/>
                </a:lnTo>
                <a:close/>
                <a:moveTo>
                  <a:pt x="5760" y="2880"/>
                </a:moveTo>
                <a:lnTo>
                  <a:pt x="5760" y="2880"/>
                </a:lnTo>
                <a:cubicBezTo>
                  <a:pt x="5760" y="1292"/>
                  <a:pt x="4468" y="0"/>
                  <a:pt x="2880" y="0"/>
                </a:cubicBezTo>
                <a:cubicBezTo>
                  <a:pt x="1293" y="0"/>
                  <a:pt x="0" y="1292"/>
                  <a:pt x="0" y="2880"/>
                </a:cubicBezTo>
                <a:cubicBezTo>
                  <a:pt x="0" y="4473"/>
                  <a:pt x="1293" y="5760"/>
                  <a:pt x="2880" y="5760"/>
                </a:cubicBezTo>
                <a:cubicBezTo>
                  <a:pt x="4468" y="5760"/>
                  <a:pt x="5760" y="4473"/>
                  <a:pt x="5760" y="2880"/>
                </a:cubicBezTo>
                <a:close/>
              </a:path>
            </a:pathLst>
          </a:custGeom>
          <a:solidFill>
            <a:srgbClr val="005EB8"/>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Tree>
    <p:extLst>
      <p:ext uri="{BB962C8B-B14F-4D97-AF65-F5344CB8AC3E}">
        <p14:creationId xmlns:p14="http://schemas.microsoft.com/office/powerpoint/2010/main" val="742657820"/>
      </p:ext>
    </p:extLst>
  </p:cSld>
  <p:clrMapOvr>
    <a:overrideClrMapping bg1="lt1" tx1="dk1" bg2="lt2" tx2="dk2" accent1="accent1" accent2="accent2" accent3="accent3" accent4="accent4" accent5="accent5" accent6="accent6" hlink="hlink" folHlink="folHlink"/>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Quote slide">
    <p:bg>
      <p:bgRef idx="1001">
        <a:schemeClr val="bg1"/>
      </p:bgRef>
    </p:bg>
    <p:spTree>
      <p:nvGrpSpPr>
        <p:cNvPr id="1" name=""/>
        <p:cNvGrpSpPr/>
        <p:nvPr/>
      </p:nvGrpSpPr>
      <p:grpSpPr>
        <a:xfrm>
          <a:off x="0" y="0"/>
          <a:ext cx="0" cy="0"/>
          <a:chOff x="0" y="0"/>
          <a:chExt cx="0" cy="0"/>
        </a:xfrm>
      </p:grpSpPr>
      <p:sp>
        <p:nvSpPr>
          <p:cNvPr id="9" name="Picture Placeholder 28">
            <a:extLst>
              <a:ext uri="{FF2B5EF4-FFF2-40B4-BE49-F238E27FC236}">
                <a16:creationId xmlns:a16="http://schemas.microsoft.com/office/drawing/2014/main" id="{4F0C5579-9218-BF4D-8529-01861BD42B0D}"/>
              </a:ext>
            </a:extLst>
          </p:cNvPr>
          <p:cNvSpPr>
            <a:spLocks noGrp="1"/>
          </p:cNvSpPr>
          <p:nvPr>
            <p:ph type="pic" sz="quarter" idx="19"/>
          </p:nvPr>
        </p:nvSpPr>
        <p:spPr>
          <a:xfrm>
            <a:off x="515938" y="4944885"/>
            <a:ext cx="500363" cy="500363"/>
          </a:xfrm>
          <a:prstGeom prst="ellipse">
            <a:avLst/>
          </a:prstGeom>
          <a:solidFill>
            <a:srgbClr val="D0DAE6"/>
          </a:solidFill>
        </p:spPr>
        <p:txBody>
          <a:bodyPr>
            <a:noAutofit/>
          </a:bodyPr>
          <a:lstStyle>
            <a:lvl1pPr marL="0" indent="0">
              <a:buFontTx/>
              <a:buNone/>
              <a:defRPr>
                <a:noFill/>
              </a:defRPr>
            </a:lvl1pPr>
          </a:lstStyle>
          <a:p>
            <a:r>
              <a:rPr lang="en-US" dirty="0"/>
              <a:t>Click icon to add picture</a:t>
            </a:r>
          </a:p>
        </p:txBody>
      </p:sp>
      <p:sp>
        <p:nvSpPr>
          <p:cNvPr id="2" name="Footer Placeholder 1">
            <a:extLst>
              <a:ext uri="{FF2B5EF4-FFF2-40B4-BE49-F238E27FC236}">
                <a16:creationId xmlns:a16="http://schemas.microsoft.com/office/drawing/2014/main" id="{C01D2A02-7087-444E-823F-504AF3970DD3}"/>
              </a:ext>
            </a:extLst>
          </p:cNvPr>
          <p:cNvSpPr>
            <a:spLocks noGrp="1"/>
          </p:cNvSpPr>
          <p:nvPr>
            <p:ph type="ftr" sz="quarter" idx="22"/>
          </p:nvPr>
        </p:nvSpPr>
        <p:spPr/>
        <p:txBody>
          <a:bodyPr/>
          <a:lstStyle/>
          <a:p>
            <a:pPr marL="179388" indent="-179388"/>
            <a:r>
              <a:rPr lang="en-US" dirty="0"/>
              <a:t>Presentation Template Title Example </a:t>
            </a:r>
          </a:p>
        </p:txBody>
      </p:sp>
      <p:sp>
        <p:nvSpPr>
          <p:cNvPr id="3" name="Slide Number Placeholder 2">
            <a:extLst>
              <a:ext uri="{FF2B5EF4-FFF2-40B4-BE49-F238E27FC236}">
                <a16:creationId xmlns:a16="http://schemas.microsoft.com/office/drawing/2014/main" id="{CF483220-17AE-BE42-9F03-FB977EA96574}"/>
              </a:ext>
            </a:extLst>
          </p:cNvPr>
          <p:cNvSpPr>
            <a:spLocks noGrp="1"/>
          </p:cNvSpPr>
          <p:nvPr>
            <p:ph type="sldNum" sz="quarter" idx="23"/>
          </p:nvPr>
        </p:nvSpPr>
        <p:spPr/>
        <p:txBody>
          <a:bodyPr/>
          <a:lstStyle/>
          <a:p>
            <a:fld id="{14719505-AD43-774F-936C-A3AE71DD4EEA}" type="slidenum">
              <a:rPr lang="en-GB" smtClean="0"/>
              <a:pPr/>
              <a:t>‹#›</a:t>
            </a:fld>
            <a:endParaRPr lang="en-GB" dirty="0"/>
          </a:p>
        </p:txBody>
      </p:sp>
      <p:sp>
        <p:nvSpPr>
          <p:cNvPr id="15" name="Text Placeholder 4">
            <a:extLst>
              <a:ext uri="{FF2B5EF4-FFF2-40B4-BE49-F238E27FC236}">
                <a16:creationId xmlns:a16="http://schemas.microsoft.com/office/drawing/2014/main" id="{99DDF737-58DA-8D45-9F22-FF686E79ADF4}"/>
              </a:ext>
            </a:extLst>
          </p:cNvPr>
          <p:cNvSpPr>
            <a:spLocks noGrp="1"/>
          </p:cNvSpPr>
          <p:nvPr>
            <p:ph type="body" sz="quarter" idx="25" hasCustomPrompt="1"/>
          </p:nvPr>
        </p:nvSpPr>
        <p:spPr>
          <a:xfrm>
            <a:off x="1163638" y="5280919"/>
            <a:ext cx="2737631" cy="345246"/>
          </a:xfrm>
          <a:prstGeom prst="rect">
            <a:avLst/>
          </a:prstGeom>
        </p:spPr>
        <p:txBody>
          <a:bodyPr lIns="0" tIns="0" rIns="0" bIns="0">
            <a:noAutofit/>
          </a:bodyPr>
          <a:lstStyle>
            <a:lvl1pPr marL="0" marR="0" indent="0" algn="l" defTabSz="914400" rtl="0" eaLnBrk="1" fontAlgn="auto" latinLnBrk="0" hangingPunct="1">
              <a:lnSpc>
                <a:spcPct val="100000"/>
              </a:lnSpc>
              <a:spcBef>
                <a:spcPts val="0"/>
              </a:spcBef>
              <a:spcAft>
                <a:spcPts val="0"/>
              </a:spcAft>
              <a:buClrTx/>
              <a:buSzTx/>
              <a:buFontTx/>
              <a:buNone/>
              <a:tabLst/>
              <a:defRPr sz="1000" b="0" i="1" spc="0" baseline="0">
                <a:solidFill>
                  <a:schemeClr val="bg2"/>
                </a:solidFill>
                <a:latin typeface="GE Inspira Sans" panose="020B0503060000000003" pitchFamily="34" charset="77"/>
              </a:defRPr>
            </a:lvl1pPr>
            <a:lvl2pPr marL="457200" indent="0">
              <a:buFontTx/>
              <a:buNone/>
              <a:defRPr sz="1100">
                <a:solidFill>
                  <a:schemeClr val="tx2"/>
                </a:solidFill>
              </a:defRPr>
            </a:lvl2pPr>
            <a:lvl3pPr marL="914400" indent="0">
              <a:buFontTx/>
              <a:buNone/>
              <a:defRPr sz="1100">
                <a:solidFill>
                  <a:schemeClr val="tx2"/>
                </a:solidFill>
              </a:defRPr>
            </a:lvl3pPr>
            <a:lvl4pPr marL="1371600" indent="0">
              <a:buFontTx/>
              <a:buNone/>
              <a:defRPr sz="1100">
                <a:solidFill>
                  <a:schemeClr val="tx2"/>
                </a:solidFill>
              </a:defRPr>
            </a:lvl4pPr>
            <a:lvl5pPr marL="1828800" indent="0">
              <a:buFontTx/>
              <a:buNone/>
              <a:defRPr sz="1100">
                <a:solidFill>
                  <a:schemeClr val="tx2"/>
                </a:solidFill>
              </a:defRPr>
            </a:lvl5pPr>
          </a:lstStyle>
          <a:p>
            <a:pPr lvl="0"/>
            <a:r>
              <a:rPr lang="en-US" dirty="0"/>
              <a:t>CEO of Quatro Offshore</a:t>
            </a:r>
          </a:p>
        </p:txBody>
      </p:sp>
      <p:sp>
        <p:nvSpPr>
          <p:cNvPr id="14" name="Text Placeholder 5">
            <a:extLst>
              <a:ext uri="{FF2B5EF4-FFF2-40B4-BE49-F238E27FC236}">
                <a16:creationId xmlns:a16="http://schemas.microsoft.com/office/drawing/2014/main" id="{3584D057-E362-B948-B79A-F70BAE538D7B}"/>
              </a:ext>
            </a:extLst>
          </p:cNvPr>
          <p:cNvSpPr>
            <a:spLocks noGrp="1"/>
          </p:cNvSpPr>
          <p:nvPr>
            <p:ph type="body" sz="quarter" idx="26" hasCustomPrompt="1"/>
          </p:nvPr>
        </p:nvSpPr>
        <p:spPr>
          <a:xfrm>
            <a:off x="1164419" y="5001442"/>
            <a:ext cx="2736850" cy="165100"/>
          </a:xfrm>
          <a:prstGeom prst="rect">
            <a:avLst/>
          </a:prstGeom>
        </p:spPr>
        <p:txBody>
          <a:bodyPr>
            <a:noAutofit/>
          </a:bodyPr>
          <a:lstStyle>
            <a:lvl1pPr>
              <a:lnSpc>
                <a:spcPct val="100000"/>
              </a:lnSpc>
              <a:spcBef>
                <a:spcPts val="0"/>
              </a:spcBef>
              <a:defRPr sz="1200" spc="50" baseline="0">
                <a:solidFill>
                  <a:schemeClr val="bg2"/>
                </a:solidFill>
              </a:defRPr>
            </a:lvl1pPr>
            <a:lvl2pPr>
              <a:defRPr sz="1200">
                <a:solidFill>
                  <a:schemeClr val="bg2"/>
                </a:solidFill>
              </a:defRPr>
            </a:lvl2pPr>
            <a:lvl3pPr>
              <a:defRPr sz="1200">
                <a:solidFill>
                  <a:schemeClr val="bg2"/>
                </a:solidFill>
              </a:defRPr>
            </a:lvl3pPr>
            <a:lvl4pPr>
              <a:defRPr sz="1200">
                <a:solidFill>
                  <a:schemeClr val="bg2"/>
                </a:solidFill>
              </a:defRPr>
            </a:lvl4pPr>
            <a:lvl5pPr>
              <a:defRPr sz="1200">
                <a:solidFill>
                  <a:schemeClr val="bg2"/>
                </a:solidFill>
              </a:defRPr>
            </a:lvl5pPr>
          </a:lstStyle>
          <a:p>
            <a:pPr lvl="0"/>
            <a:r>
              <a:rPr lang="en-US" dirty="0"/>
              <a:t>Martin Neubert</a:t>
            </a:r>
          </a:p>
        </p:txBody>
      </p:sp>
      <p:sp>
        <p:nvSpPr>
          <p:cNvPr id="17" name="Text Placeholder 7">
            <a:extLst>
              <a:ext uri="{FF2B5EF4-FFF2-40B4-BE49-F238E27FC236}">
                <a16:creationId xmlns:a16="http://schemas.microsoft.com/office/drawing/2014/main" id="{6013AE9D-8C97-4046-9EF2-C3D605132D25}"/>
              </a:ext>
            </a:extLst>
          </p:cNvPr>
          <p:cNvSpPr>
            <a:spLocks noGrp="1"/>
          </p:cNvSpPr>
          <p:nvPr>
            <p:ph type="body" sz="quarter" idx="27" hasCustomPrompt="1"/>
          </p:nvPr>
        </p:nvSpPr>
        <p:spPr>
          <a:xfrm>
            <a:off x="519113" y="1719199"/>
            <a:ext cx="8351837" cy="2881312"/>
          </a:xfrm>
          <a:prstGeom prst="rect">
            <a:avLst/>
          </a:prstGeom>
        </p:spPr>
        <p:txBody>
          <a:bodyPr>
            <a:noAutofit/>
          </a:bodyPr>
          <a:lstStyle>
            <a:lvl1pPr marL="0" marR="0" indent="0" algn="l" defTabSz="914400" rtl="0" eaLnBrk="1" fontAlgn="auto" latinLnBrk="0" hangingPunct="1">
              <a:lnSpc>
                <a:spcPts val="4300"/>
              </a:lnSpc>
              <a:spcBef>
                <a:spcPts val="0"/>
              </a:spcBef>
              <a:spcAft>
                <a:spcPts val="0"/>
              </a:spcAft>
              <a:buClrTx/>
              <a:buSzTx/>
              <a:buFontTx/>
              <a:buNone/>
              <a:tabLst/>
              <a:defRPr sz="2800" b="0" i="1">
                <a:solidFill>
                  <a:schemeClr val="tx1"/>
                </a:solidFill>
                <a:latin typeface="GE Inspira Sans" panose="020B0503060000000003" pitchFamily="34" charset="77"/>
              </a:defRPr>
            </a:lvl1pPr>
          </a:lstStyle>
          <a:p>
            <a:pPr marL="0" marR="0" lvl="0" indent="0" algn="l" defTabSz="914400" rtl="0" eaLnBrk="1" fontAlgn="auto" latinLnBrk="0" hangingPunct="1">
              <a:lnSpc>
                <a:spcPts val="4300"/>
              </a:lnSpc>
              <a:spcBef>
                <a:spcPts val="0"/>
              </a:spcBef>
              <a:spcAft>
                <a:spcPts val="0"/>
              </a:spcAft>
              <a:buClrTx/>
              <a:buSzTx/>
              <a:buFontTx/>
              <a:buNone/>
              <a:tabLst/>
              <a:defRPr/>
            </a:pPr>
            <a:r>
              <a:rPr lang="en-GB" dirty="0">
                <a:solidFill>
                  <a:srgbClr val="142338"/>
                </a:solidFill>
                <a:effectLst/>
                <a:latin typeface="GE Inspira Sans" panose="020B0503060000000003" pitchFamily="34" charset="77"/>
              </a:rPr>
              <a:t>Quote, click to add text. We look forward introducing </a:t>
            </a:r>
            <a:br>
              <a:rPr lang="en-GB" dirty="0">
                <a:solidFill>
                  <a:srgbClr val="142338"/>
                </a:solidFill>
                <a:effectLst/>
                <a:latin typeface="GE Inspira Sans" panose="020B0503060000000003" pitchFamily="34" charset="77"/>
              </a:rPr>
            </a:br>
            <a:r>
              <a:rPr lang="en-GB" dirty="0">
                <a:solidFill>
                  <a:srgbClr val="142338"/>
                </a:solidFill>
                <a:effectLst/>
                <a:latin typeface="GE Inspira Sans" panose="020B0503060000000003" pitchFamily="34" charset="77"/>
              </a:rPr>
              <a:t>the next-generation offshore wind turbine to the market. For decades, </a:t>
            </a:r>
            <a:r>
              <a:rPr lang="en-GB" i="1" dirty="0">
                <a:solidFill>
                  <a:srgbClr val="101A2A"/>
                </a:solidFill>
                <a:effectLst/>
                <a:latin typeface="GE Inspira Sans" panose="020B0503060000000003" pitchFamily="34" charset="77"/>
              </a:rPr>
              <a:t>Quatro</a:t>
            </a:r>
            <a:r>
              <a:rPr lang="en-GB" i="1" dirty="0">
                <a:solidFill>
                  <a:srgbClr val="142338"/>
                </a:solidFill>
                <a:effectLst/>
                <a:latin typeface="GE Inspira Sans" panose="020B0503060000000003" pitchFamily="34" charset="77"/>
              </a:rPr>
              <a:t> has pioneered the introduction of </a:t>
            </a:r>
            <a:br>
              <a:rPr lang="en-GB" i="1" dirty="0">
                <a:solidFill>
                  <a:srgbClr val="142338"/>
                </a:solidFill>
                <a:effectLst/>
                <a:latin typeface="GE Inspira Sans" panose="020B0503060000000003" pitchFamily="34" charset="77"/>
              </a:rPr>
            </a:br>
            <a:r>
              <a:rPr lang="en-GB" i="1" dirty="0">
                <a:solidFill>
                  <a:srgbClr val="142338"/>
                </a:solidFill>
                <a:effectLst/>
                <a:latin typeface="GE Inspira Sans" panose="020B0503060000000003" pitchFamily="34" charset="77"/>
              </a:rPr>
              <a:t>new technology and new suppliers, which has been fundamental to drive down the cost of electricity.</a:t>
            </a:r>
            <a:endParaRPr lang="en-GB" dirty="0">
              <a:solidFill>
                <a:srgbClr val="101A2A"/>
              </a:solidFill>
              <a:effectLst/>
              <a:latin typeface="GE Inspira Sans" panose="020B0503060000000003" pitchFamily="34" charset="77"/>
            </a:endParaRPr>
          </a:p>
        </p:txBody>
      </p:sp>
      <p:grpSp>
        <p:nvGrpSpPr>
          <p:cNvPr id="4" name="Group 3">
            <a:extLst>
              <a:ext uri="{FF2B5EF4-FFF2-40B4-BE49-F238E27FC236}">
                <a16:creationId xmlns:a16="http://schemas.microsoft.com/office/drawing/2014/main" id="{E16DCF47-AD15-B24B-B67B-0CA25C1A6295}"/>
              </a:ext>
            </a:extLst>
          </p:cNvPr>
          <p:cNvGrpSpPr/>
          <p:nvPr userDrawn="1"/>
        </p:nvGrpSpPr>
        <p:grpSpPr>
          <a:xfrm>
            <a:off x="516222" y="1042289"/>
            <a:ext cx="462283" cy="741765"/>
            <a:chOff x="521517" y="1042289"/>
            <a:chExt cx="462283" cy="741765"/>
          </a:xfrm>
        </p:grpSpPr>
        <p:sp>
          <p:nvSpPr>
            <p:cNvPr id="21" name="Rectangle 20">
              <a:extLst>
                <a:ext uri="{FF2B5EF4-FFF2-40B4-BE49-F238E27FC236}">
                  <a16:creationId xmlns:a16="http://schemas.microsoft.com/office/drawing/2014/main" id="{80099154-061C-F04E-951B-E726EE3E66E3}"/>
                </a:ext>
              </a:extLst>
            </p:cNvPr>
            <p:cNvSpPr/>
            <p:nvPr userDrawn="1"/>
          </p:nvSpPr>
          <p:spPr>
            <a:xfrm>
              <a:off x="523000" y="1042289"/>
              <a:ext cx="460800" cy="4608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1" name="TextBox 10">
              <a:extLst>
                <a:ext uri="{FF2B5EF4-FFF2-40B4-BE49-F238E27FC236}">
                  <a16:creationId xmlns:a16="http://schemas.microsoft.com/office/drawing/2014/main" id="{D591773F-432D-414C-8EDF-11F1A298D784}"/>
                </a:ext>
              </a:extLst>
            </p:cNvPr>
            <p:cNvSpPr txBox="1"/>
            <p:nvPr userDrawn="1"/>
          </p:nvSpPr>
          <p:spPr>
            <a:xfrm>
              <a:off x="521517" y="1045390"/>
              <a:ext cx="460799" cy="738664"/>
            </a:xfrm>
            <a:prstGeom prst="rect">
              <a:avLst/>
            </a:prstGeom>
            <a:noFill/>
          </p:spPr>
          <p:txBody>
            <a:bodyPr wrap="square" lIns="90000" tIns="0" rIns="90000" bIns="0" rtlCol="0" anchor="ctr">
              <a:spAutoFit/>
            </a:bodyPr>
            <a:lstStyle/>
            <a:p>
              <a:pPr algn="ctr"/>
              <a:r>
                <a:rPr lang="en-US" sz="4800" dirty="0">
                  <a:solidFill>
                    <a:schemeClr val="bg1"/>
                  </a:solidFill>
                </a:rPr>
                <a:t>“</a:t>
              </a:r>
            </a:p>
          </p:txBody>
        </p:sp>
      </p:grpSp>
      <p:sp>
        <p:nvSpPr>
          <p:cNvPr id="13" name="Freeform 5">
            <a:extLst>
              <a:ext uri="{FF2B5EF4-FFF2-40B4-BE49-F238E27FC236}">
                <a16:creationId xmlns:a16="http://schemas.microsoft.com/office/drawing/2014/main" id="{23645935-3FC0-4FFA-9696-F7725F95C9FF}"/>
              </a:ext>
            </a:extLst>
          </p:cNvPr>
          <p:cNvSpPr>
            <a:spLocks noEditPoints="1"/>
          </p:cNvSpPr>
          <p:nvPr userDrawn="1"/>
        </p:nvSpPr>
        <p:spPr bwMode="auto">
          <a:xfrm>
            <a:off x="11265933" y="514352"/>
            <a:ext cx="410130" cy="409891"/>
          </a:xfrm>
          <a:custGeom>
            <a:avLst/>
            <a:gdLst>
              <a:gd name="T0" fmla="*/ 2386 w 5760"/>
              <a:gd name="T1" fmla="*/ 3095 h 5760"/>
              <a:gd name="T2" fmla="*/ 1754 w 5760"/>
              <a:gd name="T3" fmla="*/ 4131 h 5760"/>
              <a:gd name="T4" fmla="*/ 2386 w 5760"/>
              <a:gd name="T5" fmla="*/ 3095 h 5760"/>
              <a:gd name="T6" fmla="*/ 2480 w 5760"/>
              <a:gd name="T7" fmla="*/ 1601 h 5760"/>
              <a:gd name="T8" fmla="*/ 2019 w 5760"/>
              <a:gd name="T9" fmla="*/ 2248 h 5760"/>
              <a:gd name="T10" fmla="*/ 2480 w 5760"/>
              <a:gd name="T11" fmla="*/ 1601 h 5760"/>
              <a:gd name="T12" fmla="*/ 3894 w 5760"/>
              <a:gd name="T13" fmla="*/ 1634 h 5760"/>
              <a:gd name="T14" fmla="*/ 3527 w 5760"/>
              <a:gd name="T15" fmla="*/ 2129 h 5760"/>
              <a:gd name="T16" fmla="*/ 3894 w 5760"/>
              <a:gd name="T17" fmla="*/ 1634 h 5760"/>
              <a:gd name="T18" fmla="*/ 4482 w 5760"/>
              <a:gd name="T19" fmla="*/ 3645 h 5760"/>
              <a:gd name="T20" fmla="*/ 2889 w 5760"/>
              <a:gd name="T21" fmla="*/ 3501 h 5760"/>
              <a:gd name="T22" fmla="*/ 3375 w 5760"/>
              <a:gd name="T23" fmla="*/ 2488 h 5760"/>
              <a:gd name="T24" fmla="*/ 2536 w 5760"/>
              <a:gd name="T25" fmla="*/ 3678 h 5760"/>
              <a:gd name="T26" fmla="*/ 1293 w 5760"/>
              <a:gd name="T27" fmla="*/ 3916 h 5760"/>
              <a:gd name="T28" fmla="*/ 2417 w 5760"/>
              <a:gd name="T29" fmla="*/ 2830 h 5760"/>
              <a:gd name="T30" fmla="*/ 2121 w 5760"/>
              <a:gd name="T31" fmla="*/ 2791 h 5760"/>
              <a:gd name="T32" fmla="*/ 1387 w 5760"/>
              <a:gd name="T33" fmla="*/ 2065 h 5760"/>
              <a:gd name="T34" fmla="*/ 1643 w 5760"/>
              <a:gd name="T35" fmla="*/ 1794 h 5760"/>
              <a:gd name="T36" fmla="*/ 1779 w 5760"/>
              <a:gd name="T37" fmla="*/ 2272 h 5760"/>
              <a:gd name="T38" fmla="*/ 2712 w 5760"/>
              <a:gd name="T39" fmla="*/ 1579 h 5760"/>
              <a:gd name="T40" fmla="*/ 2170 w 5760"/>
              <a:gd name="T41" fmla="*/ 2592 h 5760"/>
              <a:gd name="T42" fmla="*/ 2817 w 5760"/>
              <a:gd name="T43" fmla="*/ 1985 h 5760"/>
              <a:gd name="T44" fmla="*/ 2688 w 5760"/>
              <a:gd name="T45" fmla="*/ 2463 h 5760"/>
              <a:gd name="T46" fmla="*/ 3295 w 5760"/>
              <a:gd name="T47" fmla="*/ 2297 h 5760"/>
              <a:gd name="T48" fmla="*/ 3853 w 5760"/>
              <a:gd name="T49" fmla="*/ 1322 h 5760"/>
              <a:gd name="T50" fmla="*/ 3574 w 5760"/>
              <a:gd name="T51" fmla="*/ 2352 h 5760"/>
              <a:gd name="T52" fmla="*/ 3900 w 5760"/>
              <a:gd name="T53" fmla="*/ 2471 h 5760"/>
              <a:gd name="T54" fmla="*/ 3861 w 5760"/>
              <a:gd name="T55" fmla="*/ 2728 h 5760"/>
              <a:gd name="T56" fmla="*/ 3182 w 5760"/>
              <a:gd name="T57" fmla="*/ 3468 h 5760"/>
              <a:gd name="T58" fmla="*/ 4203 w 5760"/>
              <a:gd name="T59" fmla="*/ 3645 h 5760"/>
              <a:gd name="T60" fmla="*/ 3750 w 5760"/>
              <a:gd name="T61" fmla="*/ 3429 h 5760"/>
              <a:gd name="T62" fmla="*/ 3750 w 5760"/>
              <a:gd name="T63" fmla="*/ 3813 h 5760"/>
              <a:gd name="T64" fmla="*/ 3949 w 5760"/>
              <a:gd name="T65" fmla="*/ 3015 h 5760"/>
              <a:gd name="T66" fmla="*/ 4482 w 5760"/>
              <a:gd name="T67" fmla="*/ 3645 h 5760"/>
              <a:gd name="T68" fmla="*/ 5449 w 5760"/>
              <a:gd name="T69" fmla="*/ 2880 h 5760"/>
              <a:gd name="T70" fmla="*/ 3406 w 5760"/>
              <a:gd name="T71" fmla="*/ 621 h 5760"/>
              <a:gd name="T72" fmla="*/ 2513 w 5760"/>
              <a:gd name="T73" fmla="*/ 693 h 5760"/>
              <a:gd name="T74" fmla="*/ 3685 w 5760"/>
              <a:gd name="T75" fmla="*/ 469 h 5760"/>
              <a:gd name="T76" fmla="*/ 2880 w 5760"/>
              <a:gd name="T77" fmla="*/ 309 h 5760"/>
              <a:gd name="T78" fmla="*/ 622 w 5760"/>
              <a:gd name="T79" fmla="*/ 2352 h 5760"/>
              <a:gd name="T80" fmla="*/ 694 w 5760"/>
              <a:gd name="T81" fmla="*/ 3247 h 5760"/>
              <a:gd name="T82" fmla="*/ 462 w 5760"/>
              <a:gd name="T83" fmla="*/ 2073 h 5760"/>
              <a:gd name="T84" fmla="*/ 310 w 5760"/>
              <a:gd name="T85" fmla="*/ 2880 h 5760"/>
              <a:gd name="T86" fmla="*/ 2353 w 5760"/>
              <a:gd name="T87" fmla="*/ 5144 h 5760"/>
              <a:gd name="T88" fmla="*/ 3248 w 5760"/>
              <a:gd name="T89" fmla="*/ 5072 h 5760"/>
              <a:gd name="T90" fmla="*/ 2074 w 5760"/>
              <a:gd name="T91" fmla="*/ 5296 h 5760"/>
              <a:gd name="T92" fmla="*/ 2880 w 5760"/>
              <a:gd name="T93" fmla="*/ 5448 h 5760"/>
              <a:gd name="T94" fmla="*/ 5137 w 5760"/>
              <a:gd name="T95" fmla="*/ 3413 h 5760"/>
              <a:gd name="T96" fmla="*/ 5065 w 5760"/>
              <a:gd name="T97" fmla="*/ 2512 h 5760"/>
              <a:gd name="T98" fmla="*/ 5297 w 5760"/>
              <a:gd name="T99" fmla="*/ 3692 h 5760"/>
              <a:gd name="T100" fmla="*/ 5449 w 5760"/>
              <a:gd name="T101" fmla="*/ 2880 h 5760"/>
              <a:gd name="T102" fmla="*/ 5623 w 5760"/>
              <a:gd name="T103" fmla="*/ 2880 h 5760"/>
              <a:gd name="T104" fmla="*/ 2880 w 5760"/>
              <a:gd name="T105" fmla="*/ 5622 h 5760"/>
              <a:gd name="T106" fmla="*/ 2880 w 5760"/>
              <a:gd name="T107" fmla="*/ 135 h 5760"/>
              <a:gd name="T108" fmla="*/ 5623 w 5760"/>
              <a:gd name="T109" fmla="*/ 2880 h 5760"/>
              <a:gd name="T110" fmla="*/ 5760 w 5760"/>
              <a:gd name="T111" fmla="*/ 2880 h 5760"/>
              <a:gd name="T112" fmla="*/ 0 w 5760"/>
              <a:gd name="T113" fmla="*/ 2880 h 5760"/>
              <a:gd name="T114" fmla="*/ 5760 w 5760"/>
              <a:gd name="T115" fmla="*/ 2880 h 57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5760" h="5760">
                <a:moveTo>
                  <a:pt x="2386" y="3095"/>
                </a:moveTo>
                <a:lnTo>
                  <a:pt x="2386" y="3095"/>
                </a:lnTo>
                <a:cubicBezTo>
                  <a:pt x="2027" y="3269"/>
                  <a:pt x="1572" y="3581"/>
                  <a:pt x="1572" y="3924"/>
                </a:cubicBezTo>
                <a:cubicBezTo>
                  <a:pt x="1572" y="4051"/>
                  <a:pt x="1635" y="4131"/>
                  <a:pt x="1754" y="4131"/>
                </a:cubicBezTo>
                <a:cubicBezTo>
                  <a:pt x="2105" y="4131"/>
                  <a:pt x="2320" y="3573"/>
                  <a:pt x="2386" y="3095"/>
                </a:cubicBezTo>
                <a:lnTo>
                  <a:pt x="2386" y="3095"/>
                </a:lnTo>
                <a:close/>
                <a:moveTo>
                  <a:pt x="2480" y="1601"/>
                </a:moveTo>
                <a:lnTo>
                  <a:pt x="2480" y="1601"/>
                </a:lnTo>
                <a:cubicBezTo>
                  <a:pt x="2480" y="1563"/>
                  <a:pt x="2458" y="1546"/>
                  <a:pt x="2425" y="1546"/>
                </a:cubicBezTo>
                <a:cubicBezTo>
                  <a:pt x="2257" y="1546"/>
                  <a:pt x="2019" y="1985"/>
                  <a:pt x="2019" y="2248"/>
                </a:cubicBezTo>
                <a:cubicBezTo>
                  <a:pt x="2281" y="2104"/>
                  <a:pt x="2480" y="1778"/>
                  <a:pt x="2480" y="1601"/>
                </a:cubicBezTo>
                <a:lnTo>
                  <a:pt x="2480" y="1601"/>
                </a:lnTo>
                <a:close/>
                <a:moveTo>
                  <a:pt x="3894" y="1634"/>
                </a:moveTo>
                <a:lnTo>
                  <a:pt x="3894" y="1634"/>
                </a:lnTo>
                <a:cubicBezTo>
                  <a:pt x="3894" y="1595"/>
                  <a:pt x="3885" y="1546"/>
                  <a:pt x="3836" y="1546"/>
                </a:cubicBezTo>
                <a:cubicBezTo>
                  <a:pt x="3717" y="1546"/>
                  <a:pt x="3527" y="1803"/>
                  <a:pt x="3527" y="2129"/>
                </a:cubicBezTo>
                <a:cubicBezTo>
                  <a:pt x="3765" y="1921"/>
                  <a:pt x="3894" y="1745"/>
                  <a:pt x="3894" y="1634"/>
                </a:cubicBezTo>
                <a:lnTo>
                  <a:pt x="3894" y="1634"/>
                </a:lnTo>
                <a:close/>
                <a:moveTo>
                  <a:pt x="4482" y="3645"/>
                </a:moveTo>
                <a:lnTo>
                  <a:pt x="4482" y="3645"/>
                </a:lnTo>
                <a:cubicBezTo>
                  <a:pt x="4482" y="4004"/>
                  <a:pt x="4173" y="4379"/>
                  <a:pt x="3717" y="4379"/>
                </a:cubicBezTo>
                <a:cubicBezTo>
                  <a:pt x="3168" y="4379"/>
                  <a:pt x="2889" y="3916"/>
                  <a:pt x="2889" y="3501"/>
                </a:cubicBezTo>
                <a:cubicBezTo>
                  <a:pt x="2889" y="2919"/>
                  <a:pt x="3287" y="2672"/>
                  <a:pt x="3455" y="2584"/>
                </a:cubicBezTo>
                <a:cubicBezTo>
                  <a:pt x="3422" y="2559"/>
                  <a:pt x="3397" y="2529"/>
                  <a:pt x="3375" y="2488"/>
                </a:cubicBezTo>
                <a:cubicBezTo>
                  <a:pt x="3182" y="2623"/>
                  <a:pt x="3008" y="2744"/>
                  <a:pt x="2640" y="2951"/>
                </a:cubicBezTo>
                <a:cubicBezTo>
                  <a:pt x="2624" y="3206"/>
                  <a:pt x="2601" y="3485"/>
                  <a:pt x="2536" y="3678"/>
                </a:cubicBezTo>
                <a:cubicBezTo>
                  <a:pt x="2400" y="4084"/>
                  <a:pt x="2121" y="4379"/>
                  <a:pt x="1754" y="4379"/>
                </a:cubicBezTo>
                <a:cubicBezTo>
                  <a:pt x="1444" y="4379"/>
                  <a:pt x="1293" y="4155"/>
                  <a:pt x="1293" y="3916"/>
                </a:cubicBezTo>
                <a:cubicBezTo>
                  <a:pt x="1293" y="3741"/>
                  <a:pt x="1395" y="3518"/>
                  <a:pt x="1580" y="3349"/>
                </a:cubicBezTo>
                <a:cubicBezTo>
                  <a:pt x="1812" y="3142"/>
                  <a:pt x="2066" y="3015"/>
                  <a:pt x="2417" y="2830"/>
                </a:cubicBezTo>
                <a:cubicBezTo>
                  <a:pt x="2425" y="2783"/>
                  <a:pt x="2433" y="2736"/>
                  <a:pt x="2442" y="2678"/>
                </a:cubicBezTo>
                <a:cubicBezTo>
                  <a:pt x="2353" y="2758"/>
                  <a:pt x="2226" y="2791"/>
                  <a:pt x="2121" y="2791"/>
                </a:cubicBezTo>
                <a:cubicBezTo>
                  <a:pt x="1955" y="2791"/>
                  <a:pt x="1818" y="2648"/>
                  <a:pt x="1787" y="2496"/>
                </a:cubicBezTo>
                <a:cubicBezTo>
                  <a:pt x="1563" y="2480"/>
                  <a:pt x="1395" y="2320"/>
                  <a:pt x="1387" y="2065"/>
                </a:cubicBezTo>
                <a:cubicBezTo>
                  <a:pt x="1387" y="1882"/>
                  <a:pt x="1459" y="1723"/>
                  <a:pt x="1580" y="1723"/>
                </a:cubicBezTo>
                <a:cubicBezTo>
                  <a:pt x="1627" y="1723"/>
                  <a:pt x="1643" y="1762"/>
                  <a:pt x="1643" y="1794"/>
                </a:cubicBezTo>
                <a:cubicBezTo>
                  <a:pt x="1643" y="1825"/>
                  <a:pt x="1602" y="1930"/>
                  <a:pt x="1602" y="2032"/>
                </a:cubicBezTo>
                <a:cubicBezTo>
                  <a:pt x="1602" y="2137"/>
                  <a:pt x="1652" y="2272"/>
                  <a:pt x="1779" y="2272"/>
                </a:cubicBezTo>
                <a:cubicBezTo>
                  <a:pt x="1779" y="1858"/>
                  <a:pt x="2082" y="1322"/>
                  <a:pt x="2442" y="1322"/>
                </a:cubicBezTo>
                <a:cubicBezTo>
                  <a:pt x="2680" y="1322"/>
                  <a:pt x="2712" y="1499"/>
                  <a:pt x="2712" y="1579"/>
                </a:cubicBezTo>
                <a:cubicBezTo>
                  <a:pt x="2712" y="1954"/>
                  <a:pt x="2337" y="2369"/>
                  <a:pt x="2033" y="2471"/>
                </a:cubicBezTo>
                <a:cubicBezTo>
                  <a:pt x="2042" y="2504"/>
                  <a:pt x="2074" y="2592"/>
                  <a:pt x="2170" y="2592"/>
                </a:cubicBezTo>
                <a:cubicBezTo>
                  <a:pt x="2290" y="2592"/>
                  <a:pt x="2433" y="2480"/>
                  <a:pt x="2505" y="2391"/>
                </a:cubicBezTo>
                <a:cubicBezTo>
                  <a:pt x="2536" y="2225"/>
                  <a:pt x="2657" y="1985"/>
                  <a:pt x="2817" y="1985"/>
                </a:cubicBezTo>
                <a:cubicBezTo>
                  <a:pt x="2880" y="1985"/>
                  <a:pt x="2911" y="2032"/>
                  <a:pt x="2911" y="2090"/>
                </a:cubicBezTo>
                <a:cubicBezTo>
                  <a:pt x="2911" y="2209"/>
                  <a:pt x="2784" y="2361"/>
                  <a:pt x="2688" y="2463"/>
                </a:cubicBezTo>
                <a:cubicBezTo>
                  <a:pt x="2673" y="2543"/>
                  <a:pt x="2665" y="2631"/>
                  <a:pt x="2665" y="2703"/>
                </a:cubicBezTo>
                <a:cubicBezTo>
                  <a:pt x="2944" y="2535"/>
                  <a:pt x="3088" y="2449"/>
                  <a:pt x="3295" y="2297"/>
                </a:cubicBezTo>
                <a:cubicBezTo>
                  <a:pt x="3279" y="2242"/>
                  <a:pt x="3279" y="2176"/>
                  <a:pt x="3279" y="2112"/>
                </a:cubicBezTo>
                <a:cubicBezTo>
                  <a:pt x="3279" y="1739"/>
                  <a:pt x="3527" y="1322"/>
                  <a:pt x="3853" y="1322"/>
                </a:cubicBezTo>
                <a:cubicBezTo>
                  <a:pt x="4037" y="1322"/>
                  <a:pt x="4131" y="1452"/>
                  <a:pt x="4131" y="1595"/>
                </a:cubicBezTo>
                <a:cubicBezTo>
                  <a:pt x="4131" y="1866"/>
                  <a:pt x="3900" y="2104"/>
                  <a:pt x="3574" y="2352"/>
                </a:cubicBezTo>
                <a:cubicBezTo>
                  <a:pt x="3599" y="2416"/>
                  <a:pt x="3637" y="2471"/>
                  <a:pt x="3701" y="2504"/>
                </a:cubicBezTo>
                <a:cubicBezTo>
                  <a:pt x="3709" y="2488"/>
                  <a:pt x="3813" y="2471"/>
                  <a:pt x="3900" y="2471"/>
                </a:cubicBezTo>
                <a:cubicBezTo>
                  <a:pt x="3996" y="2471"/>
                  <a:pt x="4131" y="2496"/>
                  <a:pt x="4131" y="2592"/>
                </a:cubicBezTo>
                <a:cubicBezTo>
                  <a:pt x="4131" y="2703"/>
                  <a:pt x="3980" y="2728"/>
                  <a:pt x="3861" y="2728"/>
                </a:cubicBezTo>
                <a:cubicBezTo>
                  <a:pt x="3797" y="2736"/>
                  <a:pt x="3693" y="2711"/>
                  <a:pt x="3693" y="2711"/>
                </a:cubicBezTo>
                <a:cubicBezTo>
                  <a:pt x="3518" y="2758"/>
                  <a:pt x="3182" y="2959"/>
                  <a:pt x="3182" y="3468"/>
                </a:cubicBezTo>
                <a:cubicBezTo>
                  <a:pt x="3182" y="3813"/>
                  <a:pt x="3397" y="4131"/>
                  <a:pt x="3734" y="4131"/>
                </a:cubicBezTo>
                <a:cubicBezTo>
                  <a:pt x="3988" y="4131"/>
                  <a:pt x="4195" y="3940"/>
                  <a:pt x="4203" y="3645"/>
                </a:cubicBezTo>
                <a:cubicBezTo>
                  <a:pt x="4204" y="3454"/>
                  <a:pt x="4123" y="3253"/>
                  <a:pt x="3933" y="3253"/>
                </a:cubicBezTo>
                <a:cubicBezTo>
                  <a:pt x="3836" y="3253"/>
                  <a:pt x="3750" y="3325"/>
                  <a:pt x="3750" y="3429"/>
                </a:cubicBezTo>
                <a:cubicBezTo>
                  <a:pt x="3742" y="3589"/>
                  <a:pt x="3861" y="3606"/>
                  <a:pt x="3861" y="3708"/>
                </a:cubicBezTo>
                <a:cubicBezTo>
                  <a:pt x="3861" y="3780"/>
                  <a:pt x="3806" y="3813"/>
                  <a:pt x="3750" y="3813"/>
                </a:cubicBezTo>
                <a:cubicBezTo>
                  <a:pt x="3590" y="3813"/>
                  <a:pt x="3469" y="3653"/>
                  <a:pt x="3469" y="3454"/>
                </a:cubicBezTo>
                <a:cubicBezTo>
                  <a:pt x="3469" y="3214"/>
                  <a:pt x="3678" y="3015"/>
                  <a:pt x="3949" y="3015"/>
                </a:cubicBezTo>
                <a:cubicBezTo>
                  <a:pt x="4300" y="3015"/>
                  <a:pt x="4482" y="3319"/>
                  <a:pt x="4482" y="3645"/>
                </a:cubicBezTo>
                <a:lnTo>
                  <a:pt x="4482" y="3645"/>
                </a:lnTo>
                <a:close/>
                <a:moveTo>
                  <a:pt x="5449" y="2880"/>
                </a:moveTo>
                <a:lnTo>
                  <a:pt x="5449" y="2880"/>
                </a:lnTo>
                <a:cubicBezTo>
                  <a:pt x="5449" y="1969"/>
                  <a:pt x="4985" y="1027"/>
                  <a:pt x="3988" y="726"/>
                </a:cubicBezTo>
                <a:cubicBezTo>
                  <a:pt x="3781" y="662"/>
                  <a:pt x="3607" y="621"/>
                  <a:pt x="3406" y="621"/>
                </a:cubicBezTo>
                <a:cubicBezTo>
                  <a:pt x="2944" y="621"/>
                  <a:pt x="2928" y="884"/>
                  <a:pt x="2712" y="884"/>
                </a:cubicBezTo>
                <a:cubicBezTo>
                  <a:pt x="2593" y="884"/>
                  <a:pt x="2513" y="798"/>
                  <a:pt x="2513" y="693"/>
                </a:cubicBezTo>
                <a:cubicBezTo>
                  <a:pt x="2513" y="510"/>
                  <a:pt x="2729" y="367"/>
                  <a:pt x="3071" y="367"/>
                </a:cubicBezTo>
                <a:cubicBezTo>
                  <a:pt x="3391" y="367"/>
                  <a:pt x="3637" y="447"/>
                  <a:pt x="3685" y="469"/>
                </a:cubicBezTo>
                <a:lnTo>
                  <a:pt x="3693" y="447"/>
                </a:lnTo>
                <a:cubicBezTo>
                  <a:pt x="3607" y="414"/>
                  <a:pt x="3303" y="309"/>
                  <a:pt x="2880" y="309"/>
                </a:cubicBezTo>
                <a:cubicBezTo>
                  <a:pt x="1961" y="309"/>
                  <a:pt x="1028" y="781"/>
                  <a:pt x="727" y="1770"/>
                </a:cubicBezTo>
                <a:cubicBezTo>
                  <a:pt x="663" y="1977"/>
                  <a:pt x="622" y="2154"/>
                  <a:pt x="622" y="2352"/>
                </a:cubicBezTo>
                <a:cubicBezTo>
                  <a:pt x="622" y="2816"/>
                  <a:pt x="885" y="2838"/>
                  <a:pt x="885" y="3054"/>
                </a:cubicBezTo>
                <a:cubicBezTo>
                  <a:pt x="885" y="3167"/>
                  <a:pt x="798" y="3247"/>
                  <a:pt x="694" y="3247"/>
                </a:cubicBezTo>
                <a:cubicBezTo>
                  <a:pt x="511" y="3247"/>
                  <a:pt x="368" y="3037"/>
                  <a:pt x="368" y="2687"/>
                </a:cubicBezTo>
                <a:cubicBezTo>
                  <a:pt x="368" y="2369"/>
                  <a:pt x="448" y="2121"/>
                  <a:pt x="462" y="2073"/>
                </a:cubicBezTo>
                <a:lnTo>
                  <a:pt x="440" y="2065"/>
                </a:lnTo>
                <a:cubicBezTo>
                  <a:pt x="415" y="2161"/>
                  <a:pt x="310" y="2457"/>
                  <a:pt x="310" y="2880"/>
                </a:cubicBezTo>
                <a:cubicBezTo>
                  <a:pt x="310" y="3805"/>
                  <a:pt x="782" y="4738"/>
                  <a:pt x="1771" y="5041"/>
                </a:cubicBezTo>
                <a:cubicBezTo>
                  <a:pt x="1978" y="5105"/>
                  <a:pt x="2154" y="5144"/>
                  <a:pt x="2353" y="5144"/>
                </a:cubicBezTo>
                <a:cubicBezTo>
                  <a:pt x="2817" y="5144"/>
                  <a:pt x="2831" y="4873"/>
                  <a:pt x="3047" y="4873"/>
                </a:cubicBezTo>
                <a:cubicBezTo>
                  <a:pt x="3160" y="4873"/>
                  <a:pt x="3248" y="4961"/>
                  <a:pt x="3248" y="5072"/>
                </a:cubicBezTo>
                <a:cubicBezTo>
                  <a:pt x="3248" y="5249"/>
                  <a:pt x="3038" y="5392"/>
                  <a:pt x="2688" y="5392"/>
                </a:cubicBezTo>
                <a:cubicBezTo>
                  <a:pt x="2370" y="5392"/>
                  <a:pt x="2113" y="5312"/>
                  <a:pt x="2074" y="5296"/>
                </a:cubicBezTo>
                <a:lnTo>
                  <a:pt x="2066" y="5320"/>
                </a:lnTo>
                <a:cubicBezTo>
                  <a:pt x="2154" y="5359"/>
                  <a:pt x="2458" y="5448"/>
                  <a:pt x="2880" y="5448"/>
                </a:cubicBezTo>
                <a:cubicBezTo>
                  <a:pt x="3797" y="5448"/>
                  <a:pt x="4739" y="4984"/>
                  <a:pt x="5034" y="3987"/>
                </a:cubicBezTo>
                <a:cubicBezTo>
                  <a:pt x="5098" y="3788"/>
                  <a:pt x="5137" y="3606"/>
                  <a:pt x="5137" y="3413"/>
                </a:cubicBezTo>
                <a:cubicBezTo>
                  <a:pt x="5137" y="2943"/>
                  <a:pt x="4874" y="2927"/>
                  <a:pt x="4874" y="2711"/>
                </a:cubicBezTo>
                <a:cubicBezTo>
                  <a:pt x="4874" y="2592"/>
                  <a:pt x="4954" y="2512"/>
                  <a:pt x="5065" y="2512"/>
                </a:cubicBezTo>
                <a:cubicBezTo>
                  <a:pt x="5250" y="2512"/>
                  <a:pt x="5393" y="2728"/>
                  <a:pt x="5393" y="3079"/>
                </a:cubicBezTo>
                <a:cubicBezTo>
                  <a:pt x="5393" y="3390"/>
                  <a:pt x="5313" y="3637"/>
                  <a:pt x="5297" y="3692"/>
                </a:cubicBezTo>
                <a:lnTo>
                  <a:pt x="5322" y="3700"/>
                </a:lnTo>
                <a:cubicBezTo>
                  <a:pt x="5352" y="3606"/>
                  <a:pt x="5449" y="3310"/>
                  <a:pt x="5449" y="2880"/>
                </a:cubicBezTo>
                <a:lnTo>
                  <a:pt x="5449" y="2880"/>
                </a:lnTo>
                <a:close/>
                <a:moveTo>
                  <a:pt x="5623" y="2880"/>
                </a:moveTo>
                <a:lnTo>
                  <a:pt x="5623" y="2880"/>
                </a:lnTo>
                <a:cubicBezTo>
                  <a:pt x="5623" y="4395"/>
                  <a:pt x="4396" y="5622"/>
                  <a:pt x="2880" y="5622"/>
                </a:cubicBezTo>
                <a:cubicBezTo>
                  <a:pt x="1364" y="5622"/>
                  <a:pt x="136" y="4395"/>
                  <a:pt x="136" y="2880"/>
                </a:cubicBezTo>
                <a:cubicBezTo>
                  <a:pt x="136" y="1363"/>
                  <a:pt x="1364" y="135"/>
                  <a:pt x="2880" y="135"/>
                </a:cubicBezTo>
                <a:cubicBezTo>
                  <a:pt x="4396" y="135"/>
                  <a:pt x="5623" y="1372"/>
                  <a:pt x="5623" y="2880"/>
                </a:cubicBezTo>
                <a:lnTo>
                  <a:pt x="5623" y="2880"/>
                </a:lnTo>
                <a:close/>
                <a:moveTo>
                  <a:pt x="5760" y="2880"/>
                </a:moveTo>
                <a:lnTo>
                  <a:pt x="5760" y="2880"/>
                </a:lnTo>
                <a:cubicBezTo>
                  <a:pt x="5760" y="1292"/>
                  <a:pt x="4468" y="0"/>
                  <a:pt x="2880" y="0"/>
                </a:cubicBezTo>
                <a:cubicBezTo>
                  <a:pt x="1293" y="0"/>
                  <a:pt x="0" y="1292"/>
                  <a:pt x="0" y="2880"/>
                </a:cubicBezTo>
                <a:cubicBezTo>
                  <a:pt x="0" y="4473"/>
                  <a:pt x="1293" y="5760"/>
                  <a:pt x="2880" y="5760"/>
                </a:cubicBezTo>
                <a:cubicBezTo>
                  <a:pt x="4468" y="5760"/>
                  <a:pt x="5760" y="4473"/>
                  <a:pt x="5760" y="2880"/>
                </a:cubicBezTo>
                <a:close/>
              </a:path>
            </a:pathLst>
          </a:custGeom>
          <a:solidFill>
            <a:srgbClr val="005EB8"/>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Tree>
    <p:extLst>
      <p:ext uri="{BB962C8B-B14F-4D97-AF65-F5344CB8AC3E}">
        <p14:creationId xmlns:p14="http://schemas.microsoft.com/office/powerpoint/2010/main" val="111287454"/>
      </p:ext>
    </p:extLst>
  </p:cSld>
  <p:clrMapOvr>
    <a:overrideClrMapping bg1="lt1" tx1="dk1" bg2="lt2" tx2="dk2" accent1="accent1" accent2="accent2" accent3="accent3" accent4="accent4" accent5="accent5" accent6="accent6" hlink="hlink" folHlink="folHlink"/>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Statement slide">
    <p:bg>
      <p:bgRef idx="1001">
        <a:schemeClr val="bg1"/>
      </p:bgRef>
    </p:bg>
    <p:spTree>
      <p:nvGrpSpPr>
        <p:cNvPr id="1" name=""/>
        <p:cNvGrpSpPr/>
        <p:nvPr/>
      </p:nvGrpSpPr>
      <p:grpSpPr>
        <a:xfrm>
          <a:off x="0" y="0"/>
          <a:ext cx="0" cy="0"/>
          <a:chOff x="0" y="0"/>
          <a:chExt cx="0" cy="0"/>
        </a:xfrm>
      </p:grpSpPr>
      <p:sp>
        <p:nvSpPr>
          <p:cNvPr id="12" name="Text Placeholder 11">
            <a:extLst>
              <a:ext uri="{FF2B5EF4-FFF2-40B4-BE49-F238E27FC236}">
                <a16:creationId xmlns:a16="http://schemas.microsoft.com/office/drawing/2014/main" id="{5571C3CA-CF77-6B4B-AF76-35084E738318}"/>
              </a:ext>
            </a:extLst>
          </p:cNvPr>
          <p:cNvSpPr>
            <a:spLocks noGrp="1"/>
          </p:cNvSpPr>
          <p:nvPr>
            <p:ph type="body" sz="quarter" idx="13" hasCustomPrompt="1"/>
          </p:nvPr>
        </p:nvSpPr>
        <p:spPr>
          <a:xfrm>
            <a:off x="515938" y="2211906"/>
            <a:ext cx="8648844" cy="2336347"/>
          </a:xfrm>
          <a:prstGeom prst="rect">
            <a:avLst/>
          </a:prstGeom>
        </p:spPr>
        <p:txBody>
          <a:bodyPr lIns="0" tIns="0" rIns="0" bIns="0" anchor="t">
            <a:noAutofit/>
          </a:bodyPr>
          <a:lstStyle>
            <a:lvl1pPr marL="0" indent="0">
              <a:lnSpc>
                <a:spcPts val="5500"/>
              </a:lnSpc>
              <a:spcBef>
                <a:spcPts val="0"/>
              </a:spcBef>
              <a:spcAft>
                <a:spcPts val="0"/>
              </a:spcAft>
              <a:buFontTx/>
              <a:buNone/>
              <a:defRPr lang="en-GB" sz="4000" spc="0" baseline="0" smtClean="0">
                <a:solidFill>
                  <a:schemeClr val="bg2"/>
                </a:solidFill>
                <a:effectLst/>
              </a:defRPr>
            </a:lvl1pPr>
            <a:lvl2pPr marL="457200" indent="0">
              <a:buFontTx/>
              <a:buNone/>
              <a:defRPr>
                <a:solidFill>
                  <a:schemeClr val="bg1"/>
                </a:solidFill>
              </a:defRPr>
            </a:lvl2pPr>
            <a:lvl3pPr marL="914400" indent="0">
              <a:buFontTx/>
              <a:buNone/>
              <a:defRPr>
                <a:solidFill>
                  <a:schemeClr val="bg1"/>
                </a:solidFill>
              </a:defRPr>
            </a:lvl3pPr>
            <a:lvl4pPr marL="1371600" indent="0">
              <a:buFontTx/>
              <a:buNone/>
              <a:defRPr>
                <a:solidFill>
                  <a:schemeClr val="bg1"/>
                </a:solidFill>
              </a:defRPr>
            </a:lvl4pPr>
            <a:lvl5pPr marL="1828800" indent="0">
              <a:buFontTx/>
              <a:buNone/>
              <a:defRPr>
                <a:solidFill>
                  <a:schemeClr val="bg1"/>
                </a:solidFill>
              </a:defRPr>
            </a:lvl5pPr>
          </a:lstStyle>
          <a:p>
            <a:r>
              <a:rPr lang="en-GB" dirty="0">
                <a:solidFill>
                  <a:srgbClr val="142338"/>
                </a:solidFill>
                <a:effectLst/>
                <a:latin typeface="GE Inspira Sans" panose="020B0503060000000003" pitchFamily="34" charset="77"/>
              </a:rPr>
              <a:t>Statement, click to add text. Ut </a:t>
            </a:r>
            <a:r>
              <a:rPr lang="en-GB" dirty="0" err="1">
                <a:solidFill>
                  <a:srgbClr val="142338"/>
                </a:solidFill>
                <a:effectLst/>
                <a:latin typeface="GE Inspira Sans" panose="020B0503060000000003" pitchFamily="34" charset="77"/>
              </a:rPr>
              <a:t>enim</a:t>
            </a:r>
            <a:r>
              <a:rPr lang="en-GB" dirty="0">
                <a:solidFill>
                  <a:srgbClr val="142338"/>
                </a:solidFill>
                <a:effectLst/>
                <a:latin typeface="GE Inspira Sans" panose="020B0503060000000003" pitchFamily="34" charset="77"/>
              </a:rPr>
              <a:t> ad minim </a:t>
            </a:r>
            <a:r>
              <a:rPr lang="en-GB" dirty="0" err="1">
                <a:solidFill>
                  <a:srgbClr val="142338"/>
                </a:solidFill>
                <a:effectLst/>
                <a:latin typeface="GE Inspira Sans" panose="020B0503060000000003" pitchFamily="34" charset="77"/>
              </a:rPr>
              <a:t>veniam</a:t>
            </a:r>
            <a:r>
              <a:rPr lang="en-GB" dirty="0">
                <a:solidFill>
                  <a:srgbClr val="142338"/>
                </a:solidFill>
                <a:effectLst/>
                <a:latin typeface="GE Inspira Sans" panose="020B0503060000000003" pitchFamily="34" charset="77"/>
              </a:rPr>
              <a:t>, </a:t>
            </a:r>
            <a:r>
              <a:rPr lang="en-GB" dirty="0" err="1">
                <a:solidFill>
                  <a:srgbClr val="142338"/>
                </a:solidFill>
                <a:effectLst/>
                <a:latin typeface="GE Inspira Sans" panose="020B0503060000000003" pitchFamily="34" charset="77"/>
              </a:rPr>
              <a:t>quis</a:t>
            </a:r>
            <a:r>
              <a:rPr lang="en-GB" dirty="0">
                <a:solidFill>
                  <a:srgbClr val="142338"/>
                </a:solidFill>
                <a:effectLst/>
                <a:latin typeface="GE Inspira Sans" panose="020B0503060000000003" pitchFamily="34" charset="77"/>
              </a:rPr>
              <a:t> </a:t>
            </a:r>
            <a:r>
              <a:rPr lang="en-GB" dirty="0" err="1">
                <a:solidFill>
                  <a:srgbClr val="142338"/>
                </a:solidFill>
                <a:effectLst/>
                <a:latin typeface="GE Inspira Sans" panose="020B0503060000000003" pitchFamily="34" charset="77"/>
              </a:rPr>
              <a:t>nostrud</a:t>
            </a:r>
            <a:r>
              <a:rPr lang="en-GB" dirty="0">
                <a:solidFill>
                  <a:srgbClr val="142338"/>
                </a:solidFill>
                <a:effectLst/>
                <a:latin typeface="GE Inspira Sans" panose="020B0503060000000003" pitchFamily="34" charset="77"/>
              </a:rPr>
              <a:t> exercitation </a:t>
            </a:r>
            <a:r>
              <a:rPr lang="en-GB" dirty="0" err="1">
                <a:solidFill>
                  <a:srgbClr val="142338"/>
                </a:solidFill>
                <a:effectLst/>
                <a:latin typeface="GE Inspira Sans" panose="020B0503060000000003" pitchFamily="34" charset="77"/>
              </a:rPr>
              <a:t>ullamco</a:t>
            </a:r>
            <a:r>
              <a:rPr lang="en-GB" dirty="0">
                <a:solidFill>
                  <a:srgbClr val="142338"/>
                </a:solidFill>
                <a:effectLst/>
                <a:latin typeface="GE Inspira Sans" panose="020B0503060000000003" pitchFamily="34" charset="77"/>
              </a:rPr>
              <a:t> </a:t>
            </a:r>
            <a:r>
              <a:rPr lang="en-GB" dirty="0" err="1">
                <a:solidFill>
                  <a:srgbClr val="142338"/>
                </a:solidFill>
                <a:effectLst/>
                <a:latin typeface="GE Inspira Sans" panose="020B0503060000000003" pitchFamily="34" charset="77"/>
              </a:rPr>
              <a:t>laboris</a:t>
            </a:r>
            <a:r>
              <a:rPr lang="en-GB" dirty="0">
                <a:solidFill>
                  <a:srgbClr val="142338"/>
                </a:solidFill>
                <a:effectLst/>
                <a:latin typeface="GE Inspira Sans" panose="020B0503060000000003" pitchFamily="34" charset="77"/>
              </a:rPr>
              <a:t> nisi </a:t>
            </a:r>
            <a:r>
              <a:rPr lang="en-GB" dirty="0" err="1">
                <a:solidFill>
                  <a:srgbClr val="142338"/>
                </a:solidFill>
                <a:effectLst/>
                <a:latin typeface="GE Inspira Sans" panose="020B0503060000000003" pitchFamily="34" charset="77"/>
              </a:rPr>
              <a:t>ut</a:t>
            </a:r>
            <a:r>
              <a:rPr lang="en-GB" dirty="0">
                <a:solidFill>
                  <a:srgbClr val="142338"/>
                </a:solidFill>
                <a:effectLst/>
                <a:latin typeface="GE Inspira Sans" panose="020B0503060000000003" pitchFamily="34" charset="77"/>
              </a:rPr>
              <a:t> </a:t>
            </a:r>
            <a:r>
              <a:rPr lang="en-GB" dirty="0" err="1">
                <a:solidFill>
                  <a:srgbClr val="142338"/>
                </a:solidFill>
                <a:effectLst/>
                <a:latin typeface="GE Inspira Sans" panose="020B0503060000000003" pitchFamily="34" charset="77"/>
              </a:rPr>
              <a:t>aliquip</a:t>
            </a:r>
            <a:r>
              <a:rPr lang="en-GB" dirty="0">
                <a:solidFill>
                  <a:srgbClr val="142338"/>
                </a:solidFill>
                <a:effectLst/>
                <a:latin typeface="GE Inspira Sans" panose="020B0503060000000003" pitchFamily="34" charset="77"/>
              </a:rPr>
              <a:t>.</a:t>
            </a:r>
          </a:p>
        </p:txBody>
      </p:sp>
      <p:sp>
        <p:nvSpPr>
          <p:cNvPr id="2" name="Footer Placeholder 1">
            <a:extLst>
              <a:ext uri="{FF2B5EF4-FFF2-40B4-BE49-F238E27FC236}">
                <a16:creationId xmlns:a16="http://schemas.microsoft.com/office/drawing/2014/main" id="{3B0E3587-8079-D04F-8900-F9799A52D025}"/>
              </a:ext>
            </a:extLst>
          </p:cNvPr>
          <p:cNvSpPr>
            <a:spLocks noGrp="1"/>
          </p:cNvSpPr>
          <p:nvPr>
            <p:ph type="ftr" sz="quarter" idx="14"/>
          </p:nvPr>
        </p:nvSpPr>
        <p:spPr/>
        <p:txBody>
          <a:bodyPr/>
          <a:lstStyle/>
          <a:p>
            <a:pPr marL="179388" indent="-179388"/>
            <a:r>
              <a:rPr lang="en-US" dirty="0"/>
              <a:t>Presentation Template Title Example </a:t>
            </a:r>
          </a:p>
        </p:txBody>
      </p:sp>
      <p:sp>
        <p:nvSpPr>
          <p:cNvPr id="3" name="Slide Number Placeholder 2">
            <a:extLst>
              <a:ext uri="{FF2B5EF4-FFF2-40B4-BE49-F238E27FC236}">
                <a16:creationId xmlns:a16="http://schemas.microsoft.com/office/drawing/2014/main" id="{8E337529-6D39-4045-A99D-C607FD890BE4}"/>
              </a:ext>
            </a:extLst>
          </p:cNvPr>
          <p:cNvSpPr>
            <a:spLocks noGrp="1"/>
          </p:cNvSpPr>
          <p:nvPr>
            <p:ph type="sldNum" sz="quarter" idx="15"/>
          </p:nvPr>
        </p:nvSpPr>
        <p:spPr/>
        <p:txBody>
          <a:bodyPr/>
          <a:lstStyle/>
          <a:p>
            <a:fld id="{14719505-AD43-774F-936C-A3AE71DD4EEA}" type="slidenum">
              <a:rPr lang="en-GB" smtClean="0"/>
              <a:pPr/>
              <a:t>‹#›</a:t>
            </a:fld>
            <a:endParaRPr lang="en-GB" dirty="0"/>
          </a:p>
        </p:txBody>
      </p:sp>
      <p:sp>
        <p:nvSpPr>
          <p:cNvPr id="11" name="Freeform 5">
            <a:extLst>
              <a:ext uri="{FF2B5EF4-FFF2-40B4-BE49-F238E27FC236}">
                <a16:creationId xmlns:a16="http://schemas.microsoft.com/office/drawing/2014/main" id="{020D1EC0-A649-4A74-865C-4F522FF20B99}"/>
              </a:ext>
            </a:extLst>
          </p:cNvPr>
          <p:cNvSpPr>
            <a:spLocks/>
          </p:cNvSpPr>
          <p:nvPr userDrawn="1"/>
        </p:nvSpPr>
        <p:spPr bwMode="auto">
          <a:xfrm>
            <a:off x="515940" y="1819894"/>
            <a:ext cx="645596" cy="60660"/>
          </a:xfrm>
          <a:custGeom>
            <a:avLst/>
            <a:gdLst>
              <a:gd name="T0" fmla="*/ 961 w 1006"/>
              <a:gd name="T1" fmla="*/ 90 h 90"/>
              <a:gd name="T2" fmla="*/ 961 w 1006"/>
              <a:gd name="T3" fmla="*/ 90 h 90"/>
              <a:gd name="T4" fmla="*/ 45 w 1006"/>
              <a:gd name="T5" fmla="*/ 90 h 90"/>
              <a:gd name="T6" fmla="*/ 0 w 1006"/>
              <a:gd name="T7" fmla="*/ 44 h 90"/>
              <a:gd name="T8" fmla="*/ 45 w 1006"/>
              <a:gd name="T9" fmla="*/ 0 h 90"/>
              <a:gd name="T10" fmla="*/ 961 w 1006"/>
              <a:gd name="T11" fmla="*/ 0 h 90"/>
              <a:gd name="T12" fmla="*/ 1006 w 1006"/>
              <a:gd name="T13" fmla="*/ 44 h 90"/>
              <a:gd name="T14" fmla="*/ 961 w 1006"/>
              <a:gd name="T15" fmla="*/ 90 h 9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006" h="90">
                <a:moveTo>
                  <a:pt x="961" y="90"/>
                </a:moveTo>
                <a:lnTo>
                  <a:pt x="961" y="90"/>
                </a:lnTo>
                <a:lnTo>
                  <a:pt x="45" y="90"/>
                </a:lnTo>
                <a:cubicBezTo>
                  <a:pt x="20" y="90"/>
                  <a:pt x="0" y="69"/>
                  <a:pt x="0" y="44"/>
                </a:cubicBezTo>
                <a:cubicBezTo>
                  <a:pt x="0" y="20"/>
                  <a:pt x="20" y="0"/>
                  <a:pt x="45" y="0"/>
                </a:cubicBezTo>
                <a:lnTo>
                  <a:pt x="961" y="0"/>
                </a:lnTo>
                <a:cubicBezTo>
                  <a:pt x="985" y="0"/>
                  <a:pt x="1006" y="20"/>
                  <a:pt x="1006" y="44"/>
                </a:cubicBezTo>
                <a:cubicBezTo>
                  <a:pt x="1006" y="69"/>
                  <a:pt x="985" y="90"/>
                  <a:pt x="961" y="90"/>
                </a:cubicBezTo>
                <a:close/>
              </a:path>
            </a:pathLst>
          </a:custGeom>
          <a:solidFill>
            <a:schemeClr val="tx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8" name="Freeform 5">
            <a:extLst>
              <a:ext uri="{FF2B5EF4-FFF2-40B4-BE49-F238E27FC236}">
                <a16:creationId xmlns:a16="http://schemas.microsoft.com/office/drawing/2014/main" id="{01933D51-E65C-4063-B3BA-24B1452C5F74}"/>
              </a:ext>
            </a:extLst>
          </p:cNvPr>
          <p:cNvSpPr>
            <a:spLocks noEditPoints="1"/>
          </p:cNvSpPr>
          <p:nvPr userDrawn="1"/>
        </p:nvSpPr>
        <p:spPr bwMode="auto">
          <a:xfrm>
            <a:off x="11265933" y="514352"/>
            <a:ext cx="410130" cy="409891"/>
          </a:xfrm>
          <a:custGeom>
            <a:avLst/>
            <a:gdLst>
              <a:gd name="T0" fmla="*/ 2386 w 5760"/>
              <a:gd name="T1" fmla="*/ 3095 h 5760"/>
              <a:gd name="T2" fmla="*/ 1754 w 5760"/>
              <a:gd name="T3" fmla="*/ 4131 h 5760"/>
              <a:gd name="T4" fmla="*/ 2386 w 5760"/>
              <a:gd name="T5" fmla="*/ 3095 h 5760"/>
              <a:gd name="T6" fmla="*/ 2480 w 5760"/>
              <a:gd name="T7" fmla="*/ 1601 h 5760"/>
              <a:gd name="T8" fmla="*/ 2019 w 5760"/>
              <a:gd name="T9" fmla="*/ 2248 h 5760"/>
              <a:gd name="T10" fmla="*/ 2480 w 5760"/>
              <a:gd name="T11" fmla="*/ 1601 h 5760"/>
              <a:gd name="T12" fmla="*/ 3894 w 5760"/>
              <a:gd name="T13" fmla="*/ 1634 h 5760"/>
              <a:gd name="T14" fmla="*/ 3527 w 5760"/>
              <a:gd name="T15" fmla="*/ 2129 h 5760"/>
              <a:gd name="T16" fmla="*/ 3894 w 5760"/>
              <a:gd name="T17" fmla="*/ 1634 h 5760"/>
              <a:gd name="T18" fmla="*/ 4482 w 5760"/>
              <a:gd name="T19" fmla="*/ 3645 h 5760"/>
              <a:gd name="T20" fmla="*/ 2889 w 5760"/>
              <a:gd name="T21" fmla="*/ 3501 h 5760"/>
              <a:gd name="T22" fmla="*/ 3375 w 5760"/>
              <a:gd name="T23" fmla="*/ 2488 h 5760"/>
              <a:gd name="T24" fmla="*/ 2536 w 5760"/>
              <a:gd name="T25" fmla="*/ 3678 h 5760"/>
              <a:gd name="T26" fmla="*/ 1293 w 5760"/>
              <a:gd name="T27" fmla="*/ 3916 h 5760"/>
              <a:gd name="T28" fmla="*/ 2417 w 5760"/>
              <a:gd name="T29" fmla="*/ 2830 h 5760"/>
              <a:gd name="T30" fmla="*/ 2121 w 5760"/>
              <a:gd name="T31" fmla="*/ 2791 h 5760"/>
              <a:gd name="T32" fmla="*/ 1387 w 5760"/>
              <a:gd name="T33" fmla="*/ 2065 h 5760"/>
              <a:gd name="T34" fmla="*/ 1643 w 5760"/>
              <a:gd name="T35" fmla="*/ 1794 h 5760"/>
              <a:gd name="T36" fmla="*/ 1779 w 5760"/>
              <a:gd name="T37" fmla="*/ 2272 h 5760"/>
              <a:gd name="T38" fmla="*/ 2712 w 5760"/>
              <a:gd name="T39" fmla="*/ 1579 h 5760"/>
              <a:gd name="T40" fmla="*/ 2170 w 5760"/>
              <a:gd name="T41" fmla="*/ 2592 h 5760"/>
              <a:gd name="T42" fmla="*/ 2817 w 5760"/>
              <a:gd name="T43" fmla="*/ 1985 h 5760"/>
              <a:gd name="T44" fmla="*/ 2688 w 5760"/>
              <a:gd name="T45" fmla="*/ 2463 h 5760"/>
              <a:gd name="T46" fmla="*/ 3295 w 5760"/>
              <a:gd name="T47" fmla="*/ 2297 h 5760"/>
              <a:gd name="T48" fmla="*/ 3853 w 5760"/>
              <a:gd name="T49" fmla="*/ 1322 h 5760"/>
              <a:gd name="T50" fmla="*/ 3574 w 5760"/>
              <a:gd name="T51" fmla="*/ 2352 h 5760"/>
              <a:gd name="T52" fmla="*/ 3900 w 5760"/>
              <a:gd name="T53" fmla="*/ 2471 h 5760"/>
              <a:gd name="T54" fmla="*/ 3861 w 5760"/>
              <a:gd name="T55" fmla="*/ 2728 h 5760"/>
              <a:gd name="T56" fmla="*/ 3182 w 5760"/>
              <a:gd name="T57" fmla="*/ 3468 h 5760"/>
              <a:gd name="T58" fmla="*/ 4203 w 5760"/>
              <a:gd name="T59" fmla="*/ 3645 h 5760"/>
              <a:gd name="T60" fmla="*/ 3750 w 5760"/>
              <a:gd name="T61" fmla="*/ 3429 h 5760"/>
              <a:gd name="T62" fmla="*/ 3750 w 5760"/>
              <a:gd name="T63" fmla="*/ 3813 h 5760"/>
              <a:gd name="T64" fmla="*/ 3949 w 5760"/>
              <a:gd name="T65" fmla="*/ 3015 h 5760"/>
              <a:gd name="T66" fmla="*/ 4482 w 5760"/>
              <a:gd name="T67" fmla="*/ 3645 h 5760"/>
              <a:gd name="T68" fmla="*/ 5449 w 5760"/>
              <a:gd name="T69" fmla="*/ 2880 h 5760"/>
              <a:gd name="T70" fmla="*/ 3406 w 5760"/>
              <a:gd name="T71" fmla="*/ 621 h 5760"/>
              <a:gd name="T72" fmla="*/ 2513 w 5760"/>
              <a:gd name="T73" fmla="*/ 693 h 5760"/>
              <a:gd name="T74" fmla="*/ 3685 w 5760"/>
              <a:gd name="T75" fmla="*/ 469 h 5760"/>
              <a:gd name="T76" fmla="*/ 2880 w 5760"/>
              <a:gd name="T77" fmla="*/ 309 h 5760"/>
              <a:gd name="T78" fmla="*/ 622 w 5760"/>
              <a:gd name="T79" fmla="*/ 2352 h 5760"/>
              <a:gd name="T80" fmla="*/ 694 w 5760"/>
              <a:gd name="T81" fmla="*/ 3247 h 5760"/>
              <a:gd name="T82" fmla="*/ 462 w 5760"/>
              <a:gd name="T83" fmla="*/ 2073 h 5760"/>
              <a:gd name="T84" fmla="*/ 310 w 5760"/>
              <a:gd name="T85" fmla="*/ 2880 h 5760"/>
              <a:gd name="T86" fmla="*/ 2353 w 5760"/>
              <a:gd name="T87" fmla="*/ 5144 h 5760"/>
              <a:gd name="T88" fmla="*/ 3248 w 5760"/>
              <a:gd name="T89" fmla="*/ 5072 h 5760"/>
              <a:gd name="T90" fmla="*/ 2074 w 5760"/>
              <a:gd name="T91" fmla="*/ 5296 h 5760"/>
              <a:gd name="T92" fmla="*/ 2880 w 5760"/>
              <a:gd name="T93" fmla="*/ 5448 h 5760"/>
              <a:gd name="T94" fmla="*/ 5137 w 5760"/>
              <a:gd name="T95" fmla="*/ 3413 h 5760"/>
              <a:gd name="T96" fmla="*/ 5065 w 5760"/>
              <a:gd name="T97" fmla="*/ 2512 h 5760"/>
              <a:gd name="T98" fmla="*/ 5297 w 5760"/>
              <a:gd name="T99" fmla="*/ 3692 h 5760"/>
              <a:gd name="T100" fmla="*/ 5449 w 5760"/>
              <a:gd name="T101" fmla="*/ 2880 h 5760"/>
              <a:gd name="T102" fmla="*/ 5623 w 5760"/>
              <a:gd name="T103" fmla="*/ 2880 h 5760"/>
              <a:gd name="T104" fmla="*/ 2880 w 5760"/>
              <a:gd name="T105" fmla="*/ 5622 h 5760"/>
              <a:gd name="T106" fmla="*/ 2880 w 5760"/>
              <a:gd name="T107" fmla="*/ 135 h 5760"/>
              <a:gd name="T108" fmla="*/ 5623 w 5760"/>
              <a:gd name="T109" fmla="*/ 2880 h 5760"/>
              <a:gd name="T110" fmla="*/ 5760 w 5760"/>
              <a:gd name="T111" fmla="*/ 2880 h 5760"/>
              <a:gd name="T112" fmla="*/ 0 w 5760"/>
              <a:gd name="T113" fmla="*/ 2880 h 5760"/>
              <a:gd name="T114" fmla="*/ 5760 w 5760"/>
              <a:gd name="T115" fmla="*/ 2880 h 57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5760" h="5760">
                <a:moveTo>
                  <a:pt x="2386" y="3095"/>
                </a:moveTo>
                <a:lnTo>
                  <a:pt x="2386" y="3095"/>
                </a:lnTo>
                <a:cubicBezTo>
                  <a:pt x="2027" y="3269"/>
                  <a:pt x="1572" y="3581"/>
                  <a:pt x="1572" y="3924"/>
                </a:cubicBezTo>
                <a:cubicBezTo>
                  <a:pt x="1572" y="4051"/>
                  <a:pt x="1635" y="4131"/>
                  <a:pt x="1754" y="4131"/>
                </a:cubicBezTo>
                <a:cubicBezTo>
                  <a:pt x="2105" y="4131"/>
                  <a:pt x="2320" y="3573"/>
                  <a:pt x="2386" y="3095"/>
                </a:cubicBezTo>
                <a:lnTo>
                  <a:pt x="2386" y="3095"/>
                </a:lnTo>
                <a:close/>
                <a:moveTo>
                  <a:pt x="2480" y="1601"/>
                </a:moveTo>
                <a:lnTo>
                  <a:pt x="2480" y="1601"/>
                </a:lnTo>
                <a:cubicBezTo>
                  <a:pt x="2480" y="1563"/>
                  <a:pt x="2458" y="1546"/>
                  <a:pt x="2425" y="1546"/>
                </a:cubicBezTo>
                <a:cubicBezTo>
                  <a:pt x="2257" y="1546"/>
                  <a:pt x="2019" y="1985"/>
                  <a:pt x="2019" y="2248"/>
                </a:cubicBezTo>
                <a:cubicBezTo>
                  <a:pt x="2281" y="2104"/>
                  <a:pt x="2480" y="1778"/>
                  <a:pt x="2480" y="1601"/>
                </a:cubicBezTo>
                <a:lnTo>
                  <a:pt x="2480" y="1601"/>
                </a:lnTo>
                <a:close/>
                <a:moveTo>
                  <a:pt x="3894" y="1634"/>
                </a:moveTo>
                <a:lnTo>
                  <a:pt x="3894" y="1634"/>
                </a:lnTo>
                <a:cubicBezTo>
                  <a:pt x="3894" y="1595"/>
                  <a:pt x="3885" y="1546"/>
                  <a:pt x="3836" y="1546"/>
                </a:cubicBezTo>
                <a:cubicBezTo>
                  <a:pt x="3717" y="1546"/>
                  <a:pt x="3527" y="1803"/>
                  <a:pt x="3527" y="2129"/>
                </a:cubicBezTo>
                <a:cubicBezTo>
                  <a:pt x="3765" y="1921"/>
                  <a:pt x="3894" y="1745"/>
                  <a:pt x="3894" y="1634"/>
                </a:cubicBezTo>
                <a:lnTo>
                  <a:pt x="3894" y="1634"/>
                </a:lnTo>
                <a:close/>
                <a:moveTo>
                  <a:pt x="4482" y="3645"/>
                </a:moveTo>
                <a:lnTo>
                  <a:pt x="4482" y="3645"/>
                </a:lnTo>
                <a:cubicBezTo>
                  <a:pt x="4482" y="4004"/>
                  <a:pt x="4173" y="4379"/>
                  <a:pt x="3717" y="4379"/>
                </a:cubicBezTo>
                <a:cubicBezTo>
                  <a:pt x="3168" y="4379"/>
                  <a:pt x="2889" y="3916"/>
                  <a:pt x="2889" y="3501"/>
                </a:cubicBezTo>
                <a:cubicBezTo>
                  <a:pt x="2889" y="2919"/>
                  <a:pt x="3287" y="2672"/>
                  <a:pt x="3455" y="2584"/>
                </a:cubicBezTo>
                <a:cubicBezTo>
                  <a:pt x="3422" y="2559"/>
                  <a:pt x="3397" y="2529"/>
                  <a:pt x="3375" y="2488"/>
                </a:cubicBezTo>
                <a:cubicBezTo>
                  <a:pt x="3182" y="2623"/>
                  <a:pt x="3008" y="2744"/>
                  <a:pt x="2640" y="2951"/>
                </a:cubicBezTo>
                <a:cubicBezTo>
                  <a:pt x="2624" y="3206"/>
                  <a:pt x="2601" y="3485"/>
                  <a:pt x="2536" y="3678"/>
                </a:cubicBezTo>
                <a:cubicBezTo>
                  <a:pt x="2400" y="4084"/>
                  <a:pt x="2121" y="4379"/>
                  <a:pt x="1754" y="4379"/>
                </a:cubicBezTo>
                <a:cubicBezTo>
                  <a:pt x="1444" y="4379"/>
                  <a:pt x="1293" y="4155"/>
                  <a:pt x="1293" y="3916"/>
                </a:cubicBezTo>
                <a:cubicBezTo>
                  <a:pt x="1293" y="3741"/>
                  <a:pt x="1395" y="3518"/>
                  <a:pt x="1580" y="3349"/>
                </a:cubicBezTo>
                <a:cubicBezTo>
                  <a:pt x="1812" y="3142"/>
                  <a:pt x="2066" y="3015"/>
                  <a:pt x="2417" y="2830"/>
                </a:cubicBezTo>
                <a:cubicBezTo>
                  <a:pt x="2425" y="2783"/>
                  <a:pt x="2433" y="2736"/>
                  <a:pt x="2442" y="2678"/>
                </a:cubicBezTo>
                <a:cubicBezTo>
                  <a:pt x="2353" y="2758"/>
                  <a:pt x="2226" y="2791"/>
                  <a:pt x="2121" y="2791"/>
                </a:cubicBezTo>
                <a:cubicBezTo>
                  <a:pt x="1955" y="2791"/>
                  <a:pt x="1818" y="2648"/>
                  <a:pt x="1787" y="2496"/>
                </a:cubicBezTo>
                <a:cubicBezTo>
                  <a:pt x="1563" y="2480"/>
                  <a:pt x="1395" y="2320"/>
                  <a:pt x="1387" y="2065"/>
                </a:cubicBezTo>
                <a:cubicBezTo>
                  <a:pt x="1387" y="1882"/>
                  <a:pt x="1459" y="1723"/>
                  <a:pt x="1580" y="1723"/>
                </a:cubicBezTo>
                <a:cubicBezTo>
                  <a:pt x="1627" y="1723"/>
                  <a:pt x="1643" y="1762"/>
                  <a:pt x="1643" y="1794"/>
                </a:cubicBezTo>
                <a:cubicBezTo>
                  <a:pt x="1643" y="1825"/>
                  <a:pt x="1602" y="1930"/>
                  <a:pt x="1602" y="2032"/>
                </a:cubicBezTo>
                <a:cubicBezTo>
                  <a:pt x="1602" y="2137"/>
                  <a:pt x="1652" y="2272"/>
                  <a:pt x="1779" y="2272"/>
                </a:cubicBezTo>
                <a:cubicBezTo>
                  <a:pt x="1779" y="1858"/>
                  <a:pt x="2082" y="1322"/>
                  <a:pt x="2442" y="1322"/>
                </a:cubicBezTo>
                <a:cubicBezTo>
                  <a:pt x="2680" y="1322"/>
                  <a:pt x="2712" y="1499"/>
                  <a:pt x="2712" y="1579"/>
                </a:cubicBezTo>
                <a:cubicBezTo>
                  <a:pt x="2712" y="1954"/>
                  <a:pt x="2337" y="2369"/>
                  <a:pt x="2033" y="2471"/>
                </a:cubicBezTo>
                <a:cubicBezTo>
                  <a:pt x="2042" y="2504"/>
                  <a:pt x="2074" y="2592"/>
                  <a:pt x="2170" y="2592"/>
                </a:cubicBezTo>
                <a:cubicBezTo>
                  <a:pt x="2290" y="2592"/>
                  <a:pt x="2433" y="2480"/>
                  <a:pt x="2505" y="2391"/>
                </a:cubicBezTo>
                <a:cubicBezTo>
                  <a:pt x="2536" y="2225"/>
                  <a:pt x="2657" y="1985"/>
                  <a:pt x="2817" y="1985"/>
                </a:cubicBezTo>
                <a:cubicBezTo>
                  <a:pt x="2880" y="1985"/>
                  <a:pt x="2911" y="2032"/>
                  <a:pt x="2911" y="2090"/>
                </a:cubicBezTo>
                <a:cubicBezTo>
                  <a:pt x="2911" y="2209"/>
                  <a:pt x="2784" y="2361"/>
                  <a:pt x="2688" y="2463"/>
                </a:cubicBezTo>
                <a:cubicBezTo>
                  <a:pt x="2673" y="2543"/>
                  <a:pt x="2665" y="2631"/>
                  <a:pt x="2665" y="2703"/>
                </a:cubicBezTo>
                <a:cubicBezTo>
                  <a:pt x="2944" y="2535"/>
                  <a:pt x="3088" y="2449"/>
                  <a:pt x="3295" y="2297"/>
                </a:cubicBezTo>
                <a:cubicBezTo>
                  <a:pt x="3279" y="2242"/>
                  <a:pt x="3279" y="2176"/>
                  <a:pt x="3279" y="2112"/>
                </a:cubicBezTo>
                <a:cubicBezTo>
                  <a:pt x="3279" y="1739"/>
                  <a:pt x="3527" y="1322"/>
                  <a:pt x="3853" y="1322"/>
                </a:cubicBezTo>
                <a:cubicBezTo>
                  <a:pt x="4037" y="1322"/>
                  <a:pt x="4131" y="1452"/>
                  <a:pt x="4131" y="1595"/>
                </a:cubicBezTo>
                <a:cubicBezTo>
                  <a:pt x="4131" y="1866"/>
                  <a:pt x="3900" y="2104"/>
                  <a:pt x="3574" y="2352"/>
                </a:cubicBezTo>
                <a:cubicBezTo>
                  <a:pt x="3599" y="2416"/>
                  <a:pt x="3637" y="2471"/>
                  <a:pt x="3701" y="2504"/>
                </a:cubicBezTo>
                <a:cubicBezTo>
                  <a:pt x="3709" y="2488"/>
                  <a:pt x="3813" y="2471"/>
                  <a:pt x="3900" y="2471"/>
                </a:cubicBezTo>
                <a:cubicBezTo>
                  <a:pt x="3996" y="2471"/>
                  <a:pt x="4131" y="2496"/>
                  <a:pt x="4131" y="2592"/>
                </a:cubicBezTo>
                <a:cubicBezTo>
                  <a:pt x="4131" y="2703"/>
                  <a:pt x="3980" y="2728"/>
                  <a:pt x="3861" y="2728"/>
                </a:cubicBezTo>
                <a:cubicBezTo>
                  <a:pt x="3797" y="2736"/>
                  <a:pt x="3693" y="2711"/>
                  <a:pt x="3693" y="2711"/>
                </a:cubicBezTo>
                <a:cubicBezTo>
                  <a:pt x="3518" y="2758"/>
                  <a:pt x="3182" y="2959"/>
                  <a:pt x="3182" y="3468"/>
                </a:cubicBezTo>
                <a:cubicBezTo>
                  <a:pt x="3182" y="3813"/>
                  <a:pt x="3397" y="4131"/>
                  <a:pt x="3734" y="4131"/>
                </a:cubicBezTo>
                <a:cubicBezTo>
                  <a:pt x="3988" y="4131"/>
                  <a:pt x="4195" y="3940"/>
                  <a:pt x="4203" y="3645"/>
                </a:cubicBezTo>
                <a:cubicBezTo>
                  <a:pt x="4204" y="3454"/>
                  <a:pt x="4123" y="3253"/>
                  <a:pt x="3933" y="3253"/>
                </a:cubicBezTo>
                <a:cubicBezTo>
                  <a:pt x="3836" y="3253"/>
                  <a:pt x="3750" y="3325"/>
                  <a:pt x="3750" y="3429"/>
                </a:cubicBezTo>
                <a:cubicBezTo>
                  <a:pt x="3742" y="3589"/>
                  <a:pt x="3861" y="3606"/>
                  <a:pt x="3861" y="3708"/>
                </a:cubicBezTo>
                <a:cubicBezTo>
                  <a:pt x="3861" y="3780"/>
                  <a:pt x="3806" y="3813"/>
                  <a:pt x="3750" y="3813"/>
                </a:cubicBezTo>
                <a:cubicBezTo>
                  <a:pt x="3590" y="3813"/>
                  <a:pt x="3469" y="3653"/>
                  <a:pt x="3469" y="3454"/>
                </a:cubicBezTo>
                <a:cubicBezTo>
                  <a:pt x="3469" y="3214"/>
                  <a:pt x="3678" y="3015"/>
                  <a:pt x="3949" y="3015"/>
                </a:cubicBezTo>
                <a:cubicBezTo>
                  <a:pt x="4300" y="3015"/>
                  <a:pt x="4482" y="3319"/>
                  <a:pt x="4482" y="3645"/>
                </a:cubicBezTo>
                <a:lnTo>
                  <a:pt x="4482" y="3645"/>
                </a:lnTo>
                <a:close/>
                <a:moveTo>
                  <a:pt x="5449" y="2880"/>
                </a:moveTo>
                <a:lnTo>
                  <a:pt x="5449" y="2880"/>
                </a:lnTo>
                <a:cubicBezTo>
                  <a:pt x="5449" y="1969"/>
                  <a:pt x="4985" y="1027"/>
                  <a:pt x="3988" y="726"/>
                </a:cubicBezTo>
                <a:cubicBezTo>
                  <a:pt x="3781" y="662"/>
                  <a:pt x="3607" y="621"/>
                  <a:pt x="3406" y="621"/>
                </a:cubicBezTo>
                <a:cubicBezTo>
                  <a:pt x="2944" y="621"/>
                  <a:pt x="2928" y="884"/>
                  <a:pt x="2712" y="884"/>
                </a:cubicBezTo>
                <a:cubicBezTo>
                  <a:pt x="2593" y="884"/>
                  <a:pt x="2513" y="798"/>
                  <a:pt x="2513" y="693"/>
                </a:cubicBezTo>
                <a:cubicBezTo>
                  <a:pt x="2513" y="510"/>
                  <a:pt x="2729" y="367"/>
                  <a:pt x="3071" y="367"/>
                </a:cubicBezTo>
                <a:cubicBezTo>
                  <a:pt x="3391" y="367"/>
                  <a:pt x="3637" y="447"/>
                  <a:pt x="3685" y="469"/>
                </a:cubicBezTo>
                <a:lnTo>
                  <a:pt x="3693" y="447"/>
                </a:lnTo>
                <a:cubicBezTo>
                  <a:pt x="3607" y="414"/>
                  <a:pt x="3303" y="309"/>
                  <a:pt x="2880" y="309"/>
                </a:cubicBezTo>
                <a:cubicBezTo>
                  <a:pt x="1961" y="309"/>
                  <a:pt x="1028" y="781"/>
                  <a:pt x="727" y="1770"/>
                </a:cubicBezTo>
                <a:cubicBezTo>
                  <a:pt x="663" y="1977"/>
                  <a:pt x="622" y="2154"/>
                  <a:pt x="622" y="2352"/>
                </a:cubicBezTo>
                <a:cubicBezTo>
                  <a:pt x="622" y="2816"/>
                  <a:pt x="885" y="2838"/>
                  <a:pt x="885" y="3054"/>
                </a:cubicBezTo>
                <a:cubicBezTo>
                  <a:pt x="885" y="3167"/>
                  <a:pt x="798" y="3247"/>
                  <a:pt x="694" y="3247"/>
                </a:cubicBezTo>
                <a:cubicBezTo>
                  <a:pt x="511" y="3247"/>
                  <a:pt x="368" y="3037"/>
                  <a:pt x="368" y="2687"/>
                </a:cubicBezTo>
                <a:cubicBezTo>
                  <a:pt x="368" y="2369"/>
                  <a:pt x="448" y="2121"/>
                  <a:pt x="462" y="2073"/>
                </a:cubicBezTo>
                <a:lnTo>
                  <a:pt x="440" y="2065"/>
                </a:lnTo>
                <a:cubicBezTo>
                  <a:pt x="415" y="2161"/>
                  <a:pt x="310" y="2457"/>
                  <a:pt x="310" y="2880"/>
                </a:cubicBezTo>
                <a:cubicBezTo>
                  <a:pt x="310" y="3805"/>
                  <a:pt x="782" y="4738"/>
                  <a:pt x="1771" y="5041"/>
                </a:cubicBezTo>
                <a:cubicBezTo>
                  <a:pt x="1978" y="5105"/>
                  <a:pt x="2154" y="5144"/>
                  <a:pt x="2353" y="5144"/>
                </a:cubicBezTo>
                <a:cubicBezTo>
                  <a:pt x="2817" y="5144"/>
                  <a:pt x="2831" y="4873"/>
                  <a:pt x="3047" y="4873"/>
                </a:cubicBezTo>
                <a:cubicBezTo>
                  <a:pt x="3160" y="4873"/>
                  <a:pt x="3248" y="4961"/>
                  <a:pt x="3248" y="5072"/>
                </a:cubicBezTo>
                <a:cubicBezTo>
                  <a:pt x="3248" y="5249"/>
                  <a:pt x="3038" y="5392"/>
                  <a:pt x="2688" y="5392"/>
                </a:cubicBezTo>
                <a:cubicBezTo>
                  <a:pt x="2370" y="5392"/>
                  <a:pt x="2113" y="5312"/>
                  <a:pt x="2074" y="5296"/>
                </a:cubicBezTo>
                <a:lnTo>
                  <a:pt x="2066" y="5320"/>
                </a:lnTo>
                <a:cubicBezTo>
                  <a:pt x="2154" y="5359"/>
                  <a:pt x="2458" y="5448"/>
                  <a:pt x="2880" y="5448"/>
                </a:cubicBezTo>
                <a:cubicBezTo>
                  <a:pt x="3797" y="5448"/>
                  <a:pt x="4739" y="4984"/>
                  <a:pt x="5034" y="3987"/>
                </a:cubicBezTo>
                <a:cubicBezTo>
                  <a:pt x="5098" y="3788"/>
                  <a:pt x="5137" y="3606"/>
                  <a:pt x="5137" y="3413"/>
                </a:cubicBezTo>
                <a:cubicBezTo>
                  <a:pt x="5137" y="2943"/>
                  <a:pt x="4874" y="2927"/>
                  <a:pt x="4874" y="2711"/>
                </a:cubicBezTo>
                <a:cubicBezTo>
                  <a:pt x="4874" y="2592"/>
                  <a:pt x="4954" y="2512"/>
                  <a:pt x="5065" y="2512"/>
                </a:cubicBezTo>
                <a:cubicBezTo>
                  <a:pt x="5250" y="2512"/>
                  <a:pt x="5393" y="2728"/>
                  <a:pt x="5393" y="3079"/>
                </a:cubicBezTo>
                <a:cubicBezTo>
                  <a:pt x="5393" y="3390"/>
                  <a:pt x="5313" y="3637"/>
                  <a:pt x="5297" y="3692"/>
                </a:cubicBezTo>
                <a:lnTo>
                  <a:pt x="5322" y="3700"/>
                </a:lnTo>
                <a:cubicBezTo>
                  <a:pt x="5352" y="3606"/>
                  <a:pt x="5449" y="3310"/>
                  <a:pt x="5449" y="2880"/>
                </a:cubicBezTo>
                <a:lnTo>
                  <a:pt x="5449" y="2880"/>
                </a:lnTo>
                <a:close/>
                <a:moveTo>
                  <a:pt x="5623" y="2880"/>
                </a:moveTo>
                <a:lnTo>
                  <a:pt x="5623" y="2880"/>
                </a:lnTo>
                <a:cubicBezTo>
                  <a:pt x="5623" y="4395"/>
                  <a:pt x="4396" y="5622"/>
                  <a:pt x="2880" y="5622"/>
                </a:cubicBezTo>
                <a:cubicBezTo>
                  <a:pt x="1364" y="5622"/>
                  <a:pt x="136" y="4395"/>
                  <a:pt x="136" y="2880"/>
                </a:cubicBezTo>
                <a:cubicBezTo>
                  <a:pt x="136" y="1363"/>
                  <a:pt x="1364" y="135"/>
                  <a:pt x="2880" y="135"/>
                </a:cubicBezTo>
                <a:cubicBezTo>
                  <a:pt x="4396" y="135"/>
                  <a:pt x="5623" y="1372"/>
                  <a:pt x="5623" y="2880"/>
                </a:cubicBezTo>
                <a:lnTo>
                  <a:pt x="5623" y="2880"/>
                </a:lnTo>
                <a:close/>
                <a:moveTo>
                  <a:pt x="5760" y="2880"/>
                </a:moveTo>
                <a:lnTo>
                  <a:pt x="5760" y="2880"/>
                </a:lnTo>
                <a:cubicBezTo>
                  <a:pt x="5760" y="1292"/>
                  <a:pt x="4468" y="0"/>
                  <a:pt x="2880" y="0"/>
                </a:cubicBezTo>
                <a:cubicBezTo>
                  <a:pt x="1293" y="0"/>
                  <a:pt x="0" y="1292"/>
                  <a:pt x="0" y="2880"/>
                </a:cubicBezTo>
                <a:cubicBezTo>
                  <a:pt x="0" y="4473"/>
                  <a:pt x="1293" y="5760"/>
                  <a:pt x="2880" y="5760"/>
                </a:cubicBezTo>
                <a:cubicBezTo>
                  <a:pt x="4468" y="5760"/>
                  <a:pt x="5760" y="4473"/>
                  <a:pt x="5760" y="2880"/>
                </a:cubicBezTo>
                <a:close/>
              </a:path>
            </a:pathLst>
          </a:custGeom>
          <a:solidFill>
            <a:srgbClr val="005EB8"/>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Tree>
    <p:extLst>
      <p:ext uri="{BB962C8B-B14F-4D97-AF65-F5344CB8AC3E}">
        <p14:creationId xmlns:p14="http://schemas.microsoft.com/office/powerpoint/2010/main" val="171095705"/>
      </p:ext>
    </p:extLst>
  </p:cSld>
  <p:clrMapOvr>
    <a:overrideClrMapping bg1="lt1" tx1="dk1" bg2="lt2" tx2="dk2" accent1="accent1" accent2="accent2" accent3="accent3" accent4="accent4" accent5="accent5" accent6="accent6" hlink="hlink" folHlink="folHlink"/>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Single thought slide">
    <p:bg>
      <p:bgRef idx="1001">
        <a:schemeClr val="bg1"/>
      </p:bgRef>
    </p:bg>
    <p:spTree>
      <p:nvGrpSpPr>
        <p:cNvPr id="1" name=""/>
        <p:cNvGrpSpPr/>
        <p:nvPr/>
      </p:nvGrpSpPr>
      <p:grpSpPr>
        <a:xfrm>
          <a:off x="0" y="0"/>
          <a:ext cx="0" cy="0"/>
          <a:chOff x="0" y="0"/>
          <a:chExt cx="0" cy="0"/>
        </a:xfrm>
      </p:grpSpPr>
      <p:sp>
        <p:nvSpPr>
          <p:cNvPr id="12" name="Text Placeholder 11">
            <a:extLst>
              <a:ext uri="{FF2B5EF4-FFF2-40B4-BE49-F238E27FC236}">
                <a16:creationId xmlns:a16="http://schemas.microsoft.com/office/drawing/2014/main" id="{5571C3CA-CF77-6B4B-AF76-35084E738318}"/>
              </a:ext>
            </a:extLst>
          </p:cNvPr>
          <p:cNvSpPr>
            <a:spLocks noGrp="1"/>
          </p:cNvSpPr>
          <p:nvPr>
            <p:ph type="body" sz="quarter" idx="13" hasCustomPrompt="1"/>
          </p:nvPr>
        </p:nvSpPr>
        <p:spPr>
          <a:xfrm>
            <a:off x="512672" y="2176417"/>
            <a:ext cx="10268018" cy="984388"/>
          </a:xfrm>
          <a:prstGeom prst="rect">
            <a:avLst/>
          </a:prstGeom>
        </p:spPr>
        <p:txBody>
          <a:bodyPr lIns="0" tIns="0" rIns="0" bIns="0" anchor="t">
            <a:noAutofit/>
          </a:bodyPr>
          <a:lstStyle>
            <a:lvl1pPr marL="0" indent="0">
              <a:lnSpc>
                <a:spcPct val="100000"/>
              </a:lnSpc>
              <a:spcBef>
                <a:spcPts val="400"/>
              </a:spcBef>
              <a:spcAft>
                <a:spcPts val="0"/>
              </a:spcAft>
              <a:buFontTx/>
              <a:buNone/>
              <a:defRPr lang="en-GB" sz="5400" spc="0" baseline="0" smtClean="0">
                <a:solidFill>
                  <a:schemeClr val="bg2"/>
                </a:solidFill>
                <a:effectLst/>
              </a:defRPr>
            </a:lvl1pPr>
            <a:lvl2pPr marL="457200" indent="0">
              <a:buFontTx/>
              <a:buNone/>
              <a:defRPr>
                <a:solidFill>
                  <a:schemeClr val="bg1"/>
                </a:solidFill>
              </a:defRPr>
            </a:lvl2pPr>
            <a:lvl3pPr marL="914400" indent="0">
              <a:buFontTx/>
              <a:buNone/>
              <a:defRPr>
                <a:solidFill>
                  <a:schemeClr val="bg1"/>
                </a:solidFill>
              </a:defRPr>
            </a:lvl3pPr>
            <a:lvl4pPr marL="1371600" indent="0">
              <a:buFontTx/>
              <a:buNone/>
              <a:defRPr>
                <a:solidFill>
                  <a:schemeClr val="bg1"/>
                </a:solidFill>
              </a:defRPr>
            </a:lvl4pPr>
            <a:lvl5pPr marL="1828800" indent="0">
              <a:buFontTx/>
              <a:buNone/>
              <a:defRPr>
                <a:solidFill>
                  <a:schemeClr val="bg1"/>
                </a:solidFill>
              </a:defRPr>
            </a:lvl5pPr>
          </a:lstStyle>
          <a:p>
            <a:r>
              <a:rPr lang="en-GB" dirty="0">
                <a:solidFill>
                  <a:srgbClr val="142338"/>
                </a:solidFill>
                <a:effectLst/>
                <a:latin typeface="GE Inspira Sans" panose="020B0503060000000003" pitchFamily="34" charset="77"/>
              </a:rPr>
              <a:t>Single thought, click to add text</a:t>
            </a:r>
          </a:p>
        </p:txBody>
      </p:sp>
      <p:sp>
        <p:nvSpPr>
          <p:cNvPr id="2" name="Footer Placeholder 1">
            <a:extLst>
              <a:ext uri="{FF2B5EF4-FFF2-40B4-BE49-F238E27FC236}">
                <a16:creationId xmlns:a16="http://schemas.microsoft.com/office/drawing/2014/main" id="{2D101E21-360F-1042-BB5A-DB53666420B3}"/>
              </a:ext>
            </a:extLst>
          </p:cNvPr>
          <p:cNvSpPr>
            <a:spLocks noGrp="1"/>
          </p:cNvSpPr>
          <p:nvPr>
            <p:ph type="ftr" sz="quarter" idx="14"/>
          </p:nvPr>
        </p:nvSpPr>
        <p:spPr/>
        <p:txBody>
          <a:bodyPr/>
          <a:lstStyle/>
          <a:p>
            <a:pPr marL="179388" indent="-179388"/>
            <a:r>
              <a:rPr lang="en-US" dirty="0"/>
              <a:t>Presentation Template Title Example </a:t>
            </a:r>
          </a:p>
        </p:txBody>
      </p:sp>
      <p:sp>
        <p:nvSpPr>
          <p:cNvPr id="3" name="Slide Number Placeholder 2">
            <a:extLst>
              <a:ext uri="{FF2B5EF4-FFF2-40B4-BE49-F238E27FC236}">
                <a16:creationId xmlns:a16="http://schemas.microsoft.com/office/drawing/2014/main" id="{C93B7253-8E4C-514B-BE34-842B5D6F842A}"/>
              </a:ext>
            </a:extLst>
          </p:cNvPr>
          <p:cNvSpPr>
            <a:spLocks noGrp="1"/>
          </p:cNvSpPr>
          <p:nvPr>
            <p:ph type="sldNum" sz="quarter" idx="15"/>
          </p:nvPr>
        </p:nvSpPr>
        <p:spPr/>
        <p:txBody>
          <a:bodyPr/>
          <a:lstStyle/>
          <a:p>
            <a:fld id="{14719505-AD43-774F-936C-A3AE71DD4EEA}" type="slidenum">
              <a:rPr lang="en-GB" smtClean="0"/>
              <a:pPr/>
              <a:t>‹#›</a:t>
            </a:fld>
            <a:endParaRPr lang="en-GB" dirty="0"/>
          </a:p>
        </p:txBody>
      </p:sp>
      <p:sp>
        <p:nvSpPr>
          <p:cNvPr id="7" name="Freeform 5">
            <a:extLst>
              <a:ext uri="{FF2B5EF4-FFF2-40B4-BE49-F238E27FC236}">
                <a16:creationId xmlns:a16="http://schemas.microsoft.com/office/drawing/2014/main" id="{94CE6389-F1FD-416F-9579-9F1FF17E9742}"/>
              </a:ext>
            </a:extLst>
          </p:cNvPr>
          <p:cNvSpPr>
            <a:spLocks noEditPoints="1"/>
          </p:cNvSpPr>
          <p:nvPr userDrawn="1"/>
        </p:nvSpPr>
        <p:spPr bwMode="auto">
          <a:xfrm>
            <a:off x="11265933" y="514352"/>
            <a:ext cx="410130" cy="409891"/>
          </a:xfrm>
          <a:custGeom>
            <a:avLst/>
            <a:gdLst>
              <a:gd name="T0" fmla="*/ 2386 w 5760"/>
              <a:gd name="T1" fmla="*/ 3095 h 5760"/>
              <a:gd name="T2" fmla="*/ 1754 w 5760"/>
              <a:gd name="T3" fmla="*/ 4131 h 5760"/>
              <a:gd name="T4" fmla="*/ 2386 w 5760"/>
              <a:gd name="T5" fmla="*/ 3095 h 5760"/>
              <a:gd name="T6" fmla="*/ 2480 w 5760"/>
              <a:gd name="T7" fmla="*/ 1601 h 5760"/>
              <a:gd name="T8" fmla="*/ 2019 w 5760"/>
              <a:gd name="T9" fmla="*/ 2248 h 5760"/>
              <a:gd name="T10" fmla="*/ 2480 w 5760"/>
              <a:gd name="T11" fmla="*/ 1601 h 5760"/>
              <a:gd name="T12" fmla="*/ 3894 w 5760"/>
              <a:gd name="T13" fmla="*/ 1634 h 5760"/>
              <a:gd name="T14" fmla="*/ 3527 w 5760"/>
              <a:gd name="T15" fmla="*/ 2129 h 5760"/>
              <a:gd name="T16" fmla="*/ 3894 w 5760"/>
              <a:gd name="T17" fmla="*/ 1634 h 5760"/>
              <a:gd name="T18" fmla="*/ 4482 w 5760"/>
              <a:gd name="T19" fmla="*/ 3645 h 5760"/>
              <a:gd name="T20" fmla="*/ 2889 w 5760"/>
              <a:gd name="T21" fmla="*/ 3501 h 5760"/>
              <a:gd name="T22" fmla="*/ 3375 w 5760"/>
              <a:gd name="T23" fmla="*/ 2488 h 5760"/>
              <a:gd name="T24" fmla="*/ 2536 w 5760"/>
              <a:gd name="T25" fmla="*/ 3678 h 5760"/>
              <a:gd name="T26" fmla="*/ 1293 w 5760"/>
              <a:gd name="T27" fmla="*/ 3916 h 5760"/>
              <a:gd name="T28" fmla="*/ 2417 w 5760"/>
              <a:gd name="T29" fmla="*/ 2830 h 5760"/>
              <a:gd name="T30" fmla="*/ 2121 w 5760"/>
              <a:gd name="T31" fmla="*/ 2791 h 5760"/>
              <a:gd name="T32" fmla="*/ 1387 w 5760"/>
              <a:gd name="T33" fmla="*/ 2065 h 5760"/>
              <a:gd name="T34" fmla="*/ 1643 w 5760"/>
              <a:gd name="T35" fmla="*/ 1794 h 5760"/>
              <a:gd name="T36" fmla="*/ 1779 w 5760"/>
              <a:gd name="T37" fmla="*/ 2272 h 5760"/>
              <a:gd name="T38" fmla="*/ 2712 w 5760"/>
              <a:gd name="T39" fmla="*/ 1579 h 5760"/>
              <a:gd name="T40" fmla="*/ 2170 w 5760"/>
              <a:gd name="T41" fmla="*/ 2592 h 5760"/>
              <a:gd name="T42" fmla="*/ 2817 w 5760"/>
              <a:gd name="T43" fmla="*/ 1985 h 5760"/>
              <a:gd name="T44" fmla="*/ 2688 w 5760"/>
              <a:gd name="T45" fmla="*/ 2463 h 5760"/>
              <a:gd name="T46" fmla="*/ 3295 w 5760"/>
              <a:gd name="T47" fmla="*/ 2297 h 5760"/>
              <a:gd name="T48" fmla="*/ 3853 w 5760"/>
              <a:gd name="T49" fmla="*/ 1322 h 5760"/>
              <a:gd name="T50" fmla="*/ 3574 w 5760"/>
              <a:gd name="T51" fmla="*/ 2352 h 5760"/>
              <a:gd name="T52" fmla="*/ 3900 w 5760"/>
              <a:gd name="T53" fmla="*/ 2471 h 5760"/>
              <a:gd name="T54" fmla="*/ 3861 w 5760"/>
              <a:gd name="T55" fmla="*/ 2728 h 5760"/>
              <a:gd name="T56" fmla="*/ 3182 w 5760"/>
              <a:gd name="T57" fmla="*/ 3468 h 5760"/>
              <a:gd name="T58" fmla="*/ 4203 w 5760"/>
              <a:gd name="T59" fmla="*/ 3645 h 5760"/>
              <a:gd name="T60" fmla="*/ 3750 w 5760"/>
              <a:gd name="T61" fmla="*/ 3429 h 5760"/>
              <a:gd name="T62" fmla="*/ 3750 w 5760"/>
              <a:gd name="T63" fmla="*/ 3813 h 5760"/>
              <a:gd name="T64" fmla="*/ 3949 w 5760"/>
              <a:gd name="T65" fmla="*/ 3015 h 5760"/>
              <a:gd name="T66" fmla="*/ 4482 w 5760"/>
              <a:gd name="T67" fmla="*/ 3645 h 5760"/>
              <a:gd name="T68" fmla="*/ 5449 w 5760"/>
              <a:gd name="T69" fmla="*/ 2880 h 5760"/>
              <a:gd name="T70" fmla="*/ 3406 w 5760"/>
              <a:gd name="T71" fmla="*/ 621 h 5760"/>
              <a:gd name="T72" fmla="*/ 2513 w 5760"/>
              <a:gd name="T73" fmla="*/ 693 h 5760"/>
              <a:gd name="T74" fmla="*/ 3685 w 5760"/>
              <a:gd name="T75" fmla="*/ 469 h 5760"/>
              <a:gd name="T76" fmla="*/ 2880 w 5760"/>
              <a:gd name="T77" fmla="*/ 309 h 5760"/>
              <a:gd name="T78" fmla="*/ 622 w 5760"/>
              <a:gd name="T79" fmla="*/ 2352 h 5760"/>
              <a:gd name="T80" fmla="*/ 694 w 5760"/>
              <a:gd name="T81" fmla="*/ 3247 h 5760"/>
              <a:gd name="T82" fmla="*/ 462 w 5760"/>
              <a:gd name="T83" fmla="*/ 2073 h 5760"/>
              <a:gd name="T84" fmla="*/ 310 w 5760"/>
              <a:gd name="T85" fmla="*/ 2880 h 5760"/>
              <a:gd name="T86" fmla="*/ 2353 w 5760"/>
              <a:gd name="T87" fmla="*/ 5144 h 5760"/>
              <a:gd name="T88" fmla="*/ 3248 w 5760"/>
              <a:gd name="T89" fmla="*/ 5072 h 5760"/>
              <a:gd name="T90" fmla="*/ 2074 w 5760"/>
              <a:gd name="T91" fmla="*/ 5296 h 5760"/>
              <a:gd name="T92" fmla="*/ 2880 w 5760"/>
              <a:gd name="T93" fmla="*/ 5448 h 5760"/>
              <a:gd name="T94" fmla="*/ 5137 w 5760"/>
              <a:gd name="T95" fmla="*/ 3413 h 5760"/>
              <a:gd name="T96" fmla="*/ 5065 w 5760"/>
              <a:gd name="T97" fmla="*/ 2512 h 5760"/>
              <a:gd name="T98" fmla="*/ 5297 w 5760"/>
              <a:gd name="T99" fmla="*/ 3692 h 5760"/>
              <a:gd name="T100" fmla="*/ 5449 w 5760"/>
              <a:gd name="T101" fmla="*/ 2880 h 5760"/>
              <a:gd name="T102" fmla="*/ 5623 w 5760"/>
              <a:gd name="T103" fmla="*/ 2880 h 5760"/>
              <a:gd name="T104" fmla="*/ 2880 w 5760"/>
              <a:gd name="T105" fmla="*/ 5622 h 5760"/>
              <a:gd name="T106" fmla="*/ 2880 w 5760"/>
              <a:gd name="T107" fmla="*/ 135 h 5760"/>
              <a:gd name="T108" fmla="*/ 5623 w 5760"/>
              <a:gd name="T109" fmla="*/ 2880 h 5760"/>
              <a:gd name="T110" fmla="*/ 5760 w 5760"/>
              <a:gd name="T111" fmla="*/ 2880 h 5760"/>
              <a:gd name="T112" fmla="*/ 0 w 5760"/>
              <a:gd name="T113" fmla="*/ 2880 h 5760"/>
              <a:gd name="T114" fmla="*/ 5760 w 5760"/>
              <a:gd name="T115" fmla="*/ 2880 h 57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5760" h="5760">
                <a:moveTo>
                  <a:pt x="2386" y="3095"/>
                </a:moveTo>
                <a:lnTo>
                  <a:pt x="2386" y="3095"/>
                </a:lnTo>
                <a:cubicBezTo>
                  <a:pt x="2027" y="3269"/>
                  <a:pt x="1572" y="3581"/>
                  <a:pt x="1572" y="3924"/>
                </a:cubicBezTo>
                <a:cubicBezTo>
                  <a:pt x="1572" y="4051"/>
                  <a:pt x="1635" y="4131"/>
                  <a:pt x="1754" y="4131"/>
                </a:cubicBezTo>
                <a:cubicBezTo>
                  <a:pt x="2105" y="4131"/>
                  <a:pt x="2320" y="3573"/>
                  <a:pt x="2386" y="3095"/>
                </a:cubicBezTo>
                <a:lnTo>
                  <a:pt x="2386" y="3095"/>
                </a:lnTo>
                <a:close/>
                <a:moveTo>
                  <a:pt x="2480" y="1601"/>
                </a:moveTo>
                <a:lnTo>
                  <a:pt x="2480" y="1601"/>
                </a:lnTo>
                <a:cubicBezTo>
                  <a:pt x="2480" y="1563"/>
                  <a:pt x="2458" y="1546"/>
                  <a:pt x="2425" y="1546"/>
                </a:cubicBezTo>
                <a:cubicBezTo>
                  <a:pt x="2257" y="1546"/>
                  <a:pt x="2019" y="1985"/>
                  <a:pt x="2019" y="2248"/>
                </a:cubicBezTo>
                <a:cubicBezTo>
                  <a:pt x="2281" y="2104"/>
                  <a:pt x="2480" y="1778"/>
                  <a:pt x="2480" y="1601"/>
                </a:cubicBezTo>
                <a:lnTo>
                  <a:pt x="2480" y="1601"/>
                </a:lnTo>
                <a:close/>
                <a:moveTo>
                  <a:pt x="3894" y="1634"/>
                </a:moveTo>
                <a:lnTo>
                  <a:pt x="3894" y="1634"/>
                </a:lnTo>
                <a:cubicBezTo>
                  <a:pt x="3894" y="1595"/>
                  <a:pt x="3885" y="1546"/>
                  <a:pt x="3836" y="1546"/>
                </a:cubicBezTo>
                <a:cubicBezTo>
                  <a:pt x="3717" y="1546"/>
                  <a:pt x="3527" y="1803"/>
                  <a:pt x="3527" y="2129"/>
                </a:cubicBezTo>
                <a:cubicBezTo>
                  <a:pt x="3765" y="1921"/>
                  <a:pt x="3894" y="1745"/>
                  <a:pt x="3894" y="1634"/>
                </a:cubicBezTo>
                <a:lnTo>
                  <a:pt x="3894" y="1634"/>
                </a:lnTo>
                <a:close/>
                <a:moveTo>
                  <a:pt x="4482" y="3645"/>
                </a:moveTo>
                <a:lnTo>
                  <a:pt x="4482" y="3645"/>
                </a:lnTo>
                <a:cubicBezTo>
                  <a:pt x="4482" y="4004"/>
                  <a:pt x="4173" y="4379"/>
                  <a:pt x="3717" y="4379"/>
                </a:cubicBezTo>
                <a:cubicBezTo>
                  <a:pt x="3168" y="4379"/>
                  <a:pt x="2889" y="3916"/>
                  <a:pt x="2889" y="3501"/>
                </a:cubicBezTo>
                <a:cubicBezTo>
                  <a:pt x="2889" y="2919"/>
                  <a:pt x="3287" y="2672"/>
                  <a:pt x="3455" y="2584"/>
                </a:cubicBezTo>
                <a:cubicBezTo>
                  <a:pt x="3422" y="2559"/>
                  <a:pt x="3397" y="2529"/>
                  <a:pt x="3375" y="2488"/>
                </a:cubicBezTo>
                <a:cubicBezTo>
                  <a:pt x="3182" y="2623"/>
                  <a:pt x="3008" y="2744"/>
                  <a:pt x="2640" y="2951"/>
                </a:cubicBezTo>
                <a:cubicBezTo>
                  <a:pt x="2624" y="3206"/>
                  <a:pt x="2601" y="3485"/>
                  <a:pt x="2536" y="3678"/>
                </a:cubicBezTo>
                <a:cubicBezTo>
                  <a:pt x="2400" y="4084"/>
                  <a:pt x="2121" y="4379"/>
                  <a:pt x="1754" y="4379"/>
                </a:cubicBezTo>
                <a:cubicBezTo>
                  <a:pt x="1444" y="4379"/>
                  <a:pt x="1293" y="4155"/>
                  <a:pt x="1293" y="3916"/>
                </a:cubicBezTo>
                <a:cubicBezTo>
                  <a:pt x="1293" y="3741"/>
                  <a:pt x="1395" y="3518"/>
                  <a:pt x="1580" y="3349"/>
                </a:cubicBezTo>
                <a:cubicBezTo>
                  <a:pt x="1812" y="3142"/>
                  <a:pt x="2066" y="3015"/>
                  <a:pt x="2417" y="2830"/>
                </a:cubicBezTo>
                <a:cubicBezTo>
                  <a:pt x="2425" y="2783"/>
                  <a:pt x="2433" y="2736"/>
                  <a:pt x="2442" y="2678"/>
                </a:cubicBezTo>
                <a:cubicBezTo>
                  <a:pt x="2353" y="2758"/>
                  <a:pt x="2226" y="2791"/>
                  <a:pt x="2121" y="2791"/>
                </a:cubicBezTo>
                <a:cubicBezTo>
                  <a:pt x="1955" y="2791"/>
                  <a:pt x="1818" y="2648"/>
                  <a:pt x="1787" y="2496"/>
                </a:cubicBezTo>
                <a:cubicBezTo>
                  <a:pt x="1563" y="2480"/>
                  <a:pt x="1395" y="2320"/>
                  <a:pt x="1387" y="2065"/>
                </a:cubicBezTo>
                <a:cubicBezTo>
                  <a:pt x="1387" y="1882"/>
                  <a:pt x="1459" y="1723"/>
                  <a:pt x="1580" y="1723"/>
                </a:cubicBezTo>
                <a:cubicBezTo>
                  <a:pt x="1627" y="1723"/>
                  <a:pt x="1643" y="1762"/>
                  <a:pt x="1643" y="1794"/>
                </a:cubicBezTo>
                <a:cubicBezTo>
                  <a:pt x="1643" y="1825"/>
                  <a:pt x="1602" y="1930"/>
                  <a:pt x="1602" y="2032"/>
                </a:cubicBezTo>
                <a:cubicBezTo>
                  <a:pt x="1602" y="2137"/>
                  <a:pt x="1652" y="2272"/>
                  <a:pt x="1779" y="2272"/>
                </a:cubicBezTo>
                <a:cubicBezTo>
                  <a:pt x="1779" y="1858"/>
                  <a:pt x="2082" y="1322"/>
                  <a:pt x="2442" y="1322"/>
                </a:cubicBezTo>
                <a:cubicBezTo>
                  <a:pt x="2680" y="1322"/>
                  <a:pt x="2712" y="1499"/>
                  <a:pt x="2712" y="1579"/>
                </a:cubicBezTo>
                <a:cubicBezTo>
                  <a:pt x="2712" y="1954"/>
                  <a:pt x="2337" y="2369"/>
                  <a:pt x="2033" y="2471"/>
                </a:cubicBezTo>
                <a:cubicBezTo>
                  <a:pt x="2042" y="2504"/>
                  <a:pt x="2074" y="2592"/>
                  <a:pt x="2170" y="2592"/>
                </a:cubicBezTo>
                <a:cubicBezTo>
                  <a:pt x="2290" y="2592"/>
                  <a:pt x="2433" y="2480"/>
                  <a:pt x="2505" y="2391"/>
                </a:cubicBezTo>
                <a:cubicBezTo>
                  <a:pt x="2536" y="2225"/>
                  <a:pt x="2657" y="1985"/>
                  <a:pt x="2817" y="1985"/>
                </a:cubicBezTo>
                <a:cubicBezTo>
                  <a:pt x="2880" y="1985"/>
                  <a:pt x="2911" y="2032"/>
                  <a:pt x="2911" y="2090"/>
                </a:cubicBezTo>
                <a:cubicBezTo>
                  <a:pt x="2911" y="2209"/>
                  <a:pt x="2784" y="2361"/>
                  <a:pt x="2688" y="2463"/>
                </a:cubicBezTo>
                <a:cubicBezTo>
                  <a:pt x="2673" y="2543"/>
                  <a:pt x="2665" y="2631"/>
                  <a:pt x="2665" y="2703"/>
                </a:cubicBezTo>
                <a:cubicBezTo>
                  <a:pt x="2944" y="2535"/>
                  <a:pt x="3088" y="2449"/>
                  <a:pt x="3295" y="2297"/>
                </a:cubicBezTo>
                <a:cubicBezTo>
                  <a:pt x="3279" y="2242"/>
                  <a:pt x="3279" y="2176"/>
                  <a:pt x="3279" y="2112"/>
                </a:cubicBezTo>
                <a:cubicBezTo>
                  <a:pt x="3279" y="1739"/>
                  <a:pt x="3527" y="1322"/>
                  <a:pt x="3853" y="1322"/>
                </a:cubicBezTo>
                <a:cubicBezTo>
                  <a:pt x="4037" y="1322"/>
                  <a:pt x="4131" y="1452"/>
                  <a:pt x="4131" y="1595"/>
                </a:cubicBezTo>
                <a:cubicBezTo>
                  <a:pt x="4131" y="1866"/>
                  <a:pt x="3900" y="2104"/>
                  <a:pt x="3574" y="2352"/>
                </a:cubicBezTo>
                <a:cubicBezTo>
                  <a:pt x="3599" y="2416"/>
                  <a:pt x="3637" y="2471"/>
                  <a:pt x="3701" y="2504"/>
                </a:cubicBezTo>
                <a:cubicBezTo>
                  <a:pt x="3709" y="2488"/>
                  <a:pt x="3813" y="2471"/>
                  <a:pt x="3900" y="2471"/>
                </a:cubicBezTo>
                <a:cubicBezTo>
                  <a:pt x="3996" y="2471"/>
                  <a:pt x="4131" y="2496"/>
                  <a:pt x="4131" y="2592"/>
                </a:cubicBezTo>
                <a:cubicBezTo>
                  <a:pt x="4131" y="2703"/>
                  <a:pt x="3980" y="2728"/>
                  <a:pt x="3861" y="2728"/>
                </a:cubicBezTo>
                <a:cubicBezTo>
                  <a:pt x="3797" y="2736"/>
                  <a:pt x="3693" y="2711"/>
                  <a:pt x="3693" y="2711"/>
                </a:cubicBezTo>
                <a:cubicBezTo>
                  <a:pt x="3518" y="2758"/>
                  <a:pt x="3182" y="2959"/>
                  <a:pt x="3182" y="3468"/>
                </a:cubicBezTo>
                <a:cubicBezTo>
                  <a:pt x="3182" y="3813"/>
                  <a:pt x="3397" y="4131"/>
                  <a:pt x="3734" y="4131"/>
                </a:cubicBezTo>
                <a:cubicBezTo>
                  <a:pt x="3988" y="4131"/>
                  <a:pt x="4195" y="3940"/>
                  <a:pt x="4203" y="3645"/>
                </a:cubicBezTo>
                <a:cubicBezTo>
                  <a:pt x="4204" y="3454"/>
                  <a:pt x="4123" y="3253"/>
                  <a:pt x="3933" y="3253"/>
                </a:cubicBezTo>
                <a:cubicBezTo>
                  <a:pt x="3836" y="3253"/>
                  <a:pt x="3750" y="3325"/>
                  <a:pt x="3750" y="3429"/>
                </a:cubicBezTo>
                <a:cubicBezTo>
                  <a:pt x="3742" y="3589"/>
                  <a:pt x="3861" y="3606"/>
                  <a:pt x="3861" y="3708"/>
                </a:cubicBezTo>
                <a:cubicBezTo>
                  <a:pt x="3861" y="3780"/>
                  <a:pt x="3806" y="3813"/>
                  <a:pt x="3750" y="3813"/>
                </a:cubicBezTo>
                <a:cubicBezTo>
                  <a:pt x="3590" y="3813"/>
                  <a:pt x="3469" y="3653"/>
                  <a:pt x="3469" y="3454"/>
                </a:cubicBezTo>
                <a:cubicBezTo>
                  <a:pt x="3469" y="3214"/>
                  <a:pt x="3678" y="3015"/>
                  <a:pt x="3949" y="3015"/>
                </a:cubicBezTo>
                <a:cubicBezTo>
                  <a:pt x="4300" y="3015"/>
                  <a:pt x="4482" y="3319"/>
                  <a:pt x="4482" y="3645"/>
                </a:cubicBezTo>
                <a:lnTo>
                  <a:pt x="4482" y="3645"/>
                </a:lnTo>
                <a:close/>
                <a:moveTo>
                  <a:pt x="5449" y="2880"/>
                </a:moveTo>
                <a:lnTo>
                  <a:pt x="5449" y="2880"/>
                </a:lnTo>
                <a:cubicBezTo>
                  <a:pt x="5449" y="1969"/>
                  <a:pt x="4985" y="1027"/>
                  <a:pt x="3988" y="726"/>
                </a:cubicBezTo>
                <a:cubicBezTo>
                  <a:pt x="3781" y="662"/>
                  <a:pt x="3607" y="621"/>
                  <a:pt x="3406" y="621"/>
                </a:cubicBezTo>
                <a:cubicBezTo>
                  <a:pt x="2944" y="621"/>
                  <a:pt x="2928" y="884"/>
                  <a:pt x="2712" y="884"/>
                </a:cubicBezTo>
                <a:cubicBezTo>
                  <a:pt x="2593" y="884"/>
                  <a:pt x="2513" y="798"/>
                  <a:pt x="2513" y="693"/>
                </a:cubicBezTo>
                <a:cubicBezTo>
                  <a:pt x="2513" y="510"/>
                  <a:pt x="2729" y="367"/>
                  <a:pt x="3071" y="367"/>
                </a:cubicBezTo>
                <a:cubicBezTo>
                  <a:pt x="3391" y="367"/>
                  <a:pt x="3637" y="447"/>
                  <a:pt x="3685" y="469"/>
                </a:cubicBezTo>
                <a:lnTo>
                  <a:pt x="3693" y="447"/>
                </a:lnTo>
                <a:cubicBezTo>
                  <a:pt x="3607" y="414"/>
                  <a:pt x="3303" y="309"/>
                  <a:pt x="2880" y="309"/>
                </a:cubicBezTo>
                <a:cubicBezTo>
                  <a:pt x="1961" y="309"/>
                  <a:pt x="1028" y="781"/>
                  <a:pt x="727" y="1770"/>
                </a:cubicBezTo>
                <a:cubicBezTo>
                  <a:pt x="663" y="1977"/>
                  <a:pt x="622" y="2154"/>
                  <a:pt x="622" y="2352"/>
                </a:cubicBezTo>
                <a:cubicBezTo>
                  <a:pt x="622" y="2816"/>
                  <a:pt x="885" y="2838"/>
                  <a:pt x="885" y="3054"/>
                </a:cubicBezTo>
                <a:cubicBezTo>
                  <a:pt x="885" y="3167"/>
                  <a:pt x="798" y="3247"/>
                  <a:pt x="694" y="3247"/>
                </a:cubicBezTo>
                <a:cubicBezTo>
                  <a:pt x="511" y="3247"/>
                  <a:pt x="368" y="3037"/>
                  <a:pt x="368" y="2687"/>
                </a:cubicBezTo>
                <a:cubicBezTo>
                  <a:pt x="368" y="2369"/>
                  <a:pt x="448" y="2121"/>
                  <a:pt x="462" y="2073"/>
                </a:cubicBezTo>
                <a:lnTo>
                  <a:pt x="440" y="2065"/>
                </a:lnTo>
                <a:cubicBezTo>
                  <a:pt x="415" y="2161"/>
                  <a:pt x="310" y="2457"/>
                  <a:pt x="310" y="2880"/>
                </a:cubicBezTo>
                <a:cubicBezTo>
                  <a:pt x="310" y="3805"/>
                  <a:pt x="782" y="4738"/>
                  <a:pt x="1771" y="5041"/>
                </a:cubicBezTo>
                <a:cubicBezTo>
                  <a:pt x="1978" y="5105"/>
                  <a:pt x="2154" y="5144"/>
                  <a:pt x="2353" y="5144"/>
                </a:cubicBezTo>
                <a:cubicBezTo>
                  <a:pt x="2817" y="5144"/>
                  <a:pt x="2831" y="4873"/>
                  <a:pt x="3047" y="4873"/>
                </a:cubicBezTo>
                <a:cubicBezTo>
                  <a:pt x="3160" y="4873"/>
                  <a:pt x="3248" y="4961"/>
                  <a:pt x="3248" y="5072"/>
                </a:cubicBezTo>
                <a:cubicBezTo>
                  <a:pt x="3248" y="5249"/>
                  <a:pt x="3038" y="5392"/>
                  <a:pt x="2688" y="5392"/>
                </a:cubicBezTo>
                <a:cubicBezTo>
                  <a:pt x="2370" y="5392"/>
                  <a:pt x="2113" y="5312"/>
                  <a:pt x="2074" y="5296"/>
                </a:cubicBezTo>
                <a:lnTo>
                  <a:pt x="2066" y="5320"/>
                </a:lnTo>
                <a:cubicBezTo>
                  <a:pt x="2154" y="5359"/>
                  <a:pt x="2458" y="5448"/>
                  <a:pt x="2880" y="5448"/>
                </a:cubicBezTo>
                <a:cubicBezTo>
                  <a:pt x="3797" y="5448"/>
                  <a:pt x="4739" y="4984"/>
                  <a:pt x="5034" y="3987"/>
                </a:cubicBezTo>
                <a:cubicBezTo>
                  <a:pt x="5098" y="3788"/>
                  <a:pt x="5137" y="3606"/>
                  <a:pt x="5137" y="3413"/>
                </a:cubicBezTo>
                <a:cubicBezTo>
                  <a:pt x="5137" y="2943"/>
                  <a:pt x="4874" y="2927"/>
                  <a:pt x="4874" y="2711"/>
                </a:cubicBezTo>
                <a:cubicBezTo>
                  <a:pt x="4874" y="2592"/>
                  <a:pt x="4954" y="2512"/>
                  <a:pt x="5065" y="2512"/>
                </a:cubicBezTo>
                <a:cubicBezTo>
                  <a:pt x="5250" y="2512"/>
                  <a:pt x="5393" y="2728"/>
                  <a:pt x="5393" y="3079"/>
                </a:cubicBezTo>
                <a:cubicBezTo>
                  <a:pt x="5393" y="3390"/>
                  <a:pt x="5313" y="3637"/>
                  <a:pt x="5297" y="3692"/>
                </a:cubicBezTo>
                <a:lnTo>
                  <a:pt x="5322" y="3700"/>
                </a:lnTo>
                <a:cubicBezTo>
                  <a:pt x="5352" y="3606"/>
                  <a:pt x="5449" y="3310"/>
                  <a:pt x="5449" y="2880"/>
                </a:cubicBezTo>
                <a:lnTo>
                  <a:pt x="5449" y="2880"/>
                </a:lnTo>
                <a:close/>
                <a:moveTo>
                  <a:pt x="5623" y="2880"/>
                </a:moveTo>
                <a:lnTo>
                  <a:pt x="5623" y="2880"/>
                </a:lnTo>
                <a:cubicBezTo>
                  <a:pt x="5623" y="4395"/>
                  <a:pt x="4396" y="5622"/>
                  <a:pt x="2880" y="5622"/>
                </a:cubicBezTo>
                <a:cubicBezTo>
                  <a:pt x="1364" y="5622"/>
                  <a:pt x="136" y="4395"/>
                  <a:pt x="136" y="2880"/>
                </a:cubicBezTo>
                <a:cubicBezTo>
                  <a:pt x="136" y="1363"/>
                  <a:pt x="1364" y="135"/>
                  <a:pt x="2880" y="135"/>
                </a:cubicBezTo>
                <a:cubicBezTo>
                  <a:pt x="4396" y="135"/>
                  <a:pt x="5623" y="1372"/>
                  <a:pt x="5623" y="2880"/>
                </a:cubicBezTo>
                <a:lnTo>
                  <a:pt x="5623" y="2880"/>
                </a:lnTo>
                <a:close/>
                <a:moveTo>
                  <a:pt x="5760" y="2880"/>
                </a:moveTo>
                <a:lnTo>
                  <a:pt x="5760" y="2880"/>
                </a:lnTo>
                <a:cubicBezTo>
                  <a:pt x="5760" y="1292"/>
                  <a:pt x="4468" y="0"/>
                  <a:pt x="2880" y="0"/>
                </a:cubicBezTo>
                <a:cubicBezTo>
                  <a:pt x="1293" y="0"/>
                  <a:pt x="0" y="1292"/>
                  <a:pt x="0" y="2880"/>
                </a:cubicBezTo>
                <a:cubicBezTo>
                  <a:pt x="0" y="4473"/>
                  <a:pt x="1293" y="5760"/>
                  <a:pt x="2880" y="5760"/>
                </a:cubicBezTo>
                <a:cubicBezTo>
                  <a:pt x="4468" y="5760"/>
                  <a:pt x="5760" y="4473"/>
                  <a:pt x="5760" y="2880"/>
                </a:cubicBezTo>
                <a:close/>
              </a:path>
            </a:pathLst>
          </a:custGeom>
          <a:solidFill>
            <a:srgbClr val="005EB8"/>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Tree>
    <p:extLst>
      <p:ext uri="{BB962C8B-B14F-4D97-AF65-F5344CB8AC3E}">
        <p14:creationId xmlns:p14="http://schemas.microsoft.com/office/powerpoint/2010/main" val="4065133264"/>
      </p:ext>
    </p:extLst>
  </p:cSld>
  <p:clrMapOvr>
    <a:overrideClrMapping bg1="lt1" tx1="dk1" bg2="lt2" tx2="dk2" accent1="accent1" accent2="accent2" accent3="accent3" accent4="accent4" accent5="accent5" accent6="accent6" hlink="hlink" folHlink="folHlink"/>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Single statistic slide">
    <p:bg>
      <p:bgPr>
        <a:solidFill>
          <a:srgbClr val="EFF3F7"/>
        </a:solidFill>
        <a:effectLst/>
      </p:bgPr>
    </p:bg>
    <p:spTree>
      <p:nvGrpSpPr>
        <p:cNvPr id="1" name=""/>
        <p:cNvGrpSpPr/>
        <p:nvPr/>
      </p:nvGrpSpPr>
      <p:grpSpPr>
        <a:xfrm>
          <a:off x="0" y="0"/>
          <a:ext cx="0" cy="0"/>
          <a:chOff x="0" y="0"/>
          <a:chExt cx="0" cy="0"/>
        </a:xfrm>
      </p:grpSpPr>
      <p:sp>
        <p:nvSpPr>
          <p:cNvPr id="22" name="Title 21">
            <a:extLst>
              <a:ext uri="{FF2B5EF4-FFF2-40B4-BE49-F238E27FC236}">
                <a16:creationId xmlns:a16="http://schemas.microsoft.com/office/drawing/2014/main" id="{DCF569A7-0934-0F40-9834-76EF779D4122}"/>
              </a:ext>
            </a:extLst>
          </p:cNvPr>
          <p:cNvSpPr>
            <a:spLocks noGrp="1"/>
          </p:cNvSpPr>
          <p:nvPr>
            <p:ph type="title" hasCustomPrompt="1"/>
          </p:nvPr>
        </p:nvSpPr>
        <p:spPr>
          <a:xfrm>
            <a:off x="517527" y="2360884"/>
            <a:ext cx="5553713" cy="1097469"/>
          </a:xfrm>
        </p:spPr>
        <p:txBody>
          <a:bodyPr tIns="648000"/>
          <a:lstStyle>
            <a:lvl1pPr>
              <a:lnSpc>
                <a:spcPts val="4000"/>
              </a:lnSpc>
              <a:defRPr sz="12000" spc="0">
                <a:solidFill>
                  <a:schemeClr val="tx2"/>
                </a:solidFill>
              </a:defRPr>
            </a:lvl1pPr>
          </a:lstStyle>
          <a:p>
            <a:r>
              <a:rPr lang="en-US" dirty="0"/>
              <a:t>130</a:t>
            </a:r>
          </a:p>
        </p:txBody>
      </p:sp>
      <p:sp>
        <p:nvSpPr>
          <p:cNvPr id="12" name="Text Placeholder 2">
            <a:extLst>
              <a:ext uri="{FF2B5EF4-FFF2-40B4-BE49-F238E27FC236}">
                <a16:creationId xmlns:a16="http://schemas.microsoft.com/office/drawing/2014/main" id="{933B1F1A-371A-2C49-A064-5E0977F18BBE}"/>
              </a:ext>
            </a:extLst>
          </p:cNvPr>
          <p:cNvSpPr>
            <a:spLocks noGrp="1"/>
          </p:cNvSpPr>
          <p:nvPr>
            <p:ph type="body" idx="19" hasCustomPrompt="1"/>
          </p:nvPr>
        </p:nvSpPr>
        <p:spPr>
          <a:xfrm>
            <a:off x="515937" y="1856531"/>
            <a:ext cx="5567363" cy="169369"/>
          </a:xfrm>
          <a:prstGeom prst="rect">
            <a:avLst/>
          </a:prstGeom>
        </p:spPr>
        <p:txBody>
          <a:bodyPr lIns="0" tIns="0" rIns="0" bIns="0">
            <a:noAutofit/>
          </a:bodyPr>
          <a:lstStyle>
            <a:lvl1pPr marL="0" marR="0" indent="0" algn="l" defTabSz="914400" rtl="0" eaLnBrk="1" fontAlgn="auto" latinLnBrk="0" hangingPunct="1">
              <a:lnSpc>
                <a:spcPts val="1200"/>
              </a:lnSpc>
              <a:spcBef>
                <a:spcPts val="0"/>
              </a:spcBef>
              <a:spcAft>
                <a:spcPts val="0"/>
              </a:spcAft>
              <a:buClrTx/>
              <a:buSzTx/>
              <a:buFont typeface="GE Inspira Sans" panose="020B0604020202020204" pitchFamily="34" charset="0"/>
              <a:buNone/>
              <a:tabLst/>
              <a:defRPr sz="1150" b="1" cap="all" spc="100" baseline="0">
                <a:solidFill>
                  <a:schemeClr val="bg2"/>
                </a:solidFill>
                <a:latin typeface="GE Inspira Sans" panose="020B0503060000000003" pitchFamily="34" charset="77"/>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marL="0" marR="0" lvl="0" indent="0" algn="l" defTabSz="914400" rtl="0" eaLnBrk="1" fontAlgn="auto" latinLnBrk="0" hangingPunct="1">
              <a:lnSpc>
                <a:spcPct val="90000"/>
              </a:lnSpc>
              <a:spcBef>
                <a:spcPts val="1000"/>
              </a:spcBef>
              <a:spcAft>
                <a:spcPts val="0"/>
              </a:spcAft>
              <a:buClrTx/>
              <a:buSzTx/>
              <a:buFont typeface="GE Inspira Sans" panose="020B0604020202020204" pitchFamily="34" charset="0"/>
              <a:buNone/>
              <a:tabLst/>
              <a:defRPr/>
            </a:pPr>
            <a:r>
              <a:rPr lang="en-US" dirty="0"/>
              <a:t>countries</a:t>
            </a:r>
          </a:p>
        </p:txBody>
      </p:sp>
      <p:sp>
        <p:nvSpPr>
          <p:cNvPr id="2" name="Footer Placeholder 1">
            <a:extLst>
              <a:ext uri="{FF2B5EF4-FFF2-40B4-BE49-F238E27FC236}">
                <a16:creationId xmlns:a16="http://schemas.microsoft.com/office/drawing/2014/main" id="{29FFF827-9399-7C43-ADEF-3002DEE5CB8B}"/>
              </a:ext>
            </a:extLst>
          </p:cNvPr>
          <p:cNvSpPr>
            <a:spLocks noGrp="1"/>
          </p:cNvSpPr>
          <p:nvPr>
            <p:ph type="ftr" sz="quarter" idx="20"/>
          </p:nvPr>
        </p:nvSpPr>
        <p:spPr/>
        <p:txBody>
          <a:bodyPr/>
          <a:lstStyle/>
          <a:p>
            <a:pPr marL="179388" indent="-179388"/>
            <a:r>
              <a:rPr lang="en-US" dirty="0"/>
              <a:t>Presentation Template Title Example </a:t>
            </a:r>
          </a:p>
        </p:txBody>
      </p:sp>
      <p:sp>
        <p:nvSpPr>
          <p:cNvPr id="3" name="Slide Number Placeholder 2">
            <a:extLst>
              <a:ext uri="{FF2B5EF4-FFF2-40B4-BE49-F238E27FC236}">
                <a16:creationId xmlns:a16="http://schemas.microsoft.com/office/drawing/2014/main" id="{89E22A3D-F3FB-1847-A9B2-45B60471F4F5}"/>
              </a:ext>
            </a:extLst>
          </p:cNvPr>
          <p:cNvSpPr>
            <a:spLocks noGrp="1"/>
          </p:cNvSpPr>
          <p:nvPr>
            <p:ph type="sldNum" sz="quarter" idx="21"/>
          </p:nvPr>
        </p:nvSpPr>
        <p:spPr/>
        <p:txBody>
          <a:bodyPr/>
          <a:lstStyle/>
          <a:p>
            <a:fld id="{14719505-AD43-774F-936C-A3AE71DD4EEA}" type="slidenum">
              <a:rPr lang="en-GB" smtClean="0"/>
              <a:pPr/>
              <a:t>‹#›</a:t>
            </a:fld>
            <a:endParaRPr lang="en-GB" dirty="0"/>
          </a:p>
        </p:txBody>
      </p:sp>
      <p:sp>
        <p:nvSpPr>
          <p:cNvPr id="11" name="Text Placeholder 4">
            <a:extLst>
              <a:ext uri="{FF2B5EF4-FFF2-40B4-BE49-F238E27FC236}">
                <a16:creationId xmlns:a16="http://schemas.microsoft.com/office/drawing/2014/main" id="{347F5575-CE12-7146-9C48-39696C36F5DA}"/>
              </a:ext>
            </a:extLst>
          </p:cNvPr>
          <p:cNvSpPr>
            <a:spLocks noGrp="1"/>
          </p:cNvSpPr>
          <p:nvPr>
            <p:ph type="body" sz="quarter" idx="22" hasCustomPrompt="1"/>
          </p:nvPr>
        </p:nvSpPr>
        <p:spPr>
          <a:xfrm>
            <a:off x="516140" y="4183409"/>
            <a:ext cx="5580062" cy="1013710"/>
          </a:xfrm>
          <a:prstGeom prst="rect">
            <a:avLst/>
          </a:prstGeom>
        </p:spPr>
        <p:txBody>
          <a:bodyPr>
            <a:noAutofit/>
          </a:bodyPr>
          <a:lstStyle>
            <a:lvl1pPr>
              <a:lnSpc>
                <a:spcPct val="100000"/>
              </a:lnSpc>
              <a:defRPr sz="2000" spc="50" baseline="0">
                <a:solidFill>
                  <a:schemeClr val="accent2"/>
                </a:solidFill>
              </a:defRPr>
            </a:lvl1pPr>
            <a:lvl2pPr>
              <a:defRPr sz="2000"/>
            </a:lvl2pPr>
            <a:lvl3pPr>
              <a:defRPr sz="2000"/>
            </a:lvl3pPr>
            <a:lvl4pPr>
              <a:defRPr sz="2000"/>
            </a:lvl4pPr>
            <a:lvl5pPr>
              <a:defRPr sz="2000"/>
            </a:lvl5pPr>
          </a:lstStyle>
          <a:p>
            <a:pPr lvl="0"/>
            <a:r>
              <a:rPr lang="en-US" dirty="0"/>
              <a:t>GE operates in 130 countries </a:t>
            </a:r>
            <a:br>
              <a:rPr lang="en-US" dirty="0"/>
            </a:br>
            <a:r>
              <a:rPr lang="en-US" dirty="0"/>
              <a:t>worldwide</a:t>
            </a:r>
          </a:p>
          <a:p>
            <a:pPr lvl="0"/>
            <a:endParaRPr lang="en-US" dirty="0"/>
          </a:p>
        </p:txBody>
      </p:sp>
      <p:sp>
        <p:nvSpPr>
          <p:cNvPr id="10" name="Rectangle 9">
            <a:extLst>
              <a:ext uri="{FF2B5EF4-FFF2-40B4-BE49-F238E27FC236}">
                <a16:creationId xmlns:a16="http://schemas.microsoft.com/office/drawing/2014/main" id="{6F9EFAE7-D635-4161-BB6C-69B01A972308}"/>
              </a:ext>
            </a:extLst>
          </p:cNvPr>
          <p:cNvSpPr/>
          <p:nvPr userDrawn="1"/>
        </p:nvSpPr>
        <p:spPr>
          <a:xfrm>
            <a:off x="517507" y="3808549"/>
            <a:ext cx="3495640" cy="36576"/>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Freeform 5">
            <a:extLst>
              <a:ext uri="{FF2B5EF4-FFF2-40B4-BE49-F238E27FC236}">
                <a16:creationId xmlns:a16="http://schemas.microsoft.com/office/drawing/2014/main" id="{CF745846-DA07-43D5-A545-25D2D0FE964F}"/>
              </a:ext>
            </a:extLst>
          </p:cNvPr>
          <p:cNvSpPr>
            <a:spLocks noEditPoints="1"/>
          </p:cNvSpPr>
          <p:nvPr userDrawn="1"/>
        </p:nvSpPr>
        <p:spPr bwMode="auto">
          <a:xfrm>
            <a:off x="11265933" y="514352"/>
            <a:ext cx="410130" cy="409891"/>
          </a:xfrm>
          <a:custGeom>
            <a:avLst/>
            <a:gdLst>
              <a:gd name="T0" fmla="*/ 2386 w 5760"/>
              <a:gd name="T1" fmla="*/ 3095 h 5760"/>
              <a:gd name="T2" fmla="*/ 1754 w 5760"/>
              <a:gd name="T3" fmla="*/ 4131 h 5760"/>
              <a:gd name="T4" fmla="*/ 2386 w 5760"/>
              <a:gd name="T5" fmla="*/ 3095 h 5760"/>
              <a:gd name="T6" fmla="*/ 2480 w 5760"/>
              <a:gd name="T7" fmla="*/ 1601 h 5760"/>
              <a:gd name="T8" fmla="*/ 2019 w 5760"/>
              <a:gd name="T9" fmla="*/ 2248 h 5760"/>
              <a:gd name="T10" fmla="*/ 2480 w 5760"/>
              <a:gd name="T11" fmla="*/ 1601 h 5760"/>
              <a:gd name="T12" fmla="*/ 3894 w 5760"/>
              <a:gd name="T13" fmla="*/ 1634 h 5760"/>
              <a:gd name="T14" fmla="*/ 3527 w 5760"/>
              <a:gd name="T15" fmla="*/ 2129 h 5760"/>
              <a:gd name="T16" fmla="*/ 3894 w 5760"/>
              <a:gd name="T17" fmla="*/ 1634 h 5760"/>
              <a:gd name="T18" fmla="*/ 4482 w 5760"/>
              <a:gd name="T19" fmla="*/ 3645 h 5760"/>
              <a:gd name="T20" fmla="*/ 2889 w 5760"/>
              <a:gd name="T21" fmla="*/ 3501 h 5760"/>
              <a:gd name="T22" fmla="*/ 3375 w 5760"/>
              <a:gd name="T23" fmla="*/ 2488 h 5760"/>
              <a:gd name="T24" fmla="*/ 2536 w 5760"/>
              <a:gd name="T25" fmla="*/ 3678 h 5760"/>
              <a:gd name="T26" fmla="*/ 1293 w 5760"/>
              <a:gd name="T27" fmla="*/ 3916 h 5760"/>
              <a:gd name="T28" fmla="*/ 2417 w 5760"/>
              <a:gd name="T29" fmla="*/ 2830 h 5760"/>
              <a:gd name="T30" fmla="*/ 2121 w 5760"/>
              <a:gd name="T31" fmla="*/ 2791 h 5760"/>
              <a:gd name="T32" fmla="*/ 1387 w 5760"/>
              <a:gd name="T33" fmla="*/ 2065 h 5760"/>
              <a:gd name="T34" fmla="*/ 1643 w 5760"/>
              <a:gd name="T35" fmla="*/ 1794 h 5760"/>
              <a:gd name="T36" fmla="*/ 1779 w 5760"/>
              <a:gd name="T37" fmla="*/ 2272 h 5760"/>
              <a:gd name="T38" fmla="*/ 2712 w 5760"/>
              <a:gd name="T39" fmla="*/ 1579 h 5760"/>
              <a:gd name="T40" fmla="*/ 2170 w 5760"/>
              <a:gd name="T41" fmla="*/ 2592 h 5760"/>
              <a:gd name="T42" fmla="*/ 2817 w 5760"/>
              <a:gd name="T43" fmla="*/ 1985 h 5760"/>
              <a:gd name="T44" fmla="*/ 2688 w 5760"/>
              <a:gd name="T45" fmla="*/ 2463 h 5760"/>
              <a:gd name="T46" fmla="*/ 3295 w 5760"/>
              <a:gd name="T47" fmla="*/ 2297 h 5760"/>
              <a:gd name="T48" fmla="*/ 3853 w 5760"/>
              <a:gd name="T49" fmla="*/ 1322 h 5760"/>
              <a:gd name="T50" fmla="*/ 3574 w 5760"/>
              <a:gd name="T51" fmla="*/ 2352 h 5760"/>
              <a:gd name="T52" fmla="*/ 3900 w 5760"/>
              <a:gd name="T53" fmla="*/ 2471 h 5760"/>
              <a:gd name="T54" fmla="*/ 3861 w 5760"/>
              <a:gd name="T55" fmla="*/ 2728 h 5760"/>
              <a:gd name="T56" fmla="*/ 3182 w 5760"/>
              <a:gd name="T57" fmla="*/ 3468 h 5760"/>
              <a:gd name="T58" fmla="*/ 4203 w 5760"/>
              <a:gd name="T59" fmla="*/ 3645 h 5760"/>
              <a:gd name="T60" fmla="*/ 3750 w 5760"/>
              <a:gd name="T61" fmla="*/ 3429 h 5760"/>
              <a:gd name="T62" fmla="*/ 3750 w 5760"/>
              <a:gd name="T63" fmla="*/ 3813 h 5760"/>
              <a:gd name="T64" fmla="*/ 3949 w 5760"/>
              <a:gd name="T65" fmla="*/ 3015 h 5760"/>
              <a:gd name="T66" fmla="*/ 4482 w 5760"/>
              <a:gd name="T67" fmla="*/ 3645 h 5760"/>
              <a:gd name="T68" fmla="*/ 5449 w 5760"/>
              <a:gd name="T69" fmla="*/ 2880 h 5760"/>
              <a:gd name="T70" fmla="*/ 3406 w 5760"/>
              <a:gd name="T71" fmla="*/ 621 h 5760"/>
              <a:gd name="T72" fmla="*/ 2513 w 5760"/>
              <a:gd name="T73" fmla="*/ 693 h 5760"/>
              <a:gd name="T74" fmla="*/ 3685 w 5760"/>
              <a:gd name="T75" fmla="*/ 469 h 5760"/>
              <a:gd name="T76" fmla="*/ 2880 w 5760"/>
              <a:gd name="T77" fmla="*/ 309 h 5760"/>
              <a:gd name="T78" fmla="*/ 622 w 5760"/>
              <a:gd name="T79" fmla="*/ 2352 h 5760"/>
              <a:gd name="T80" fmla="*/ 694 w 5760"/>
              <a:gd name="T81" fmla="*/ 3247 h 5760"/>
              <a:gd name="T82" fmla="*/ 462 w 5760"/>
              <a:gd name="T83" fmla="*/ 2073 h 5760"/>
              <a:gd name="T84" fmla="*/ 310 w 5760"/>
              <a:gd name="T85" fmla="*/ 2880 h 5760"/>
              <a:gd name="T86" fmla="*/ 2353 w 5760"/>
              <a:gd name="T87" fmla="*/ 5144 h 5760"/>
              <a:gd name="T88" fmla="*/ 3248 w 5760"/>
              <a:gd name="T89" fmla="*/ 5072 h 5760"/>
              <a:gd name="T90" fmla="*/ 2074 w 5760"/>
              <a:gd name="T91" fmla="*/ 5296 h 5760"/>
              <a:gd name="T92" fmla="*/ 2880 w 5760"/>
              <a:gd name="T93" fmla="*/ 5448 h 5760"/>
              <a:gd name="T94" fmla="*/ 5137 w 5760"/>
              <a:gd name="T95" fmla="*/ 3413 h 5760"/>
              <a:gd name="T96" fmla="*/ 5065 w 5760"/>
              <a:gd name="T97" fmla="*/ 2512 h 5760"/>
              <a:gd name="T98" fmla="*/ 5297 w 5760"/>
              <a:gd name="T99" fmla="*/ 3692 h 5760"/>
              <a:gd name="T100" fmla="*/ 5449 w 5760"/>
              <a:gd name="T101" fmla="*/ 2880 h 5760"/>
              <a:gd name="T102" fmla="*/ 5623 w 5760"/>
              <a:gd name="T103" fmla="*/ 2880 h 5760"/>
              <a:gd name="T104" fmla="*/ 2880 w 5760"/>
              <a:gd name="T105" fmla="*/ 5622 h 5760"/>
              <a:gd name="T106" fmla="*/ 2880 w 5760"/>
              <a:gd name="T107" fmla="*/ 135 h 5760"/>
              <a:gd name="T108" fmla="*/ 5623 w 5760"/>
              <a:gd name="T109" fmla="*/ 2880 h 5760"/>
              <a:gd name="T110" fmla="*/ 5760 w 5760"/>
              <a:gd name="T111" fmla="*/ 2880 h 5760"/>
              <a:gd name="T112" fmla="*/ 0 w 5760"/>
              <a:gd name="T113" fmla="*/ 2880 h 5760"/>
              <a:gd name="T114" fmla="*/ 5760 w 5760"/>
              <a:gd name="T115" fmla="*/ 2880 h 57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5760" h="5760">
                <a:moveTo>
                  <a:pt x="2386" y="3095"/>
                </a:moveTo>
                <a:lnTo>
                  <a:pt x="2386" y="3095"/>
                </a:lnTo>
                <a:cubicBezTo>
                  <a:pt x="2027" y="3269"/>
                  <a:pt x="1572" y="3581"/>
                  <a:pt x="1572" y="3924"/>
                </a:cubicBezTo>
                <a:cubicBezTo>
                  <a:pt x="1572" y="4051"/>
                  <a:pt x="1635" y="4131"/>
                  <a:pt x="1754" y="4131"/>
                </a:cubicBezTo>
                <a:cubicBezTo>
                  <a:pt x="2105" y="4131"/>
                  <a:pt x="2320" y="3573"/>
                  <a:pt x="2386" y="3095"/>
                </a:cubicBezTo>
                <a:lnTo>
                  <a:pt x="2386" y="3095"/>
                </a:lnTo>
                <a:close/>
                <a:moveTo>
                  <a:pt x="2480" y="1601"/>
                </a:moveTo>
                <a:lnTo>
                  <a:pt x="2480" y="1601"/>
                </a:lnTo>
                <a:cubicBezTo>
                  <a:pt x="2480" y="1563"/>
                  <a:pt x="2458" y="1546"/>
                  <a:pt x="2425" y="1546"/>
                </a:cubicBezTo>
                <a:cubicBezTo>
                  <a:pt x="2257" y="1546"/>
                  <a:pt x="2019" y="1985"/>
                  <a:pt x="2019" y="2248"/>
                </a:cubicBezTo>
                <a:cubicBezTo>
                  <a:pt x="2281" y="2104"/>
                  <a:pt x="2480" y="1778"/>
                  <a:pt x="2480" y="1601"/>
                </a:cubicBezTo>
                <a:lnTo>
                  <a:pt x="2480" y="1601"/>
                </a:lnTo>
                <a:close/>
                <a:moveTo>
                  <a:pt x="3894" y="1634"/>
                </a:moveTo>
                <a:lnTo>
                  <a:pt x="3894" y="1634"/>
                </a:lnTo>
                <a:cubicBezTo>
                  <a:pt x="3894" y="1595"/>
                  <a:pt x="3885" y="1546"/>
                  <a:pt x="3836" y="1546"/>
                </a:cubicBezTo>
                <a:cubicBezTo>
                  <a:pt x="3717" y="1546"/>
                  <a:pt x="3527" y="1803"/>
                  <a:pt x="3527" y="2129"/>
                </a:cubicBezTo>
                <a:cubicBezTo>
                  <a:pt x="3765" y="1921"/>
                  <a:pt x="3894" y="1745"/>
                  <a:pt x="3894" y="1634"/>
                </a:cubicBezTo>
                <a:lnTo>
                  <a:pt x="3894" y="1634"/>
                </a:lnTo>
                <a:close/>
                <a:moveTo>
                  <a:pt x="4482" y="3645"/>
                </a:moveTo>
                <a:lnTo>
                  <a:pt x="4482" y="3645"/>
                </a:lnTo>
                <a:cubicBezTo>
                  <a:pt x="4482" y="4004"/>
                  <a:pt x="4173" y="4379"/>
                  <a:pt x="3717" y="4379"/>
                </a:cubicBezTo>
                <a:cubicBezTo>
                  <a:pt x="3168" y="4379"/>
                  <a:pt x="2889" y="3916"/>
                  <a:pt x="2889" y="3501"/>
                </a:cubicBezTo>
                <a:cubicBezTo>
                  <a:pt x="2889" y="2919"/>
                  <a:pt x="3287" y="2672"/>
                  <a:pt x="3455" y="2584"/>
                </a:cubicBezTo>
                <a:cubicBezTo>
                  <a:pt x="3422" y="2559"/>
                  <a:pt x="3397" y="2529"/>
                  <a:pt x="3375" y="2488"/>
                </a:cubicBezTo>
                <a:cubicBezTo>
                  <a:pt x="3182" y="2623"/>
                  <a:pt x="3008" y="2744"/>
                  <a:pt x="2640" y="2951"/>
                </a:cubicBezTo>
                <a:cubicBezTo>
                  <a:pt x="2624" y="3206"/>
                  <a:pt x="2601" y="3485"/>
                  <a:pt x="2536" y="3678"/>
                </a:cubicBezTo>
                <a:cubicBezTo>
                  <a:pt x="2400" y="4084"/>
                  <a:pt x="2121" y="4379"/>
                  <a:pt x="1754" y="4379"/>
                </a:cubicBezTo>
                <a:cubicBezTo>
                  <a:pt x="1444" y="4379"/>
                  <a:pt x="1293" y="4155"/>
                  <a:pt x="1293" y="3916"/>
                </a:cubicBezTo>
                <a:cubicBezTo>
                  <a:pt x="1293" y="3741"/>
                  <a:pt x="1395" y="3518"/>
                  <a:pt x="1580" y="3349"/>
                </a:cubicBezTo>
                <a:cubicBezTo>
                  <a:pt x="1812" y="3142"/>
                  <a:pt x="2066" y="3015"/>
                  <a:pt x="2417" y="2830"/>
                </a:cubicBezTo>
                <a:cubicBezTo>
                  <a:pt x="2425" y="2783"/>
                  <a:pt x="2433" y="2736"/>
                  <a:pt x="2442" y="2678"/>
                </a:cubicBezTo>
                <a:cubicBezTo>
                  <a:pt x="2353" y="2758"/>
                  <a:pt x="2226" y="2791"/>
                  <a:pt x="2121" y="2791"/>
                </a:cubicBezTo>
                <a:cubicBezTo>
                  <a:pt x="1955" y="2791"/>
                  <a:pt x="1818" y="2648"/>
                  <a:pt x="1787" y="2496"/>
                </a:cubicBezTo>
                <a:cubicBezTo>
                  <a:pt x="1563" y="2480"/>
                  <a:pt x="1395" y="2320"/>
                  <a:pt x="1387" y="2065"/>
                </a:cubicBezTo>
                <a:cubicBezTo>
                  <a:pt x="1387" y="1882"/>
                  <a:pt x="1459" y="1723"/>
                  <a:pt x="1580" y="1723"/>
                </a:cubicBezTo>
                <a:cubicBezTo>
                  <a:pt x="1627" y="1723"/>
                  <a:pt x="1643" y="1762"/>
                  <a:pt x="1643" y="1794"/>
                </a:cubicBezTo>
                <a:cubicBezTo>
                  <a:pt x="1643" y="1825"/>
                  <a:pt x="1602" y="1930"/>
                  <a:pt x="1602" y="2032"/>
                </a:cubicBezTo>
                <a:cubicBezTo>
                  <a:pt x="1602" y="2137"/>
                  <a:pt x="1652" y="2272"/>
                  <a:pt x="1779" y="2272"/>
                </a:cubicBezTo>
                <a:cubicBezTo>
                  <a:pt x="1779" y="1858"/>
                  <a:pt x="2082" y="1322"/>
                  <a:pt x="2442" y="1322"/>
                </a:cubicBezTo>
                <a:cubicBezTo>
                  <a:pt x="2680" y="1322"/>
                  <a:pt x="2712" y="1499"/>
                  <a:pt x="2712" y="1579"/>
                </a:cubicBezTo>
                <a:cubicBezTo>
                  <a:pt x="2712" y="1954"/>
                  <a:pt x="2337" y="2369"/>
                  <a:pt x="2033" y="2471"/>
                </a:cubicBezTo>
                <a:cubicBezTo>
                  <a:pt x="2042" y="2504"/>
                  <a:pt x="2074" y="2592"/>
                  <a:pt x="2170" y="2592"/>
                </a:cubicBezTo>
                <a:cubicBezTo>
                  <a:pt x="2290" y="2592"/>
                  <a:pt x="2433" y="2480"/>
                  <a:pt x="2505" y="2391"/>
                </a:cubicBezTo>
                <a:cubicBezTo>
                  <a:pt x="2536" y="2225"/>
                  <a:pt x="2657" y="1985"/>
                  <a:pt x="2817" y="1985"/>
                </a:cubicBezTo>
                <a:cubicBezTo>
                  <a:pt x="2880" y="1985"/>
                  <a:pt x="2911" y="2032"/>
                  <a:pt x="2911" y="2090"/>
                </a:cubicBezTo>
                <a:cubicBezTo>
                  <a:pt x="2911" y="2209"/>
                  <a:pt x="2784" y="2361"/>
                  <a:pt x="2688" y="2463"/>
                </a:cubicBezTo>
                <a:cubicBezTo>
                  <a:pt x="2673" y="2543"/>
                  <a:pt x="2665" y="2631"/>
                  <a:pt x="2665" y="2703"/>
                </a:cubicBezTo>
                <a:cubicBezTo>
                  <a:pt x="2944" y="2535"/>
                  <a:pt x="3088" y="2449"/>
                  <a:pt x="3295" y="2297"/>
                </a:cubicBezTo>
                <a:cubicBezTo>
                  <a:pt x="3279" y="2242"/>
                  <a:pt x="3279" y="2176"/>
                  <a:pt x="3279" y="2112"/>
                </a:cubicBezTo>
                <a:cubicBezTo>
                  <a:pt x="3279" y="1739"/>
                  <a:pt x="3527" y="1322"/>
                  <a:pt x="3853" y="1322"/>
                </a:cubicBezTo>
                <a:cubicBezTo>
                  <a:pt x="4037" y="1322"/>
                  <a:pt x="4131" y="1452"/>
                  <a:pt x="4131" y="1595"/>
                </a:cubicBezTo>
                <a:cubicBezTo>
                  <a:pt x="4131" y="1866"/>
                  <a:pt x="3900" y="2104"/>
                  <a:pt x="3574" y="2352"/>
                </a:cubicBezTo>
                <a:cubicBezTo>
                  <a:pt x="3599" y="2416"/>
                  <a:pt x="3637" y="2471"/>
                  <a:pt x="3701" y="2504"/>
                </a:cubicBezTo>
                <a:cubicBezTo>
                  <a:pt x="3709" y="2488"/>
                  <a:pt x="3813" y="2471"/>
                  <a:pt x="3900" y="2471"/>
                </a:cubicBezTo>
                <a:cubicBezTo>
                  <a:pt x="3996" y="2471"/>
                  <a:pt x="4131" y="2496"/>
                  <a:pt x="4131" y="2592"/>
                </a:cubicBezTo>
                <a:cubicBezTo>
                  <a:pt x="4131" y="2703"/>
                  <a:pt x="3980" y="2728"/>
                  <a:pt x="3861" y="2728"/>
                </a:cubicBezTo>
                <a:cubicBezTo>
                  <a:pt x="3797" y="2736"/>
                  <a:pt x="3693" y="2711"/>
                  <a:pt x="3693" y="2711"/>
                </a:cubicBezTo>
                <a:cubicBezTo>
                  <a:pt x="3518" y="2758"/>
                  <a:pt x="3182" y="2959"/>
                  <a:pt x="3182" y="3468"/>
                </a:cubicBezTo>
                <a:cubicBezTo>
                  <a:pt x="3182" y="3813"/>
                  <a:pt x="3397" y="4131"/>
                  <a:pt x="3734" y="4131"/>
                </a:cubicBezTo>
                <a:cubicBezTo>
                  <a:pt x="3988" y="4131"/>
                  <a:pt x="4195" y="3940"/>
                  <a:pt x="4203" y="3645"/>
                </a:cubicBezTo>
                <a:cubicBezTo>
                  <a:pt x="4204" y="3454"/>
                  <a:pt x="4123" y="3253"/>
                  <a:pt x="3933" y="3253"/>
                </a:cubicBezTo>
                <a:cubicBezTo>
                  <a:pt x="3836" y="3253"/>
                  <a:pt x="3750" y="3325"/>
                  <a:pt x="3750" y="3429"/>
                </a:cubicBezTo>
                <a:cubicBezTo>
                  <a:pt x="3742" y="3589"/>
                  <a:pt x="3861" y="3606"/>
                  <a:pt x="3861" y="3708"/>
                </a:cubicBezTo>
                <a:cubicBezTo>
                  <a:pt x="3861" y="3780"/>
                  <a:pt x="3806" y="3813"/>
                  <a:pt x="3750" y="3813"/>
                </a:cubicBezTo>
                <a:cubicBezTo>
                  <a:pt x="3590" y="3813"/>
                  <a:pt x="3469" y="3653"/>
                  <a:pt x="3469" y="3454"/>
                </a:cubicBezTo>
                <a:cubicBezTo>
                  <a:pt x="3469" y="3214"/>
                  <a:pt x="3678" y="3015"/>
                  <a:pt x="3949" y="3015"/>
                </a:cubicBezTo>
                <a:cubicBezTo>
                  <a:pt x="4300" y="3015"/>
                  <a:pt x="4482" y="3319"/>
                  <a:pt x="4482" y="3645"/>
                </a:cubicBezTo>
                <a:lnTo>
                  <a:pt x="4482" y="3645"/>
                </a:lnTo>
                <a:close/>
                <a:moveTo>
                  <a:pt x="5449" y="2880"/>
                </a:moveTo>
                <a:lnTo>
                  <a:pt x="5449" y="2880"/>
                </a:lnTo>
                <a:cubicBezTo>
                  <a:pt x="5449" y="1969"/>
                  <a:pt x="4985" y="1027"/>
                  <a:pt x="3988" y="726"/>
                </a:cubicBezTo>
                <a:cubicBezTo>
                  <a:pt x="3781" y="662"/>
                  <a:pt x="3607" y="621"/>
                  <a:pt x="3406" y="621"/>
                </a:cubicBezTo>
                <a:cubicBezTo>
                  <a:pt x="2944" y="621"/>
                  <a:pt x="2928" y="884"/>
                  <a:pt x="2712" y="884"/>
                </a:cubicBezTo>
                <a:cubicBezTo>
                  <a:pt x="2593" y="884"/>
                  <a:pt x="2513" y="798"/>
                  <a:pt x="2513" y="693"/>
                </a:cubicBezTo>
                <a:cubicBezTo>
                  <a:pt x="2513" y="510"/>
                  <a:pt x="2729" y="367"/>
                  <a:pt x="3071" y="367"/>
                </a:cubicBezTo>
                <a:cubicBezTo>
                  <a:pt x="3391" y="367"/>
                  <a:pt x="3637" y="447"/>
                  <a:pt x="3685" y="469"/>
                </a:cubicBezTo>
                <a:lnTo>
                  <a:pt x="3693" y="447"/>
                </a:lnTo>
                <a:cubicBezTo>
                  <a:pt x="3607" y="414"/>
                  <a:pt x="3303" y="309"/>
                  <a:pt x="2880" y="309"/>
                </a:cubicBezTo>
                <a:cubicBezTo>
                  <a:pt x="1961" y="309"/>
                  <a:pt x="1028" y="781"/>
                  <a:pt x="727" y="1770"/>
                </a:cubicBezTo>
                <a:cubicBezTo>
                  <a:pt x="663" y="1977"/>
                  <a:pt x="622" y="2154"/>
                  <a:pt x="622" y="2352"/>
                </a:cubicBezTo>
                <a:cubicBezTo>
                  <a:pt x="622" y="2816"/>
                  <a:pt x="885" y="2838"/>
                  <a:pt x="885" y="3054"/>
                </a:cubicBezTo>
                <a:cubicBezTo>
                  <a:pt x="885" y="3167"/>
                  <a:pt x="798" y="3247"/>
                  <a:pt x="694" y="3247"/>
                </a:cubicBezTo>
                <a:cubicBezTo>
                  <a:pt x="511" y="3247"/>
                  <a:pt x="368" y="3037"/>
                  <a:pt x="368" y="2687"/>
                </a:cubicBezTo>
                <a:cubicBezTo>
                  <a:pt x="368" y="2369"/>
                  <a:pt x="448" y="2121"/>
                  <a:pt x="462" y="2073"/>
                </a:cubicBezTo>
                <a:lnTo>
                  <a:pt x="440" y="2065"/>
                </a:lnTo>
                <a:cubicBezTo>
                  <a:pt x="415" y="2161"/>
                  <a:pt x="310" y="2457"/>
                  <a:pt x="310" y="2880"/>
                </a:cubicBezTo>
                <a:cubicBezTo>
                  <a:pt x="310" y="3805"/>
                  <a:pt x="782" y="4738"/>
                  <a:pt x="1771" y="5041"/>
                </a:cubicBezTo>
                <a:cubicBezTo>
                  <a:pt x="1978" y="5105"/>
                  <a:pt x="2154" y="5144"/>
                  <a:pt x="2353" y="5144"/>
                </a:cubicBezTo>
                <a:cubicBezTo>
                  <a:pt x="2817" y="5144"/>
                  <a:pt x="2831" y="4873"/>
                  <a:pt x="3047" y="4873"/>
                </a:cubicBezTo>
                <a:cubicBezTo>
                  <a:pt x="3160" y="4873"/>
                  <a:pt x="3248" y="4961"/>
                  <a:pt x="3248" y="5072"/>
                </a:cubicBezTo>
                <a:cubicBezTo>
                  <a:pt x="3248" y="5249"/>
                  <a:pt x="3038" y="5392"/>
                  <a:pt x="2688" y="5392"/>
                </a:cubicBezTo>
                <a:cubicBezTo>
                  <a:pt x="2370" y="5392"/>
                  <a:pt x="2113" y="5312"/>
                  <a:pt x="2074" y="5296"/>
                </a:cubicBezTo>
                <a:lnTo>
                  <a:pt x="2066" y="5320"/>
                </a:lnTo>
                <a:cubicBezTo>
                  <a:pt x="2154" y="5359"/>
                  <a:pt x="2458" y="5448"/>
                  <a:pt x="2880" y="5448"/>
                </a:cubicBezTo>
                <a:cubicBezTo>
                  <a:pt x="3797" y="5448"/>
                  <a:pt x="4739" y="4984"/>
                  <a:pt x="5034" y="3987"/>
                </a:cubicBezTo>
                <a:cubicBezTo>
                  <a:pt x="5098" y="3788"/>
                  <a:pt x="5137" y="3606"/>
                  <a:pt x="5137" y="3413"/>
                </a:cubicBezTo>
                <a:cubicBezTo>
                  <a:pt x="5137" y="2943"/>
                  <a:pt x="4874" y="2927"/>
                  <a:pt x="4874" y="2711"/>
                </a:cubicBezTo>
                <a:cubicBezTo>
                  <a:pt x="4874" y="2592"/>
                  <a:pt x="4954" y="2512"/>
                  <a:pt x="5065" y="2512"/>
                </a:cubicBezTo>
                <a:cubicBezTo>
                  <a:pt x="5250" y="2512"/>
                  <a:pt x="5393" y="2728"/>
                  <a:pt x="5393" y="3079"/>
                </a:cubicBezTo>
                <a:cubicBezTo>
                  <a:pt x="5393" y="3390"/>
                  <a:pt x="5313" y="3637"/>
                  <a:pt x="5297" y="3692"/>
                </a:cubicBezTo>
                <a:lnTo>
                  <a:pt x="5322" y="3700"/>
                </a:lnTo>
                <a:cubicBezTo>
                  <a:pt x="5352" y="3606"/>
                  <a:pt x="5449" y="3310"/>
                  <a:pt x="5449" y="2880"/>
                </a:cubicBezTo>
                <a:lnTo>
                  <a:pt x="5449" y="2880"/>
                </a:lnTo>
                <a:close/>
                <a:moveTo>
                  <a:pt x="5623" y="2880"/>
                </a:moveTo>
                <a:lnTo>
                  <a:pt x="5623" y="2880"/>
                </a:lnTo>
                <a:cubicBezTo>
                  <a:pt x="5623" y="4395"/>
                  <a:pt x="4396" y="5622"/>
                  <a:pt x="2880" y="5622"/>
                </a:cubicBezTo>
                <a:cubicBezTo>
                  <a:pt x="1364" y="5622"/>
                  <a:pt x="136" y="4395"/>
                  <a:pt x="136" y="2880"/>
                </a:cubicBezTo>
                <a:cubicBezTo>
                  <a:pt x="136" y="1363"/>
                  <a:pt x="1364" y="135"/>
                  <a:pt x="2880" y="135"/>
                </a:cubicBezTo>
                <a:cubicBezTo>
                  <a:pt x="4396" y="135"/>
                  <a:pt x="5623" y="1372"/>
                  <a:pt x="5623" y="2880"/>
                </a:cubicBezTo>
                <a:lnTo>
                  <a:pt x="5623" y="2880"/>
                </a:lnTo>
                <a:close/>
                <a:moveTo>
                  <a:pt x="5760" y="2880"/>
                </a:moveTo>
                <a:lnTo>
                  <a:pt x="5760" y="2880"/>
                </a:lnTo>
                <a:cubicBezTo>
                  <a:pt x="5760" y="1292"/>
                  <a:pt x="4468" y="0"/>
                  <a:pt x="2880" y="0"/>
                </a:cubicBezTo>
                <a:cubicBezTo>
                  <a:pt x="1293" y="0"/>
                  <a:pt x="0" y="1292"/>
                  <a:pt x="0" y="2880"/>
                </a:cubicBezTo>
                <a:cubicBezTo>
                  <a:pt x="0" y="4473"/>
                  <a:pt x="1293" y="5760"/>
                  <a:pt x="2880" y="5760"/>
                </a:cubicBezTo>
                <a:cubicBezTo>
                  <a:pt x="4468" y="5760"/>
                  <a:pt x="5760" y="4473"/>
                  <a:pt x="5760" y="2880"/>
                </a:cubicBezTo>
                <a:close/>
              </a:path>
            </a:pathLst>
          </a:custGeom>
          <a:solidFill>
            <a:srgbClr val="005EB8"/>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Tree>
    <p:extLst>
      <p:ext uri="{BB962C8B-B14F-4D97-AF65-F5344CB8AC3E}">
        <p14:creationId xmlns:p14="http://schemas.microsoft.com/office/powerpoint/2010/main" val="3780868205"/>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Three statistics slide">
    <p:bg>
      <p:bgPr>
        <a:solidFill>
          <a:srgbClr val="EFF3F7"/>
        </a:solidFill>
        <a:effectLst/>
      </p:bgPr>
    </p:bg>
    <p:spTree>
      <p:nvGrpSpPr>
        <p:cNvPr id="1" name=""/>
        <p:cNvGrpSpPr/>
        <p:nvPr/>
      </p:nvGrpSpPr>
      <p:grpSpPr>
        <a:xfrm>
          <a:off x="0" y="0"/>
          <a:ext cx="0" cy="0"/>
          <a:chOff x="0" y="0"/>
          <a:chExt cx="0" cy="0"/>
        </a:xfrm>
      </p:grpSpPr>
      <p:sp>
        <p:nvSpPr>
          <p:cNvPr id="39" name="Text Placeholder 26">
            <a:extLst>
              <a:ext uri="{FF2B5EF4-FFF2-40B4-BE49-F238E27FC236}">
                <a16:creationId xmlns:a16="http://schemas.microsoft.com/office/drawing/2014/main" id="{8DEB3E39-B088-614E-B3CA-15A79DA5D60F}"/>
              </a:ext>
            </a:extLst>
          </p:cNvPr>
          <p:cNvSpPr>
            <a:spLocks noGrp="1"/>
          </p:cNvSpPr>
          <p:nvPr>
            <p:ph type="body" sz="quarter" idx="17" hasCustomPrompt="1"/>
          </p:nvPr>
        </p:nvSpPr>
        <p:spPr>
          <a:xfrm>
            <a:off x="517560" y="3852545"/>
            <a:ext cx="3495523" cy="735878"/>
          </a:xfrm>
          <a:prstGeom prst="rect">
            <a:avLst/>
          </a:prstGeom>
        </p:spPr>
        <p:txBody>
          <a:bodyPr lIns="0" tIns="0" rIns="0" bIns="0">
            <a:noAutofit/>
          </a:bodyPr>
          <a:lstStyle>
            <a:lvl1pPr marL="0" marR="0" indent="0" algn="l" defTabSz="914400" rtl="0" eaLnBrk="1" fontAlgn="auto" latinLnBrk="0" hangingPunct="1">
              <a:lnSpc>
                <a:spcPct val="100000"/>
              </a:lnSpc>
              <a:spcBef>
                <a:spcPts val="400"/>
              </a:spcBef>
              <a:spcAft>
                <a:spcPts val="0"/>
              </a:spcAft>
              <a:buClrTx/>
              <a:buSzTx/>
              <a:buFontTx/>
              <a:buNone/>
              <a:tabLst/>
              <a:defRPr lang="en-GB" sz="1600" spc="0" baseline="0" smtClean="0">
                <a:solidFill>
                  <a:schemeClr val="accent2"/>
                </a:solidFill>
                <a:effectLst/>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r>
              <a:rPr lang="en-GB" dirty="0">
                <a:solidFill>
                  <a:srgbClr val="101A2A"/>
                </a:solidFill>
                <a:effectLst/>
                <a:latin typeface="GE Inspira Sans" panose="020B0503060000000003" pitchFamily="34" charset="77"/>
              </a:rPr>
              <a:t>GE operates in 130 countries</a:t>
            </a:r>
            <a:r>
              <a:rPr lang="en-GB" dirty="0">
                <a:solidFill>
                  <a:srgbClr val="142338"/>
                </a:solidFill>
                <a:effectLst/>
                <a:latin typeface="GE Inspira Sans" panose="020B0503060000000003" pitchFamily="34" charset="77"/>
              </a:rPr>
              <a:t> </a:t>
            </a:r>
            <a:br>
              <a:rPr lang="en-GB" dirty="0">
                <a:solidFill>
                  <a:srgbClr val="142338"/>
                </a:solidFill>
                <a:effectLst/>
                <a:latin typeface="GE Inspira Sans" panose="020B0503060000000003" pitchFamily="34" charset="77"/>
              </a:rPr>
            </a:br>
            <a:r>
              <a:rPr lang="en-GB" dirty="0">
                <a:solidFill>
                  <a:srgbClr val="142338"/>
                </a:solidFill>
                <a:effectLst/>
                <a:latin typeface="GE Inspira Sans" panose="020B0503060000000003" pitchFamily="34" charset="77"/>
              </a:rPr>
              <a:t>worldwide</a:t>
            </a:r>
            <a:endParaRPr lang="en-GB" dirty="0">
              <a:solidFill>
                <a:srgbClr val="101A2A"/>
              </a:solidFill>
              <a:effectLst/>
              <a:latin typeface="GE Inspira Sans" panose="020B0503060000000003" pitchFamily="34" charset="77"/>
            </a:endParaRPr>
          </a:p>
        </p:txBody>
      </p:sp>
      <p:sp>
        <p:nvSpPr>
          <p:cNvPr id="12" name="Text Placeholder 2">
            <a:extLst>
              <a:ext uri="{FF2B5EF4-FFF2-40B4-BE49-F238E27FC236}">
                <a16:creationId xmlns:a16="http://schemas.microsoft.com/office/drawing/2014/main" id="{933B1F1A-371A-2C49-A064-5E0977F18BBE}"/>
              </a:ext>
            </a:extLst>
          </p:cNvPr>
          <p:cNvSpPr>
            <a:spLocks noGrp="1"/>
          </p:cNvSpPr>
          <p:nvPr>
            <p:ph type="body" idx="19" hasCustomPrompt="1"/>
          </p:nvPr>
        </p:nvSpPr>
        <p:spPr>
          <a:xfrm>
            <a:off x="517560" y="1856252"/>
            <a:ext cx="3526080" cy="236009"/>
          </a:xfrm>
          <a:prstGeom prst="rect">
            <a:avLst/>
          </a:prstGeom>
        </p:spPr>
        <p:txBody>
          <a:bodyPr lIns="0" tIns="0" rIns="0" bIns="0">
            <a:noAutofit/>
          </a:bodyPr>
          <a:lstStyle>
            <a:lvl1pPr marL="0" marR="0" indent="0" algn="l" defTabSz="914400" rtl="0" eaLnBrk="1" fontAlgn="auto" latinLnBrk="0" hangingPunct="1">
              <a:lnSpc>
                <a:spcPct val="100000"/>
              </a:lnSpc>
              <a:spcBef>
                <a:spcPts val="0"/>
              </a:spcBef>
              <a:spcAft>
                <a:spcPts val="0"/>
              </a:spcAft>
              <a:buClrTx/>
              <a:buSzTx/>
              <a:buFont typeface="GE Inspira Sans" panose="020B0604020202020204" pitchFamily="34" charset="0"/>
              <a:buNone/>
              <a:tabLst/>
              <a:defRPr sz="1150" b="1" cap="all" spc="100" baseline="0">
                <a:solidFill>
                  <a:schemeClr val="bg2"/>
                </a:solidFill>
                <a:latin typeface="GE Inspira Sans" panose="020B0503060000000003" pitchFamily="34" charset="77"/>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marL="0" marR="0" lvl="0" indent="0" algn="l" defTabSz="914400" rtl="0" eaLnBrk="1" fontAlgn="auto" latinLnBrk="0" hangingPunct="1">
              <a:lnSpc>
                <a:spcPct val="90000"/>
              </a:lnSpc>
              <a:spcBef>
                <a:spcPts val="1000"/>
              </a:spcBef>
              <a:spcAft>
                <a:spcPts val="0"/>
              </a:spcAft>
              <a:buClrTx/>
              <a:buSzTx/>
              <a:buFont typeface="GE Inspira Sans" panose="020B0604020202020204" pitchFamily="34" charset="0"/>
              <a:buNone/>
              <a:tabLst/>
              <a:defRPr/>
            </a:pPr>
            <a:r>
              <a:rPr lang="en-US" dirty="0"/>
              <a:t>countries</a:t>
            </a:r>
          </a:p>
        </p:txBody>
      </p:sp>
      <p:sp>
        <p:nvSpPr>
          <p:cNvPr id="15" name="Text Placeholder 2">
            <a:extLst>
              <a:ext uri="{FF2B5EF4-FFF2-40B4-BE49-F238E27FC236}">
                <a16:creationId xmlns:a16="http://schemas.microsoft.com/office/drawing/2014/main" id="{06C5EE65-DF39-184B-A02C-662F18EAF904}"/>
              </a:ext>
            </a:extLst>
          </p:cNvPr>
          <p:cNvSpPr>
            <a:spLocks noGrp="1"/>
          </p:cNvSpPr>
          <p:nvPr>
            <p:ph type="body" idx="20" hasCustomPrompt="1"/>
          </p:nvPr>
        </p:nvSpPr>
        <p:spPr>
          <a:xfrm>
            <a:off x="4338622" y="1856252"/>
            <a:ext cx="3515748" cy="236009"/>
          </a:xfrm>
          <a:prstGeom prst="rect">
            <a:avLst/>
          </a:prstGeom>
        </p:spPr>
        <p:txBody>
          <a:bodyPr lIns="0" tIns="0" rIns="0" bIns="0">
            <a:noAutofit/>
          </a:bodyPr>
          <a:lstStyle>
            <a:lvl1pPr marL="0" marR="0" indent="0" algn="l" defTabSz="914400" rtl="0" eaLnBrk="1" fontAlgn="auto" latinLnBrk="0" hangingPunct="1">
              <a:lnSpc>
                <a:spcPct val="100000"/>
              </a:lnSpc>
              <a:spcBef>
                <a:spcPts val="1000"/>
              </a:spcBef>
              <a:spcAft>
                <a:spcPts val="0"/>
              </a:spcAft>
              <a:buClrTx/>
              <a:buSzTx/>
              <a:buFont typeface="GE Inspira Sans" panose="020B0604020202020204" pitchFamily="34" charset="0"/>
              <a:buNone/>
              <a:tabLst/>
              <a:defRPr sz="1150" b="1" cap="all" spc="100" baseline="0">
                <a:solidFill>
                  <a:schemeClr val="bg2"/>
                </a:solidFill>
                <a:latin typeface="GE Inspira Sans" panose="020B0503060000000003" pitchFamily="34" charset="77"/>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marL="0" marR="0" lvl="0" indent="0" algn="l" defTabSz="914400" rtl="0" eaLnBrk="1" fontAlgn="auto" latinLnBrk="0" hangingPunct="1">
              <a:lnSpc>
                <a:spcPct val="90000"/>
              </a:lnSpc>
              <a:spcBef>
                <a:spcPts val="1000"/>
              </a:spcBef>
              <a:spcAft>
                <a:spcPts val="0"/>
              </a:spcAft>
              <a:buClrTx/>
              <a:buSzTx/>
              <a:buFont typeface="GE Inspira Sans" panose="020B0604020202020204" pitchFamily="34" charset="0"/>
              <a:buNone/>
              <a:tabLst/>
              <a:defRPr/>
            </a:pPr>
            <a:r>
              <a:rPr lang="en-US" dirty="0"/>
              <a:t>Wind turbines</a:t>
            </a:r>
          </a:p>
        </p:txBody>
      </p:sp>
      <p:sp>
        <p:nvSpPr>
          <p:cNvPr id="17" name="Text Placeholder 2">
            <a:extLst>
              <a:ext uri="{FF2B5EF4-FFF2-40B4-BE49-F238E27FC236}">
                <a16:creationId xmlns:a16="http://schemas.microsoft.com/office/drawing/2014/main" id="{A36E78DE-F326-D244-820A-6A84DFC7D0F7}"/>
              </a:ext>
            </a:extLst>
          </p:cNvPr>
          <p:cNvSpPr>
            <a:spLocks noGrp="1"/>
          </p:cNvSpPr>
          <p:nvPr>
            <p:ph type="body" idx="21" hasCustomPrompt="1"/>
          </p:nvPr>
        </p:nvSpPr>
        <p:spPr>
          <a:xfrm>
            <a:off x="8154468" y="1861282"/>
            <a:ext cx="3515748" cy="230768"/>
          </a:xfrm>
          <a:prstGeom prst="rect">
            <a:avLst/>
          </a:prstGeom>
        </p:spPr>
        <p:txBody>
          <a:bodyPr lIns="0" tIns="0" rIns="0" bIns="0">
            <a:noAutofit/>
          </a:bodyPr>
          <a:lstStyle>
            <a:lvl1pPr marL="0" marR="0" indent="0" algn="l" defTabSz="914400" rtl="0" eaLnBrk="1" fontAlgn="auto" latinLnBrk="0" hangingPunct="1">
              <a:lnSpc>
                <a:spcPct val="100000"/>
              </a:lnSpc>
              <a:spcBef>
                <a:spcPts val="1000"/>
              </a:spcBef>
              <a:spcAft>
                <a:spcPts val="0"/>
              </a:spcAft>
              <a:buClrTx/>
              <a:buSzTx/>
              <a:buFont typeface="GE Inspira Sans" panose="020B0604020202020204" pitchFamily="34" charset="0"/>
              <a:buNone/>
              <a:tabLst/>
              <a:defRPr sz="1150" b="1" cap="all" spc="100" baseline="0">
                <a:solidFill>
                  <a:schemeClr val="accent2"/>
                </a:solidFill>
                <a:latin typeface="GE Inspira Sans" panose="020B0503060000000003" pitchFamily="34" charset="77"/>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marL="0" marR="0" lvl="0" indent="0" algn="l" defTabSz="914400" rtl="0" eaLnBrk="1" fontAlgn="auto" latinLnBrk="0" hangingPunct="1">
              <a:lnSpc>
                <a:spcPct val="90000"/>
              </a:lnSpc>
              <a:spcBef>
                <a:spcPts val="1000"/>
              </a:spcBef>
              <a:spcAft>
                <a:spcPts val="0"/>
              </a:spcAft>
              <a:buClrTx/>
              <a:buSzTx/>
              <a:buFont typeface="GE Inspira Sans" panose="020B0604020202020204" pitchFamily="34" charset="0"/>
              <a:buNone/>
              <a:tabLst/>
              <a:defRPr/>
            </a:pPr>
            <a:r>
              <a:rPr lang="en-US" dirty="0"/>
              <a:t>Gas turbines</a:t>
            </a:r>
          </a:p>
        </p:txBody>
      </p:sp>
      <p:sp>
        <p:nvSpPr>
          <p:cNvPr id="4" name="Text Placeholder 3">
            <a:extLst>
              <a:ext uri="{FF2B5EF4-FFF2-40B4-BE49-F238E27FC236}">
                <a16:creationId xmlns:a16="http://schemas.microsoft.com/office/drawing/2014/main" id="{D8300D3B-5FAA-D34E-80A3-B41F9E850893}"/>
              </a:ext>
            </a:extLst>
          </p:cNvPr>
          <p:cNvSpPr>
            <a:spLocks noGrp="1"/>
          </p:cNvSpPr>
          <p:nvPr>
            <p:ph type="body" sz="quarter" idx="22" hasCustomPrompt="1"/>
          </p:nvPr>
        </p:nvSpPr>
        <p:spPr>
          <a:xfrm>
            <a:off x="4338622" y="2160082"/>
            <a:ext cx="3515748" cy="1254635"/>
          </a:xfrm>
          <a:prstGeom prst="rect">
            <a:avLst/>
          </a:prstGeom>
        </p:spPr>
        <p:txBody>
          <a:bodyPr lIns="0" tIns="648000" rIns="0" bIns="0">
            <a:noAutofit/>
          </a:bodyPr>
          <a:lstStyle>
            <a:lvl1pPr marL="0" indent="0">
              <a:lnSpc>
                <a:spcPts val="4000"/>
              </a:lnSpc>
              <a:spcBef>
                <a:spcPts val="0"/>
              </a:spcBef>
              <a:spcAft>
                <a:spcPts val="0"/>
              </a:spcAft>
              <a:buFontTx/>
              <a:buNone/>
              <a:defRPr sz="7200" spc="-200" baseline="0">
                <a:solidFill>
                  <a:schemeClr val="tx2"/>
                </a:solidFill>
              </a:defRPr>
            </a:lvl1pPr>
            <a:lvl2pPr marL="457200" indent="0">
              <a:buFontTx/>
              <a:buNone/>
              <a:defRPr sz="7200">
                <a:solidFill>
                  <a:schemeClr val="tx2"/>
                </a:solidFill>
              </a:defRPr>
            </a:lvl2pPr>
            <a:lvl3pPr marL="914400" indent="0">
              <a:buFontTx/>
              <a:buNone/>
              <a:defRPr sz="7200">
                <a:solidFill>
                  <a:schemeClr val="tx2"/>
                </a:solidFill>
              </a:defRPr>
            </a:lvl3pPr>
            <a:lvl4pPr marL="1371600" indent="0">
              <a:buFontTx/>
              <a:buNone/>
              <a:defRPr sz="7200">
                <a:solidFill>
                  <a:schemeClr val="tx2"/>
                </a:solidFill>
              </a:defRPr>
            </a:lvl4pPr>
            <a:lvl5pPr marL="1828800" indent="0">
              <a:buFontTx/>
              <a:buNone/>
              <a:defRPr sz="7200">
                <a:solidFill>
                  <a:schemeClr val="tx2"/>
                </a:solidFill>
              </a:defRPr>
            </a:lvl5pPr>
          </a:lstStyle>
          <a:p>
            <a:pPr lvl="0"/>
            <a:r>
              <a:rPr lang="en-US" dirty="0"/>
              <a:t>4,000+</a:t>
            </a:r>
          </a:p>
        </p:txBody>
      </p:sp>
      <p:sp>
        <p:nvSpPr>
          <p:cNvPr id="18" name="Text Placeholder 26">
            <a:extLst>
              <a:ext uri="{FF2B5EF4-FFF2-40B4-BE49-F238E27FC236}">
                <a16:creationId xmlns:a16="http://schemas.microsoft.com/office/drawing/2014/main" id="{C5939D23-38D9-3A4E-B2D2-2921F471BC6D}"/>
              </a:ext>
            </a:extLst>
          </p:cNvPr>
          <p:cNvSpPr>
            <a:spLocks noGrp="1"/>
          </p:cNvSpPr>
          <p:nvPr>
            <p:ph type="body" sz="quarter" idx="23" hasCustomPrompt="1"/>
          </p:nvPr>
        </p:nvSpPr>
        <p:spPr>
          <a:xfrm>
            <a:off x="4338622" y="3852545"/>
            <a:ext cx="3515748" cy="735878"/>
          </a:xfrm>
          <a:prstGeom prst="rect">
            <a:avLst/>
          </a:prstGeom>
        </p:spPr>
        <p:txBody>
          <a:bodyPr lIns="0" tIns="0" rIns="0" bIns="0">
            <a:noAutofit/>
          </a:bodyPr>
          <a:lstStyle>
            <a:lvl1pPr marL="0" marR="0" indent="0" algn="l" defTabSz="914400" rtl="0" eaLnBrk="1" fontAlgn="auto" latinLnBrk="0" hangingPunct="1">
              <a:lnSpc>
                <a:spcPct val="100000"/>
              </a:lnSpc>
              <a:spcBef>
                <a:spcPts val="400"/>
              </a:spcBef>
              <a:spcAft>
                <a:spcPts val="0"/>
              </a:spcAft>
              <a:buClrTx/>
              <a:buSzTx/>
              <a:buFontTx/>
              <a:buNone/>
              <a:tabLst/>
              <a:defRPr lang="en-GB" sz="1600" spc="0" baseline="0" smtClean="0">
                <a:solidFill>
                  <a:schemeClr val="accent2"/>
                </a:solidFill>
                <a:effectLst/>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r>
              <a:rPr lang="en-GB" dirty="0">
                <a:solidFill>
                  <a:srgbClr val="101A2A"/>
                </a:solidFill>
                <a:effectLst/>
                <a:latin typeface="GE Inspira Sans" panose="020B0503060000000003" pitchFamily="34" charset="77"/>
              </a:rPr>
              <a:t>Installed 400+ GW capacity globally</a:t>
            </a:r>
          </a:p>
        </p:txBody>
      </p:sp>
      <p:sp>
        <p:nvSpPr>
          <p:cNvPr id="23" name="Text Placeholder 26">
            <a:extLst>
              <a:ext uri="{FF2B5EF4-FFF2-40B4-BE49-F238E27FC236}">
                <a16:creationId xmlns:a16="http://schemas.microsoft.com/office/drawing/2014/main" id="{C8194353-81B0-4249-A01F-37B30C9BA3D9}"/>
              </a:ext>
            </a:extLst>
          </p:cNvPr>
          <p:cNvSpPr>
            <a:spLocks noGrp="1"/>
          </p:cNvSpPr>
          <p:nvPr>
            <p:ph type="body" sz="quarter" idx="24" hasCustomPrompt="1"/>
          </p:nvPr>
        </p:nvSpPr>
        <p:spPr>
          <a:xfrm>
            <a:off x="8154468" y="3852545"/>
            <a:ext cx="3515748" cy="735878"/>
          </a:xfrm>
          <a:prstGeom prst="rect">
            <a:avLst/>
          </a:prstGeom>
        </p:spPr>
        <p:txBody>
          <a:bodyPr lIns="0" tIns="0" rIns="0" bIns="0">
            <a:noAutofit/>
          </a:bodyPr>
          <a:lstStyle>
            <a:lvl1pPr marL="0" marR="0" indent="0" algn="l" defTabSz="914400" rtl="0" eaLnBrk="1" fontAlgn="auto" latinLnBrk="0" hangingPunct="1">
              <a:lnSpc>
                <a:spcPct val="100000"/>
              </a:lnSpc>
              <a:spcBef>
                <a:spcPts val="400"/>
              </a:spcBef>
              <a:spcAft>
                <a:spcPts val="0"/>
              </a:spcAft>
              <a:buClrTx/>
              <a:buSzTx/>
              <a:buFontTx/>
              <a:buNone/>
              <a:tabLst/>
              <a:defRPr lang="en-GB" sz="1600" spc="0" baseline="0" smtClean="0">
                <a:solidFill>
                  <a:schemeClr val="accent2"/>
                </a:solidFill>
                <a:effectLst/>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r>
              <a:rPr lang="en-GB" dirty="0">
                <a:solidFill>
                  <a:srgbClr val="101A2A"/>
                </a:solidFill>
                <a:effectLst/>
                <a:latin typeface="GE Inspira Sans" panose="020B0503060000000003" pitchFamily="34" charset="77"/>
              </a:rPr>
              <a:t>Equipping 90% of transmission </a:t>
            </a:r>
            <a:br>
              <a:rPr lang="en-GB" dirty="0">
                <a:solidFill>
                  <a:srgbClr val="101A2A"/>
                </a:solidFill>
                <a:effectLst/>
                <a:latin typeface="GE Inspira Sans" panose="020B0503060000000003" pitchFamily="34" charset="77"/>
              </a:rPr>
            </a:br>
            <a:r>
              <a:rPr lang="en-GB" dirty="0">
                <a:solidFill>
                  <a:srgbClr val="101A2A"/>
                </a:solidFill>
                <a:effectLst/>
                <a:latin typeface="GE Inspira Sans" panose="020B0503060000000003" pitchFamily="34" charset="77"/>
              </a:rPr>
              <a:t>utilities worldwide</a:t>
            </a:r>
          </a:p>
        </p:txBody>
      </p:sp>
      <p:sp>
        <p:nvSpPr>
          <p:cNvPr id="6" name="Text Placeholder 5">
            <a:extLst>
              <a:ext uri="{FF2B5EF4-FFF2-40B4-BE49-F238E27FC236}">
                <a16:creationId xmlns:a16="http://schemas.microsoft.com/office/drawing/2014/main" id="{1778B1B1-2BA7-6444-85A2-E24FFB372CAB}"/>
              </a:ext>
            </a:extLst>
          </p:cNvPr>
          <p:cNvSpPr>
            <a:spLocks noGrp="1"/>
          </p:cNvSpPr>
          <p:nvPr>
            <p:ph type="body" sz="quarter" idx="25" hasCustomPrompt="1"/>
          </p:nvPr>
        </p:nvSpPr>
        <p:spPr>
          <a:xfrm>
            <a:off x="8155379" y="2158895"/>
            <a:ext cx="3516312" cy="1254125"/>
          </a:xfrm>
          <a:prstGeom prst="rect">
            <a:avLst/>
          </a:prstGeom>
        </p:spPr>
        <p:txBody>
          <a:bodyPr lIns="0" tIns="648000" rIns="0" bIns="0">
            <a:noAutofit/>
          </a:bodyPr>
          <a:lstStyle>
            <a:lvl1pPr marL="0" indent="0">
              <a:lnSpc>
                <a:spcPts val="4000"/>
              </a:lnSpc>
              <a:spcBef>
                <a:spcPts val="0"/>
              </a:spcBef>
              <a:spcAft>
                <a:spcPts val="0"/>
              </a:spcAft>
              <a:buFontTx/>
              <a:buNone/>
              <a:defRPr sz="7200" spc="-200" baseline="0">
                <a:solidFill>
                  <a:schemeClr val="tx2"/>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dirty="0"/>
              <a:t>8,000+</a:t>
            </a:r>
          </a:p>
        </p:txBody>
      </p:sp>
      <p:sp>
        <p:nvSpPr>
          <p:cNvPr id="2" name="Footer Placeholder 1">
            <a:extLst>
              <a:ext uri="{FF2B5EF4-FFF2-40B4-BE49-F238E27FC236}">
                <a16:creationId xmlns:a16="http://schemas.microsoft.com/office/drawing/2014/main" id="{726C0255-A05F-7343-8218-630F0614F74E}"/>
              </a:ext>
            </a:extLst>
          </p:cNvPr>
          <p:cNvSpPr>
            <a:spLocks noGrp="1"/>
          </p:cNvSpPr>
          <p:nvPr>
            <p:ph type="ftr" sz="quarter" idx="26"/>
          </p:nvPr>
        </p:nvSpPr>
        <p:spPr/>
        <p:txBody>
          <a:bodyPr/>
          <a:lstStyle/>
          <a:p>
            <a:pPr marL="179388" indent="-179388"/>
            <a:r>
              <a:rPr lang="en-US" dirty="0"/>
              <a:t>Presentation Template Title Example </a:t>
            </a:r>
          </a:p>
        </p:txBody>
      </p:sp>
      <p:sp>
        <p:nvSpPr>
          <p:cNvPr id="3" name="Slide Number Placeholder 2">
            <a:extLst>
              <a:ext uri="{FF2B5EF4-FFF2-40B4-BE49-F238E27FC236}">
                <a16:creationId xmlns:a16="http://schemas.microsoft.com/office/drawing/2014/main" id="{64EE4742-87EA-0A43-AEC0-123C8F992F05}"/>
              </a:ext>
            </a:extLst>
          </p:cNvPr>
          <p:cNvSpPr>
            <a:spLocks noGrp="1"/>
          </p:cNvSpPr>
          <p:nvPr>
            <p:ph type="sldNum" sz="quarter" idx="27"/>
          </p:nvPr>
        </p:nvSpPr>
        <p:spPr/>
        <p:txBody>
          <a:bodyPr/>
          <a:lstStyle/>
          <a:p>
            <a:fld id="{14719505-AD43-774F-936C-A3AE71DD4EEA}" type="slidenum">
              <a:rPr lang="en-GB" smtClean="0"/>
              <a:pPr/>
              <a:t>‹#›</a:t>
            </a:fld>
            <a:endParaRPr lang="en-GB" dirty="0"/>
          </a:p>
        </p:txBody>
      </p:sp>
      <p:sp>
        <p:nvSpPr>
          <p:cNvPr id="26" name="Text Placeholder 3">
            <a:extLst>
              <a:ext uri="{FF2B5EF4-FFF2-40B4-BE49-F238E27FC236}">
                <a16:creationId xmlns:a16="http://schemas.microsoft.com/office/drawing/2014/main" id="{FB5AA8CD-1B53-664E-9DE7-20059A86BD0A}"/>
              </a:ext>
            </a:extLst>
          </p:cNvPr>
          <p:cNvSpPr>
            <a:spLocks noGrp="1"/>
          </p:cNvSpPr>
          <p:nvPr>
            <p:ph type="body" sz="quarter" idx="28" hasCustomPrompt="1"/>
          </p:nvPr>
        </p:nvSpPr>
        <p:spPr>
          <a:xfrm>
            <a:off x="515268" y="2158385"/>
            <a:ext cx="3526080" cy="1254635"/>
          </a:xfrm>
          <a:prstGeom prst="rect">
            <a:avLst/>
          </a:prstGeom>
        </p:spPr>
        <p:txBody>
          <a:bodyPr lIns="0" tIns="648000" rIns="0" bIns="0">
            <a:noAutofit/>
          </a:bodyPr>
          <a:lstStyle>
            <a:lvl1pPr marL="0" indent="0">
              <a:lnSpc>
                <a:spcPts val="4000"/>
              </a:lnSpc>
              <a:spcBef>
                <a:spcPts val="0"/>
              </a:spcBef>
              <a:spcAft>
                <a:spcPts val="0"/>
              </a:spcAft>
              <a:buFontTx/>
              <a:buNone/>
              <a:defRPr sz="7200" spc="-300" baseline="0">
                <a:solidFill>
                  <a:schemeClr val="tx2"/>
                </a:solidFill>
              </a:defRPr>
            </a:lvl1pPr>
            <a:lvl2pPr marL="457200" indent="0">
              <a:buFontTx/>
              <a:buNone/>
              <a:defRPr sz="7200">
                <a:solidFill>
                  <a:schemeClr val="tx2"/>
                </a:solidFill>
              </a:defRPr>
            </a:lvl2pPr>
            <a:lvl3pPr marL="914400" indent="0">
              <a:buFontTx/>
              <a:buNone/>
              <a:defRPr sz="7200">
                <a:solidFill>
                  <a:schemeClr val="tx2"/>
                </a:solidFill>
              </a:defRPr>
            </a:lvl3pPr>
            <a:lvl4pPr marL="1371600" indent="0">
              <a:buFontTx/>
              <a:buNone/>
              <a:defRPr sz="7200">
                <a:solidFill>
                  <a:schemeClr val="tx2"/>
                </a:solidFill>
              </a:defRPr>
            </a:lvl4pPr>
            <a:lvl5pPr marL="1828800" indent="0">
              <a:buFontTx/>
              <a:buNone/>
              <a:defRPr sz="7200">
                <a:solidFill>
                  <a:schemeClr val="tx2"/>
                </a:solidFill>
              </a:defRPr>
            </a:lvl5pPr>
          </a:lstStyle>
          <a:p>
            <a:pPr lvl="0"/>
            <a:r>
              <a:rPr lang="en-US" dirty="0"/>
              <a:t>130</a:t>
            </a:r>
          </a:p>
        </p:txBody>
      </p:sp>
      <p:sp>
        <p:nvSpPr>
          <p:cNvPr id="21" name="Rectangle 20">
            <a:extLst>
              <a:ext uri="{FF2B5EF4-FFF2-40B4-BE49-F238E27FC236}">
                <a16:creationId xmlns:a16="http://schemas.microsoft.com/office/drawing/2014/main" id="{3538CC38-79A3-43AF-AA3D-C11967FB2D91}"/>
              </a:ext>
            </a:extLst>
          </p:cNvPr>
          <p:cNvSpPr/>
          <p:nvPr userDrawn="1"/>
        </p:nvSpPr>
        <p:spPr>
          <a:xfrm>
            <a:off x="517507" y="3496949"/>
            <a:ext cx="3520440" cy="36576"/>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Rectangle 26">
            <a:extLst>
              <a:ext uri="{FF2B5EF4-FFF2-40B4-BE49-F238E27FC236}">
                <a16:creationId xmlns:a16="http://schemas.microsoft.com/office/drawing/2014/main" id="{851480F5-14D8-4900-97DA-E64D4E61272A}"/>
              </a:ext>
            </a:extLst>
          </p:cNvPr>
          <p:cNvSpPr/>
          <p:nvPr userDrawn="1"/>
        </p:nvSpPr>
        <p:spPr>
          <a:xfrm>
            <a:off x="4337107" y="3496949"/>
            <a:ext cx="3520440" cy="36576"/>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Rectangle 28">
            <a:extLst>
              <a:ext uri="{FF2B5EF4-FFF2-40B4-BE49-F238E27FC236}">
                <a16:creationId xmlns:a16="http://schemas.microsoft.com/office/drawing/2014/main" id="{380D8E16-1935-4427-95C0-050B24E8F513}"/>
              </a:ext>
            </a:extLst>
          </p:cNvPr>
          <p:cNvSpPr/>
          <p:nvPr userDrawn="1"/>
        </p:nvSpPr>
        <p:spPr>
          <a:xfrm>
            <a:off x="8154468" y="3496949"/>
            <a:ext cx="3520440" cy="36576"/>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Freeform 5">
            <a:extLst>
              <a:ext uri="{FF2B5EF4-FFF2-40B4-BE49-F238E27FC236}">
                <a16:creationId xmlns:a16="http://schemas.microsoft.com/office/drawing/2014/main" id="{2E301E89-7FCA-46CE-95BF-92351024B199}"/>
              </a:ext>
            </a:extLst>
          </p:cNvPr>
          <p:cNvSpPr>
            <a:spLocks noEditPoints="1"/>
          </p:cNvSpPr>
          <p:nvPr userDrawn="1"/>
        </p:nvSpPr>
        <p:spPr bwMode="auto">
          <a:xfrm>
            <a:off x="11265933" y="514352"/>
            <a:ext cx="410130" cy="409891"/>
          </a:xfrm>
          <a:custGeom>
            <a:avLst/>
            <a:gdLst>
              <a:gd name="T0" fmla="*/ 2386 w 5760"/>
              <a:gd name="T1" fmla="*/ 3095 h 5760"/>
              <a:gd name="T2" fmla="*/ 1754 w 5760"/>
              <a:gd name="T3" fmla="*/ 4131 h 5760"/>
              <a:gd name="T4" fmla="*/ 2386 w 5760"/>
              <a:gd name="T5" fmla="*/ 3095 h 5760"/>
              <a:gd name="T6" fmla="*/ 2480 w 5760"/>
              <a:gd name="T7" fmla="*/ 1601 h 5760"/>
              <a:gd name="T8" fmla="*/ 2019 w 5760"/>
              <a:gd name="T9" fmla="*/ 2248 h 5760"/>
              <a:gd name="T10" fmla="*/ 2480 w 5760"/>
              <a:gd name="T11" fmla="*/ 1601 h 5760"/>
              <a:gd name="T12" fmla="*/ 3894 w 5760"/>
              <a:gd name="T13" fmla="*/ 1634 h 5760"/>
              <a:gd name="T14" fmla="*/ 3527 w 5760"/>
              <a:gd name="T15" fmla="*/ 2129 h 5760"/>
              <a:gd name="T16" fmla="*/ 3894 w 5760"/>
              <a:gd name="T17" fmla="*/ 1634 h 5760"/>
              <a:gd name="T18" fmla="*/ 4482 w 5760"/>
              <a:gd name="T19" fmla="*/ 3645 h 5760"/>
              <a:gd name="T20" fmla="*/ 2889 w 5760"/>
              <a:gd name="T21" fmla="*/ 3501 h 5760"/>
              <a:gd name="T22" fmla="*/ 3375 w 5760"/>
              <a:gd name="T23" fmla="*/ 2488 h 5760"/>
              <a:gd name="T24" fmla="*/ 2536 w 5760"/>
              <a:gd name="T25" fmla="*/ 3678 h 5760"/>
              <a:gd name="T26" fmla="*/ 1293 w 5760"/>
              <a:gd name="T27" fmla="*/ 3916 h 5760"/>
              <a:gd name="T28" fmla="*/ 2417 w 5760"/>
              <a:gd name="T29" fmla="*/ 2830 h 5760"/>
              <a:gd name="T30" fmla="*/ 2121 w 5760"/>
              <a:gd name="T31" fmla="*/ 2791 h 5760"/>
              <a:gd name="T32" fmla="*/ 1387 w 5760"/>
              <a:gd name="T33" fmla="*/ 2065 h 5760"/>
              <a:gd name="T34" fmla="*/ 1643 w 5760"/>
              <a:gd name="T35" fmla="*/ 1794 h 5760"/>
              <a:gd name="T36" fmla="*/ 1779 w 5760"/>
              <a:gd name="T37" fmla="*/ 2272 h 5760"/>
              <a:gd name="T38" fmla="*/ 2712 w 5760"/>
              <a:gd name="T39" fmla="*/ 1579 h 5760"/>
              <a:gd name="T40" fmla="*/ 2170 w 5760"/>
              <a:gd name="T41" fmla="*/ 2592 h 5760"/>
              <a:gd name="T42" fmla="*/ 2817 w 5760"/>
              <a:gd name="T43" fmla="*/ 1985 h 5760"/>
              <a:gd name="T44" fmla="*/ 2688 w 5760"/>
              <a:gd name="T45" fmla="*/ 2463 h 5760"/>
              <a:gd name="T46" fmla="*/ 3295 w 5760"/>
              <a:gd name="T47" fmla="*/ 2297 h 5760"/>
              <a:gd name="T48" fmla="*/ 3853 w 5760"/>
              <a:gd name="T49" fmla="*/ 1322 h 5760"/>
              <a:gd name="T50" fmla="*/ 3574 w 5760"/>
              <a:gd name="T51" fmla="*/ 2352 h 5760"/>
              <a:gd name="T52" fmla="*/ 3900 w 5760"/>
              <a:gd name="T53" fmla="*/ 2471 h 5760"/>
              <a:gd name="T54" fmla="*/ 3861 w 5760"/>
              <a:gd name="T55" fmla="*/ 2728 h 5760"/>
              <a:gd name="T56" fmla="*/ 3182 w 5760"/>
              <a:gd name="T57" fmla="*/ 3468 h 5760"/>
              <a:gd name="T58" fmla="*/ 4203 w 5760"/>
              <a:gd name="T59" fmla="*/ 3645 h 5760"/>
              <a:gd name="T60" fmla="*/ 3750 w 5760"/>
              <a:gd name="T61" fmla="*/ 3429 h 5760"/>
              <a:gd name="T62" fmla="*/ 3750 w 5760"/>
              <a:gd name="T63" fmla="*/ 3813 h 5760"/>
              <a:gd name="T64" fmla="*/ 3949 w 5760"/>
              <a:gd name="T65" fmla="*/ 3015 h 5760"/>
              <a:gd name="T66" fmla="*/ 4482 w 5760"/>
              <a:gd name="T67" fmla="*/ 3645 h 5760"/>
              <a:gd name="T68" fmla="*/ 5449 w 5760"/>
              <a:gd name="T69" fmla="*/ 2880 h 5760"/>
              <a:gd name="T70" fmla="*/ 3406 w 5760"/>
              <a:gd name="T71" fmla="*/ 621 h 5760"/>
              <a:gd name="T72" fmla="*/ 2513 w 5760"/>
              <a:gd name="T73" fmla="*/ 693 h 5760"/>
              <a:gd name="T74" fmla="*/ 3685 w 5760"/>
              <a:gd name="T75" fmla="*/ 469 h 5760"/>
              <a:gd name="T76" fmla="*/ 2880 w 5760"/>
              <a:gd name="T77" fmla="*/ 309 h 5760"/>
              <a:gd name="T78" fmla="*/ 622 w 5760"/>
              <a:gd name="T79" fmla="*/ 2352 h 5760"/>
              <a:gd name="T80" fmla="*/ 694 w 5760"/>
              <a:gd name="T81" fmla="*/ 3247 h 5760"/>
              <a:gd name="T82" fmla="*/ 462 w 5760"/>
              <a:gd name="T83" fmla="*/ 2073 h 5760"/>
              <a:gd name="T84" fmla="*/ 310 w 5760"/>
              <a:gd name="T85" fmla="*/ 2880 h 5760"/>
              <a:gd name="T86" fmla="*/ 2353 w 5760"/>
              <a:gd name="T87" fmla="*/ 5144 h 5760"/>
              <a:gd name="T88" fmla="*/ 3248 w 5760"/>
              <a:gd name="T89" fmla="*/ 5072 h 5760"/>
              <a:gd name="T90" fmla="*/ 2074 w 5760"/>
              <a:gd name="T91" fmla="*/ 5296 h 5760"/>
              <a:gd name="T92" fmla="*/ 2880 w 5760"/>
              <a:gd name="T93" fmla="*/ 5448 h 5760"/>
              <a:gd name="T94" fmla="*/ 5137 w 5760"/>
              <a:gd name="T95" fmla="*/ 3413 h 5760"/>
              <a:gd name="T96" fmla="*/ 5065 w 5760"/>
              <a:gd name="T97" fmla="*/ 2512 h 5760"/>
              <a:gd name="T98" fmla="*/ 5297 w 5760"/>
              <a:gd name="T99" fmla="*/ 3692 h 5760"/>
              <a:gd name="T100" fmla="*/ 5449 w 5760"/>
              <a:gd name="T101" fmla="*/ 2880 h 5760"/>
              <a:gd name="T102" fmla="*/ 5623 w 5760"/>
              <a:gd name="T103" fmla="*/ 2880 h 5760"/>
              <a:gd name="T104" fmla="*/ 2880 w 5760"/>
              <a:gd name="T105" fmla="*/ 5622 h 5760"/>
              <a:gd name="T106" fmla="*/ 2880 w 5760"/>
              <a:gd name="T107" fmla="*/ 135 h 5760"/>
              <a:gd name="T108" fmla="*/ 5623 w 5760"/>
              <a:gd name="T109" fmla="*/ 2880 h 5760"/>
              <a:gd name="T110" fmla="*/ 5760 w 5760"/>
              <a:gd name="T111" fmla="*/ 2880 h 5760"/>
              <a:gd name="T112" fmla="*/ 0 w 5760"/>
              <a:gd name="T113" fmla="*/ 2880 h 5760"/>
              <a:gd name="T114" fmla="*/ 5760 w 5760"/>
              <a:gd name="T115" fmla="*/ 2880 h 57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5760" h="5760">
                <a:moveTo>
                  <a:pt x="2386" y="3095"/>
                </a:moveTo>
                <a:lnTo>
                  <a:pt x="2386" y="3095"/>
                </a:lnTo>
                <a:cubicBezTo>
                  <a:pt x="2027" y="3269"/>
                  <a:pt x="1572" y="3581"/>
                  <a:pt x="1572" y="3924"/>
                </a:cubicBezTo>
                <a:cubicBezTo>
                  <a:pt x="1572" y="4051"/>
                  <a:pt x="1635" y="4131"/>
                  <a:pt x="1754" y="4131"/>
                </a:cubicBezTo>
                <a:cubicBezTo>
                  <a:pt x="2105" y="4131"/>
                  <a:pt x="2320" y="3573"/>
                  <a:pt x="2386" y="3095"/>
                </a:cubicBezTo>
                <a:lnTo>
                  <a:pt x="2386" y="3095"/>
                </a:lnTo>
                <a:close/>
                <a:moveTo>
                  <a:pt x="2480" y="1601"/>
                </a:moveTo>
                <a:lnTo>
                  <a:pt x="2480" y="1601"/>
                </a:lnTo>
                <a:cubicBezTo>
                  <a:pt x="2480" y="1563"/>
                  <a:pt x="2458" y="1546"/>
                  <a:pt x="2425" y="1546"/>
                </a:cubicBezTo>
                <a:cubicBezTo>
                  <a:pt x="2257" y="1546"/>
                  <a:pt x="2019" y="1985"/>
                  <a:pt x="2019" y="2248"/>
                </a:cubicBezTo>
                <a:cubicBezTo>
                  <a:pt x="2281" y="2104"/>
                  <a:pt x="2480" y="1778"/>
                  <a:pt x="2480" y="1601"/>
                </a:cubicBezTo>
                <a:lnTo>
                  <a:pt x="2480" y="1601"/>
                </a:lnTo>
                <a:close/>
                <a:moveTo>
                  <a:pt x="3894" y="1634"/>
                </a:moveTo>
                <a:lnTo>
                  <a:pt x="3894" y="1634"/>
                </a:lnTo>
                <a:cubicBezTo>
                  <a:pt x="3894" y="1595"/>
                  <a:pt x="3885" y="1546"/>
                  <a:pt x="3836" y="1546"/>
                </a:cubicBezTo>
                <a:cubicBezTo>
                  <a:pt x="3717" y="1546"/>
                  <a:pt x="3527" y="1803"/>
                  <a:pt x="3527" y="2129"/>
                </a:cubicBezTo>
                <a:cubicBezTo>
                  <a:pt x="3765" y="1921"/>
                  <a:pt x="3894" y="1745"/>
                  <a:pt x="3894" y="1634"/>
                </a:cubicBezTo>
                <a:lnTo>
                  <a:pt x="3894" y="1634"/>
                </a:lnTo>
                <a:close/>
                <a:moveTo>
                  <a:pt x="4482" y="3645"/>
                </a:moveTo>
                <a:lnTo>
                  <a:pt x="4482" y="3645"/>
                </a:lnTo>
                <a:cubicBezTo>
                  <a:pt x="4482" y="4004"/>
                  <a:pt x="4173" y="4379"/>
                  <a:pt x="3717" y="4379"/>
                </a:cubicBezTo>
                <a:cubicBezTo>
                  <a:pt x="3168" y="4379"/>
                  <a:pt x="2889" y="3916"/>
                  <a:pt x="2889" y="3501"/>
                </a:cubicBezTo>
                <a:cubicBezTo>
                  <a:pt x="2889" y="2919"/>
                  <a:pt x="3287" y="2672"/>
                  <a:pt x="3455" y="2584"/>
                </a:cubicBezTo>
                <a:cubicBezTo>
                  <a:pt x="3422" y="2559"/>
                  <a:pt x="3397" y="2529"/>
                  <a:pt x="3375" y="2488"/>
                </a:cubicBezTo>
                <a:cubicBezTo>
                  <a:pt x="3182" y="2623"/>
                  <a:pt x="3008" y="2744"/>
                  <a:pt x="2640" y="2951"/>
                </a:cubicBezTo>
                <a:cubicBezTo>
                  <a:pt x="2624" y="3206"/>
                  <a:pt x="2601" y="3485"/>
                  <a:pt x="2536" y="3678"/>
                </a:cubicBezTo>
                <a:cubicBezTo>
                  <a:pt x="2400" y="4084"/>
                  <a:pt x="2121" y="4379"/>
                  <a:pt x="1754" y="4379"/>
                </a:cubicBezTo>
                <a:cubicBezTo>
                  <a:pt x="1444" y="4379"/>
                  <a:pt x="1293" y="4155"/>
                  <a:pt x="1293" y="3916"/>
                </a:cubicBezTo>
                <a:cubicBezTo>
                  <a:pt x="1293" y="3741"/>
                  <a:pt x="1395" y="3518"/>
                  <a:pt x="1580" y="3349"/>
                </a:cubicBezTo>
                <a:cubicBezTo>
                  <a:pt x="1812" y="3142"/>
                  <a:pt x="2066" y="3015"/>
                  <a:pt x="2417" y="2830"/>
                </a:cubicBezTo>
                <a:cubicBezTo>
                  <a:pt x="2425" y="2783"/>
                  <a:pt x="2433" y="2736"/>
                  <a:pt x="2442" y="2678"/>
                </a:cubicBezTo>
                <a:cubicBezTo>
                  <a:pt x="2353" y="2758"/>
                  <a:pt x="2226" y="2791"/>
                  <a:pt x="2121" y="2791"/>
                </a:cubicBezTo>
                <a:cubicBezTo>
                  <a:pt x="1955" y="2791"/>
                  <a:pt x="1818" y="2648"/>
                  <a:pt x="1787" y="2496"/>
                </a:cubicBezTo>
                <a:cubicBezTo>
                  <a:pt x="1563" y="2480"/>
                  <a:pt x="1395" y="2320"/>
                  <a:pt x="1387" y="2065"/>
                </a:cubicBezTo>
                <a:cubicBezTo>
                  <a:pt x="1387" y="1882"/>
                  <a:pt x="1459" y="1723"/>
                  <a:pt x="1580" y="1723"/>
                </a:cubicBezTo>
                <a:cubicBezTo>
                  <a:pt x="1627" y="1723"/>
                  <a:pt x="1643" y="1762"/>
                  <a:pt x="1643" y="1794"/>
                </a:cubicBezTo>
                <a:cubicBezTo>
                  <a:pt x="1643" y="1825"/>
                  <a:pt x="1602" y="1930"/>
                  <a:pt x="1602" y="2032"/>
                </a:cubicBezTo>
                <a:cubicBezTo>
                  <a:pt x="1602" y="2137"/>
                  <a:pt x="1652" y="2272"/>
                  <a:pt x="1779" y="2272"/>
                </a:cubicBezTo>
                <a:cubicBezTo>
                  <a:pt x="1779" y="1858"/>
                  <a:pt x="2082" y="1322"/>
                  <a:pt x="2442" y="1322"/>
                </a:cubicBezTo>
                <a:cubicBezTo>
                  <a:pt x="2680" y="1322"/>
                  <a:pt x="2712" y="1499"/>
                  <a:pt x="2712" y="1579"/>
                </a:cubicBezTo>
                <a:cubicBezTo>
                  <a:pt x="2712" y="1954"/>
                  <a:pt x="2337" y="2369"/>
                  <a:pt x="2033" y="2471"/>
                </a:cubicBezTo>
                <a:cubicBezTo>
                  <a:pt x="2042" y="2504"/>
                  <a:pt x="2074" y="2592"/>
                  <a:pt x="2170" y="2592"/>
                </a:cubicBezTo>
                <a:cubicBezTo>
                  <a:pt x="2290" y="2592"/>
                  <a:pt x="2433" y="2480"/>
                  <a:pt x="2505" y="2391"/>
                </a:cubicBezTo>
                <a:cubicBezTo>
                  <a:pt x="2536" y="2225"/>
                  <a:pt x="2657" y="1985"/>
                  <a:pt x="2817" y="1985"/>
                </a:cubicBezTo>
                <a:cubicBezTo>
                  <a:pt x="2880" y="1985"/>
                  <a:pt x="2911" y="2032"/>
                  <a:pt x="2911" y="2090"/>
                </a:cubicBezTo>
                <a:cubicBezTo>
                  <a:pt x="2911" y="2209"/>
                  <a:pt x="2784" y="2361"/>
                  <a:pt x="2688" y="2463"/>
                </a:cubicBezTo>
                <a:cubicBezTo>
                  <a:pt x="2673" y="2543"/>
                  <a:pt x="2665" y="2631"/>
                  <a:pt x="2665" y="2703"/>
                </a:cubicBezTo>
                <a:cubicBezTo>
                  <a:pt x="2944" y="2535"/>
                  <a:pt x="3088" y="2449"/>
                  <a:pt x="3295" y="2297"/>
                </a:cubicBezTo>
                <a:cubicBezTo>
                  <a:pt x="3279" y="2242"/>
                  <a:pt x="3279" y="2176"/>
                  <a:pt x="3279" y="2112"/>
                </a:cubicBezTo>
                <a:cubicBezTo>
                  <a:pt x="3279" y="1739"/>
                  <a:pt x="3527" y="1322"/>
                  <a:pt x="3853" y="1322"/>
                </a:cubicBezTo>
                <a:cubicBezTo>
                  <a:pt x="4037" y="1322"/>
                  <a:pt x="4131" y="1452"/>
                  <a:pt x="4131" y="1595"/>
                </a:cubicBezTo>
                <a:cubicBezTo>
                  <a:pt x="4131" y="1866"/>
                  <a:pt x="3900" y="2104"/>
                  <a:pt x="3574" y="2352"/>
                </a:cubicBezTo>
                <a:cubicBezTo>
                  <a:pt x="3599" y="2416"/>
                  <a:pt x="3637" y="2471"/>
                  <a:pt x="3701" y="2504"/>
                </a:cubicBezTo>
                <a:cubicBezTo>
                  <a:pt x="3709" y="2488"/>
                  <a:pt x="3813" y="2471"/>
                  <a:pt x="3900" y="2471"/>
                </a:cubicBezTo>
                <a:cubicBezTo>
                  <a:pt x="3996" y="2471"/>
                  <a:pt x="4131" y="2496"/>
                  <a:pt x="4131" y="2592"/>
                </a:cubicBezTo>
                <a:cubicBezTo>
                  <a:pt x="4131" y="2703"/>
                  <a:pt x="3980" y="2728"/>
                  <a:pt x="3861" y="2728"/>
                </a:cubicBezTo>
                <a:cubicBezTo>
                  <a:pt x="3797" y="2736"/>
                  <a:pt x="3693" y="2711"/>
                  <a:pt x="3693" y="2711"/>
                </a:cubicBezTo>
                <a:cubicBezTo>
                  <a:pt x="3518" y="2758"/>
                  <a:pt x="3182" y="2959"/>
                  <a:pt x="3182" y="3468"/>
                </a:cubicBezTo>
                <a:cubicBezTo>
                  <a:pt x="3182" y="3813"/>
                  <a:pt x="3397" y="4131"/>
                  <a:pt x="3734" y="4131"/>
                </a:cubicBezTo>
                <a:cubicBezTo>
                  <a:pt x="3988" y="4131"/>
                  <a:pt x="4195" y="3940"/>
                  <a:pt x="4203" y="3645"/>
                </a:cubicBezTo>
                <a:cubicBezTo>
                  <a:pt x="4204" y="3454"/>
                  <a:pt x="4123" y="3253"/>
                  <a:pt x="3933" y="3253"/>
                </a:cubicBezTo>
                <a:cubicBezTo>
                  <a:pt x="3836" y="3253"/>
                  <a:pt x="3750" y="3325"/>
                  <a:pt x="3750" y="3429"/>
                </a:cubicBezTo>
                <a:cubicBezTo>
                  <a:pt x="3742" y="3589"/>
                  <a:pt x="3861" y="3606"/>
                  <a:pt x="3861" y="3708"/>
                </a:cubicBezTo>
                <a:cubicBezTo>
                  <a:pt x="3861" y="3780"/>
                  <a:pt x="3806" y="3813"/>
                  <a:pt x="3750" y="3813"/>
                </a:cubicBezTo>
                <a:cubicBezTo>
                  <a:pt x="3590" y="3813"/>
                  <a:pt x="3469" y="3653"/>
                  <a:pt x="3469" y="3454"/>
                </a:cubicBezTo>
                <a:cubicBezTo>
                  <a:pt x="3469" y="3214"/>
                  <a:pt x="3678" y="3015"/>
                  <a:pt x="3949" y="3015"/>
                </a:cubicBezTo>
                <a:cubicBezTo>
                  <a:pt x="4300" y="3015"/>
                  <a:pt x="4482" y="3319"/>
                  <a:pt x="4482" y="3645"/>
                </a:cubicBezTo>
                <a:lnTo>
                  <a:pt x="4482" y="3645"/>
                </a:lnTo>
                <a:close/>
                <a:moveTo>
                  <a:pt x="5449" y="2880"/>
                </a:moveTo>
                <a:lnTo>
                  <a:pt x="5449" y="2880"/>
                </a:lnTo>
                <a:cubicBezTo>
                  <a:pt x="5449" y="1969"/>
                  <a:pt x="4985" y="1027"/>
                  <a:pt x="3988" y="726"/>
                </a:cubicBezTo>
                <a:cubicBezTo>
                  <a:pt x="3781" y="662"/>
                  <a:pt x="3607" y="621"/>
                  <a:pt x="3406" y="621"/>
                </a:cubicBezTo>
                <a:cubicBezTo>
                  <a:pt x="2944" y="621"/>
                  <a:pt x="2928" y="884"/>
                  <a:pt x="2712" y="884"/>
                </a:cubicBezTo>
                <a:cubicBezTo>
                  <a:pt x="2593" y="884"/>
                  <a:pt x="2513" y="798"/>
                  <a:pt x="2513" y="693"/>
                </a:cubicBezTo>
                <a:cubicBezTo>
                  <a:pt x="2513" y="510"/>
                  <a:pt x="2729" y="367"/>
                  <a:pt x="3071" y="367"/>
                </a:cubicBezTo>
                <a:cubicBezTo>
                  <a:pt x="3391" y="367"/>
                  <a:pt x="3637" y="447"/>
                  <a:pt x="3685" y="469"/>
                </a:cubicBezTo>
                <a:lnTo>
                  <a:pt x="3693" y="447"/>
                </a:lnTo>
                <a:cubicBezTo>
                  <a:pt x="3607" y="414"/>
                  <a:pt x="3303" y="309"/>
                  <a:pt x="2880" y="309"/>
                </a:cubicBezTo>
                <a:cubicBezTo>
                  <a:pt x="1961" y="309"/>
                  <a:pt x="1028" y="781"/>
                  <a:pt x="727" y="1770"/>
                </a:cubicBezTo>
                <a:cubicBezTo>
                  <a:pt x="663" y="1977"/>
                  <a:pt x="622" y="2154"/>
                  <a:pt x="622" y="2352"/>
                </a:cubicBezTo>
                <a:cubicBezTo>
                  <a:pt x="622" y="2816"/>
                  <a:pt x="885" y="2838"/>
                  <a:pt x="885" y="3054"/>
                </a:cubicBezTo>
                <a:cubicBezTo>
                  <a:pt x="885" y="3167"/>
                  <a:pt x="798" y="3247"/>
                  <a:pt x="694" y="3247"/>
                </a:cubicBezTo>
                <a:cubicBezTo>
                  <a:pt x="511" y="3247"/>
                  <a:pt x="368" y="3037"/>
                  <a:pt x="368" y="2687"/>
                </a:cubicBezTo>
                <a:cubicBezTo>
                  <a:pt x="368" y="2369"/>
                  <a:pt x="448" y="2121"/>
                  <a:pt x="462" y="2073"/>
                </a:cubicBezTo>
                <a:lnTo>
                  <a:pt x="440" y="2065"/>
                </a:lnTo>
                <a:cubicBezTo>
                  <a:pt x="415" y="2161"/>
                  <a:pt x="310" y="2457"/>
                  <a:pt x="310" y="2880"/>
                </a:cubicBezTo>
                <a:cubicBezTo>
                  <a:pt x="310" y="3805"/>
                  <a:pt x="782" y="4738"/>
                  <a:pt x="1771" y="5041"/>
                </a:cubicBezTo>
                <a:cubicBezTo>
                  <a:pt x="1978" y="5105"/>
                  <a:pt x="2154" y="5144"/>
                  <a:pt x="2353" y="5144"/>
                </a:cubicBezTo>
                <a:cubicBezTo>
                  <a:pt x="2817" y="5144"/>
                  <a:pt x="2831" y="4873"/>
                  <a:pt x="3047" y="4873"/>
                </a:cubicBezTo>
                <a:cubicBezTo>
                  <a:pt x="3160" y="4873"/>
                  <a:pt x="3248" y="4961"/>
                  <a:pt x="3248" y="5072"/>
                </a:cubicBezTo>
                <a:cubicBezTo>
                  <a:pt x="3248" y="5249"/>
                  <a:pt x="3038" y="5392"/>
                  <a:pt x="2688" y="5392"/>
                </a:cubicBezTo>
                <a:cubicBezTo>
                  <a:pt x="2370" y="5392"/>
                  <a:pt x="2113" y="5312"/>
                  <a:pt x="2074" y="5296"/>
                </a:cubicBezTo>
                <a:lnTo>
                  <a:pt x="2066" y="5320"/>
                </a:lnTo>
                <a:cubicBezTo>
                  <a:pt x="2154" y="5359"/>
                  <a:pt x="2458" y="5448"/>
                  <a:pt x="2880" y="5448"/>
                </a:cubicBezTo>
                <a:cubicBezTo>
                  <a:pt x="3797" y="5448"/>
                  <a:pt x="4739" y="4984"/>
                  <a:pt x="5034" y="3987"/>
                </a:cubicBezTo>
                <a:cubicBezTo>
                  <a:pt x="5098" y="3788"/>
                  <a:pt x="5137" y="3606"/>
                  <a:pt x="5137" y="3413"/>
                </a:cubicBezTo>
                <a:cubicBezTo>
                  <a:pt x="5137" y="2943"/>
                  <a:pt x="4874" y="2927"/>
                  <a:pt x="4874" y="2711"/>
                </a:cubicBezTo>
                <a:cubicBezTo>
                  <a:pt x="4874" y="2592"/>
                  <a:pt x="4954" y="2512"/>
                  <a:pt x="5065" y="2512"/>
                </a:cubicBezTo>
                <a:cubicBezTo>
                  <a:pt x="5250" y="2512"/>
                  <a:pt x="5393" y="2728"/>
                  <a:pt x="5393" y="3079"/>
                </a:cubicBezTo>
                <a:cubicBezTo>
                  <a:pt x="5393" y="3390"/>
                  <a:pt x="5313" y="3637"/>
                  <a:pt x="5297" y="3692"/>
                </a:cubicBezTo>
                <a:lnTo>
                  <a:pt x="5322" y="3700"/>
                </a:lnTo>
                <a:cubicBezTo>
                  <a:pt x="5352" y="3606"/>
                  <a:pt x="5449" y="3310"/>
                  <a:pt x="5449" y="2880"/>
                </a:cubicBezTo>
                <a:lnTo>
                  <a:pt x="5449" y="2880"/>
                </a:lnTo>
                <a:close/>
                <a:moveTo>
                  <a:pt x="5623" y="2880"/>
                </a:moveTo>
                <a:lnTo>
                  <a:pt x="5623" y="2880"/>
                </a:lnTo>
                <a:cubicBezTo>
                  <a:pt x="5623" y="4395"/>
                  <a:pt x="4396" y="5622"/>
                  <a:pt x="2880" y="5622"/>
                </a:cubicBezTo>
                <a:cubicBezTo>
                  <a:pt x="1364" y="5622"/>
                  <a:pt x="136" y="4395"/>
                  <a:pt x="136" y="2880"/>
                </a:cubicBezTo>
                <a:cubicBezTo>
                  <a:pt x="136" y="1363"/>
                  <a:pt x="1364" y="135"/>
                  <a:pt x="2880" y="135"/>
                </a:cubicBezTo>
                <a:cubicBezTo>
                  <a:pt x="4396" y="135"/>
                  <a:pt x="5623" y="1372"/>
                  <a:pt x="5623" y="2880"/>
                </a:cubicBezTo>
                <a:lnTo>
                  <a:pt x="5623" y="2880"/>
                </a:lnTo>
                <a:close/>
                <a:moveTo>
                  <a:pt x="5760" y="2880"/>
                </a:moveTo>
                <a:lnTo>
                  <a:pt x="5760" y="2880"/>
                </a:lnTo>
                <a:cubicBezTo>
                  <a:pt x="5760" y="1292"/>
                  <a:pt x="4468" y="0"/>
                  <a:pt x="2880" y="0"/>
                </a:cubicBezTo>
                <a:cubicBezTo>
                  <a:pt x="1293" y="0"/>
                  <a:pt x="0" y="1292"/>
                  <a:pt x="0" y="2880"/>
                </a:cubicBezTo>
                <a:cubicBezTo>
                  <a:pt x="0" y="4473"/>
                  <a:pt x="1293" y="5760"/>
                  <a:pt x="2880" y="5760"/>
                </a:cubicBezTo>
                <a:cubicBezTo>
                  <a:pt x="4468" y="5760"/>
                  <a:pt x="5760" y="4473"/>
                  <a:pt x="5760" y="2880"/>
                </a:cubicBezTo>
                <a:close/>
              </a:path>
            </a:pathLst>
          </a:custGeom>
          <a:solidFill>
            <a:srgbClr val="005EB8"/>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Tree>
    <p:extLst>
      <p:ext uri="{BB962C8B-B14F-4D97-AF65-F5344CB8AC3E}">
        <p14:creationId xmlns:p14="http://schemas.microsoft.com/office/powerpoint/2010/main" val="3048054236"/>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Table slide">
    <p:bg>
      <p:bgRef idx="1001">
        <a:schemeClr val="bg1"/>
      </p:bgRef>
    </p:bg>
    <p:spTree>
      <p:nvGrpSpPr>
        <p:cNvPr id="1" name=""/>
        <p:cNvGrpSpPr/>
        <p:nvPr/>
      </p:nvGrpSpPr>
      <p:grpSpPr>
        <a:xfrm>
          <a:off x="0" y="0"/>
          <a:ext cx="0" cy="0"/>
          <a:chOff x="0" y="0"/>
          <a:chExt cx="0" cy="0"/>
        </a:xfrm>
      </p:grpSpPr>
      <p:sp>
        <p:nvSpPr>
          <p:cNvPr id="3" name="Table Placeholder 2">
            <a:extLst>
              <a:ext uri="{FF2B5EF4-FFF2-40B4-BE49-F238E27FC236}">
                <a16:creationId xmlns:a16="http://schemas.microsoft.com/office/drawing/2014/main" id="{98D20083-8B89-C241-8C88-0C28005D446B}"/>
              </a:ext>
            </a:extLst>
          </p:cNvPr>
          <p:cNvSpPr>
            <a:spLocks noGrp="1"/>
          </p:cNvSpPr>
          <p:nvPr>
            <p:ph type="tbl" sz="quarter" idx="13"/>
          </p:nvPr>
        </p:nvSpPr>
        <p:spPr>
          <a:xfrm>
            <a:off x="515939" y="1881188"/>
            <a:ext cx="6227762" cy="4103687"/>
          </a:xfrm>
          <a:prstGeom prst="rect">
            <a:avLst/>
          </a:prstGeom>
        </p:spPr>
        <p:txBody>
          <a:bodyPr/>
          <a:lstStyle>
            <a:lvl1pPr>
              <a:defRPr>
                <a:noFill/>
              </a:defRPr>
            </a:lvl1pPr>
          </a:lstStyle>
          <a:p>
            <a:r>
              <a:rPr lang="en-US" dirty="0"/>
              <a:t>Click icon to add table</a:t>
            </a:r>
          </a:p>
        </p:txBody>
      </p:sp>
      <p:sp>
        <p:nvSpPr>
          <p:cNvPr id="2" name="Footer Placeholder 1">
            <a:extLst>
              <a:ext uri="{FF2B5EF4-FFF2-40B4-BE49-F238E27FC236}">
                <a16:creationId xmlns:a16="http://schemas.microsoft.com/office/drawing/2014/main" id="{459F38B2-0831-EC45-B2A1-0E405B15B778}"/>
              </a:ext>
            </a:extLst>
          </p:cNvPr>
          <p:cNvSpPr>
            <a:spLocks noGrp="1"/>
          </p:cNvSpPr>
          <p:nvPr>
            <p:ph type="ftr" sz="quarter" idx="14"/>
          </p:nvPr>
        </p:nvSpPr>
        <p:spPr/>
        <p:txBody>
          <a:bodyPr/>
          <a:lstStyle/>
          <a:p>
            <a:pPr marL="179388" indent="-179388"/>
            <a:r>
              <a:rPr lang="en-US" dirty="0"/>
              <a:t>Presentation Template Title Example </a:t>
            </a:r>
          </a:p>
        </p:txBody>
      </p:sp>
      <p:sp>
        <p:nvSpPr>
          <p:cNvPr id="4" name="Slide Number Placeholder 3">
            <a:extLst>
              <a:ext uri="{FF2B5EF4-FFF2-40B4-BE49-F238E27FC236}">
                <a16:creationId xmlns:a16="http://schemas.microsoft.com/office/drawing/2014/main" id="{C73BC468-A1EA-AC45-B899-14B7A5FDA858}"/>
              </a:ext>
            </a:extLst>
          </p:cNvPr>
          <p:cNvSpPr>
            <a:spLocks noGrp="1"/>
          </p:cNvSpPr>
          <p:nvPr>
            <p:ph type="sldNum" sz="quarter" idx="15"/>
          </p:nvPr>
        </p:nvSpPr>
        <p:spPr/>
        <p:txBody>
          <a:bodyPr/>
          <a:lstStyle/>
          <a:p>
            <a:fld id="{14719505-AD43-774F-936C-A3AE71DD4EEA}" type="slidenum">
              <a:rPr lang="en-GB" smtClean="0"/>
              <a:pPr/>
              <a:t>‹#›</a:t>
            </a:fld>
            <a:endParaRPr lang="en-GB" dirty="0"/>
          </a:p>
        </p:txBody>
      </p:sp>
      <p:sp>
        <p:nvSpPr>
          <p:cNvPr id="6" name="TextBox 5">
            <a:extLst>
              <a:ext uri="{FF2B5EF4-FFF2-40B4-BE49-F238E27FC236}">
                <a16:creationId xmlns:a16="http://schemas.microsoft.com/office/drawing/2014/main" id="{82DE96A8-29DD-5B47-91D1-F00B410D1642}"/>
              </a:ext>
            </a:extLst>
          </p:cNvPr>
          <p:cNvSpPr txBox="1"/>
          <p:nvPr userDrawn="1"/>
        </p:nvSpPr>
        <p:spPr>
          <a:xfrm>
            <a:off x="8598568" y="6529137"/>
            <a:ext cx="184731" cy="369332"/>
          </a:xfrm>
          <a:prstGeom prst="rect">
            <a:avLst/>
          </a:prstGeom>
          <a:noFill/>
        </p:spPr>
        <p:txBody>
          <a:bodyPr wrap="none" rtlCol="0">
            <a:spAutoFit/>
          </a:bodyPr>
          <a:lstStyle/>
          <a:p>
            <a:endParaRPr lang="en-US" dirty="0"/>
          </a:p>
        </p:txBody>
      </p:sp>
      <p:sp>
        <p:nvSpPr>
          <p:cNvPr id="11" name="Title 21">
            <a:extLst>
              <a:ext uri="{FF2B5EF4-FFF2-40B4-BE49-F238E27FC236}">
                <a16:creationId xmlns:a16="http://schemas.microsoft.com/office/drawing/2014/main" id="{E19CD5B2-B72A-5C46-85B6-16BCAA94C32B}"/>
              </a:ext>
            </a:extLst>
          </p:cNvPr>
          <p:cNvSpPr>
            <a:spLocks noGrp="1"/>
          </p:cNvSpPr>
          <p:nvPr>
            <p:ph type="title" hasCustomPrompt="1"/>
          </p:nvPr>
        </p:nvSpPr>
        <p:spPr>
          <a:xfrm>
            <a:off x="506702" y="403598"/>
            <a:ext cx="10432800" cy="908101"/>
          </a:xfrm>
        </p:spPr>
        <p:txBody>
          <a:bodyPr/>
          <a:lstStyle>
            <a:lvl1pPr>
              <a:lnSpc>
                <a:spcPct val="100000"/>
              </a:lnSpc>
              <a:spcBef>
                <a:spcPts val="0"/>
              </a:spcBef>
              <a:defRPr lang="en-GB" b="0" i="0" u="none" strike="noStrike" smtClean="0">
                <a:solidFill>
                  <a:schemeClr val="tx1"/>
                </a:solidFill>
                <a:effectLst/>
                <a:latin typeface="+mj-lt"/>
              </a:defRPr>
            </a:lvl1pPr>
          </a:lstStyle>
          <a:p>
            <a:r>
              <a:rPr lang="en-US" dirty="0"/>
              <a:t>This is a two-line page title, click to add text </a:t>
            </a:r>
            <a:br>
              <a:rPr lang="en-US" dirty="0"/>
            </a:br>
            <a:r>
              <a:rPr lang="en-US" dirty="0"/>
              <a:t>Lorem ipsum dolor sit </a:t>
            </a:r>
            <a:r>
              <a:rPr lang="en-US" dirty="0" err="1"/>
              <a:t>amet</a:t>
            </a:r>
            <a:r>
              <a:rPr lang="en-US" dirty="0"/>
              <a:t>, </a:t>
            </a:r>
            <a:r>
              <a:rPr lang="en-US" dirty="0" err="1"/>
              <a:t>consetetur</a:t>
            </a:r>
            <a:r>
              <a:rPr lang="en-US" dirty="0"/>
              <a:t> </a:t>
            </a:r>
            <a:r>
              <a:rPr lang="en-US" dirty="0" err="1"/>
              <a:t>sadipscing</a:t>
            </a:r>
            <a:r>
              <a:rPr lang="en-US" dirty="0"/>
              <a:t> </a:t>
            </a:r>
            <a:r>
              <a:rPr lang="en-US" dirty="0" err="1"/>
              <a:t>elitr</a:t>
            </a:r>
            <a:endParaRPr lang="en-US" dirty="0"/>
          </a:p>
        </p:txBody>
      </p:sp>
      <p:sp>
        <p:nvSpPr>
          <p:cNvPr id="9" name="Freeform 5">
            <a:extLst>
              <a:ext uri="{FF2B5EF4-FFF2-40B4-BE49-F238E27FC236}">
                <a16:creationId xmlns:a16="http://schemas.microsoft.com/office/drawing/2014/main" id="{FCB0ABF5-2F4F-40DB-B8CB-54F400952A9A}"/>
              </a:ext>
            </a:extLst>
          </p:cNvPr>
          <p:cNvSpPr>
            <a:spLocks noEditPoints="1"/>
          </p:cNvSpPr>
          <p:nvPr userDrawn="1"/>
        </p:nvSpPr>
        <p:spPr bwMode="auto">
          <a:xfrm>
            <a:off x="11265933" y="514352"/>
            <a:ext cx="410130" cy="409891"/>
          </a:xfrm>
          <a:custGeom>
            <a:avLst/>
            <a:gdLst>
              <a:gd name="T0" fmla="*/ 2386 w 5760"/>
              <a:gd name="T1" fmla="*/ 3095 h 5760"/>
              <a:gd name="T2" fmla="*/ 1754 w 5760"/>
              <a:gd name="T3" fmla="*/ 4131 h 5760"/>
              <a:gd name="T4" fmla="*/ 2386 w 5760"/>
              <a:gd name="T5" fmla="*/ 3095 h 5760"/>
              <a:gd name="T6" fmla="*/ 2480 w 5760"/>
              <a:gd name="T7" fmla="*/ 1601 h 5760"/>
              <a:gd name="T8" fmla="*/ 2019 w 5760"/>
              <a:gd name="T9" fmla="*/ 2248 h 5760"/>
              <a:gd name="T10" fmla="*/ 2480 w 5760"/>
              <a:gd name="T11" fmla="*/ 1601 h 5760"/>
              <a:gd name="T12" fmla="*/ 3894 w 5760"/>
              <a:gd name="T13" fmla="*/ 1634 h 5760"/>
              <a:gd name="T14" fmla="*/ 3527 w 5760"/>
              <a:gd name="T15" fmla="*/ 2129 h 5760"/>
              <a:gd name="T16" fmla="*/ 3894 w 5760"/>
              <a:gd name="T17" fmla="*/ 1634 h 5760"/>
              <a:gd name="T18" fmla="*/ 4482 w 5760"/>
              <a:gd name="T19" fmla="*/ 3645 h 5760"/>
              <a:gd name="T20" fmla="*/ 2889 w 5760"/>
              <a:gd name="T21" fmla="*/ 3501 h 5760"/>
              <a:gd name="T22" fmla="*/ 3375 w 5760"/>
              <a:gd name="T23" fmla="*/ 2488 h 5760"/>
              <a:gd name="T24" fmla="*/ 2536 w 5760"/>
              <a:gd name="T25" fmla="*/ 3678 h 5760"/>
              <a:gd name="T26" fmla="*/ 1293 w 5760"/>
              <a:gd name="T27" fmla="*/ 3916 h 5760"/>
              <a:gd name="T28" fmla="*/ 2417 w 5760"/>
              <a:gd name="T29" fmla="*/ 2830 h 5760"/>
              <a:gd name="T30" fmla="*/ 2121 w 5760"/>
              <a:gd name="T31" fmla="*/ 2791 h 5760"/>
              <a:gd name="T32" fmla="*/ 1387 w 5760"/>
              <a:gd name="T33" fmla="*/ 2065 h 5760"/>
              <a:gd name="T34" fmla="*/ 1643 w 5760"/>
              <a:gd name="T35" fmla="*/ 1794 h 5760"/>
              <a:gd name="T36" fmla="*/ 1779 w 5760"/>
              <a:gd name="T37" fmla="*/ 2272 h 5760"/>
              <a:gd name="T38" fmla="*/ 2712 w 5760"/>
              <a:gd name="T39" fmla="*/ 1579 h 5760"/>
              <a:gd name="T40" fmla="*/ 2170 w 5760"/>
              <a:gd name="T41" fmla="*/ 2592 h 5760"/>
              <a:gd name="T42" fmla="*/ 2817 w 5760"/>
              <a:gd name="T43" fmla="*/ 1985 h 5760"/>
              <a:gd name="T44" fmla="*/ 2688 w 5760"/>
              <a:gd name="T45" fmla="*/ 2463 h 5760"/>
              <a:gd name="T46" fmla="*/ 3295 w 5760"/>
              <a:gd name="T47" fmla="*/ 2297 h 5760"/>
              <a:gd name="T48" fmla="*/ 3853 w 5760"/>
              <a:gd name="T49" fmla="*/ 1322 h 5760"/>
              <a:gd name="T50" fmla="*/ 3574 w 5760"/>
              <a:gd name="T51" fmla="*/ 2352 h 5760"/>
              <a:gd name="T52" fmla="*/ 3900 w 5760"/>
              <a:gd name="T53" fmla="*/ 2471 h 5760"/>
              <a:gd name="T54" fmla="*/ 3861 w 5760"/>
              <a:gd name="T55" fmla="*/ 2728 h 5760"/>
              <a:gd name="T56" fmla="*/ 3182 w 5760"/>
              <a:gd name="T57" fmla="*/ 3468 h 5760"/>
              <a:gd name="T58" fmla="*/ 4203 w 5760"/>
              <a:gd name="T59" fmla="*/ 3645 h 5760"/>
              <a:gd name="T60" fmla="*/ 3750 w 5760"/>
              <a:gd name="T61" fmla="*/ 3429 h 5760"/>
              <a:gd name="T62" fmla="*/ 3750 w 5760"/>
              <a:gd name="T63" fmla="*/ 3813 h 5760"/>
              <a:gd name="T64" fmla="*/ 3949 w 5760"/>
              <a:gd name="T65" fmla="*/ 3015 h 5760"/>
              <a:gd name="T66" fmla="*/ 4482 w 5760"/>
              <a:gd name="T67" fmla="*/ 3645 h 5760"/>
              <a:gd name="T68" fmla="*/ 5449 w 5760"/>
              <a:gd name="T69" fmla="*/ 2880 h 5760"/>
              <a:gd name="T70" fmla="*/ 3406 w 5760"/>
              <a:gd name="T71" fmla="*/ 621 h 5760"/>
              <a:gd name="T72" fmla="*/ 2513 w 5760"/>
              <a:gd name="T73" fmla="*/ 693 h 5760"/>
              <a:gd name="T74" fmla="*/ 3685 w 5760"/>
              <a:gd name="T75" fmla="*/ 469 h 5760"/>
              <a:gd name="T76" fmla="*/ 2880 w 5760"/>
              <a:gd name="T77" fmla="*/ 309 h 5760"/>
              <a:gd name="T78" fmla="*/ 622 w 5760"/>
              <a:gd name="T79" fmla="*/ 2352 h 5760"/>
              <a:gd name="T80" fmla="*/ 694 w 5760"/>
              <a:gd name="T81" fmla="*/ 3247 h 5760"/>
              <a:gd name="T82" fmla="*/ 462 w 5760"/>
              <a:gd name="T83" fmla="*/ 2073 h 5760"/>
              <a:gd name="T84" fmla="*/ 310 w 5760"/>
              <a:gd name="T85" fmla="*/ 2880 h 5760"/>
              <a:gd name="T86" fmla="*/ 2353 w 5760"/>
              <a:gd name="T87" fmla="*/ 5144 h 5760"/>
              <a:gd name="T88" fmla="*/ 3248 w 5760"/>
              <a:gd name="T89" fmla="*/ 5072 h 5760"/>
              <a:gd name="T90" fmla="*/ 2074 w 5760"/>
              <a:gd name="T91" fmla="*/ 5296 h 5760"/>
              <a:gd name="T92" fmla="*/ 2880 w 5760"/>
              <a:gd name="T93" fmla="*/ 5448 h 5760"/>
              <a:gd name="T94" fmla="*/ 5137 w 5760"/>
              <a:gd name="T95" fmla="*/ 3413 h 5760"/>
              <a:gd name="T96" fmla="*/ 5065 w 5760"/>
              <a:gd name="T97" fmla="*/ 2512 h 5760"/>
              <a:gd name="T98" fmla="*/ 5297 w 5760"/>
              <a:gd name="T99" fmla="*/ 3692 h 5760"/>
              <a:gd name="T100" fmla="*/ 5449 w 5760"/>
              <a:gd name="T101" fmla="*/ 2880 h 5760"/>
              <a:gd name="T102" fmla="*/ 5623 w 5760"/>
              <a:gd name="T103" fmla="*/ 2880 h 5760"/>
              <a:gd name="T104" fmla="*/ 2880 w 5760"/>
              <a:gd name="T105" fmla="*/ 5622 h 5760"/>
              <a:gd name="T106" fmla="*/ 2880 w 5760"/>
              <a:gd name="T107" fmla="*/ 135 h 5760"/>
              <a:gd name="T108" fmla="*/ 5623 w 5760"/>
              <a:gd name="T109" fmla="*/ 2880 h 5760"/>
              <a:gd name="T110" fmla="*/ 5760 w 5760"/>
              <a:gd name="T111" fmla="*/ 2880 h 5760"/>
              <a:gd name="T112" fmla="*/ 0 w 5760"/>
              <a:gd name="T113" fmla="*/ 2880 h 5760"/>
              <a:gd name="T114" fmla="*/ 5760 w 5760"/>
              <a:gd name="T115" fmla="*/ 2880 h 57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5760" h="5760">
                <a:moveTo>
                  <a:pt x="2386" y="3095"/>
                </a:moveTo>
                <a:lnTo>
                  <a:pt x="2386" y="3095"/>
                </a:lnTo>
                <a:cubicBezTo>
                  <a:pt x="2027" y="3269"/>
                  <a:pt x="1572" y="3581"/>
                  <a:pt x="1572" y="3924"/>
                </a:cubicBezTo>
                <a:cubicBezTo>
                  <a:pt x="1572" y="4051"/>
                  <a:pt x="1635" y="4131"/>
                  <a:pt x="1754" y="4131"/>
                </a:cubicBezTo>
                <a:cubicBezTo>
                  <a:pt x="2105" y="4131"/>
                  <a:pt x="2320" y="3573"/>
                  <a:pt x="2386" y="3095"/>
                </a:cubicBezTo>
                <a:lnTo>
                  <a:pt x="2386" y="3095"/>
                </a:lnTo>
                <a:close/>
                <a:moveTo>
                  <a:pt x="2480" y="1601"/>
                </a:moveTo>
                <a:lnTo>
                  <a:pt x="2480" y="1601"/>
                </a:lnTo>
                <a:cubicBezTo>
                  <a:pt x="2480" y="1563"/>
                  <a:pt x="2458" y="1546"/>
                  <a:pt x="2425" y="1546"/>
                </a:cubicBezTo>
                <a:cubicBezTo>
                  <a:pt x="2257" y="1546"/>
                  <a:pt x="2019" y="1985"/>
                  <a:pt x="2019" y="2248"/>
                </a:cubicBezTo>
                <a:cubicBezTo>
                  <a:pt x="2281" y="2104"/>
                  <a:pt x="2480" y="1778"/>
                  <a:pt x="2480" y="1601"/>
                </a:cubicBezTo>
                <a:lnTo>
                  <a:pt x="2480" y="1601"/>
                </a:lnTo>
                <a:close/>
                <a:moveTo>
                  <a:pt x="3894" y="1634"/>
                </a:moveTo>
                <a:lnTo>
                  <a:pt x="3894" y="1634"/>
                </a:lnTo>
                <a:cubicBezTo>
                  <a:pt x="3894" y="1595"/>
                  <a:pt x="3885" y="1546"/>
                  <a:pt x="3836" y="1546"/>
                </a:cubicBezTo>
                <a:cubicBezTo>
                  <a:pt x="3717" y="1546"/>
                  <a:pt x="3527" y="1803"/>
                  <a:pt x="3527" y="2129"/>
                </a:cubicBezTo>
                <a:cubicBezTo>
                  <a:pt x="3765" y="1921"/>
                  <a:pt x="3894" y="1745"/>
                  <a:pt x="3894" y="1634"/>
                </a:cubicBezTo>
                <a:lnTo>
                  <a:pt x="3894" y="1634"/>
                </a:lnTo>
                <a:close/>
                <a:moveTo>
                  <a:pt x="4482" y="3645"/>
                </a:moveTo>
                <a:lnTo>
                  <a:pt x="4482" y="3645"/>
                </a:lnTo>
                <a:cubicBezTo>
                  <a:pt x="4482" y="4004"/>
                  <a:pt x="4173" y="4379"/>
                  <a:pt x="3717" y="4379"/>
                </a:cubicBezTo>
                <a:cubicBezTo>
                  <a:pt x="3168" y="4379"/>
                  <a:pt x="2889" y="3916"/>
                  <a:pt x="2889" y="3501"/>
                </a:cubicBezTo>
                <a:cubicBezTo>
                  <a:pt x="2889" y="2919"/>
                  <a:pt x="3287" y="2672"/>
                  <a:pt x="3455" y="2584"/>
                </a:cubicBezTo>
                <a:cubicBezTo>
                  <a:pt x="3422" y="2559"/>
                  <a:pt x="3397" y="2529"/>
                  <a:pt x="3375" y="2488"/>
                </a:cubicBezTo>
                <a:cubicBezTo>
                  <a:pt x="3182" y="2623"/>
                  <a:pt x="3008" y="2744"/>
                  <a:pt x="2640" y="2951"/>
                </a:cubicBezTo>
                <a:cubicBezTo>
                  <a:pt x="2624" y="3206"/>
                  <a:pt x="2601" y="3485"/>
                  <a:pt x="2536" y="3678"/>
                </a:cubicBezTo>
                <a:cubicBezTo>
                  <a:pt x="2400" y="4084"/>
                  <a:pt x="2121" y="4379"/>
                  <a:pt x="1754" y="4379"/>
                </a:cubicBezTo>
                <a:cubicBezTo>
                  <a:pt x="1444" y="4379"/>
                  <a:pt x="1293" y="4155"/>
                  <a:pt x="1293" y="3916"/>
                </a:cubicBezTo>
                <a:cubicBezTo>
                  <a:pt x="1293" y="3741"/>
                  <a:pt x="1395" y="3518"/>
                  <a:pt x="1580" y="3349"/>
                </a:cubicBezTo>
                <a:cubicBezTo>
                  <a:pt x="1812" y="3142"/>
                  <a:pt x="2066" y="3015"/>
                  <a:pt x="2417" y="2830"/>
                </a:cubicBezTo>
                <a:cubicBezTo>
                  <a:pt x="2425" y="2783"/>
                  <a:pt x="2433" y="2736"/>
                  <a:pt x="2442" y="2678"/>
                </a:cubicBezTo>
                <a:cubicBezTo>
                  <a:pt x="2353" y="2758"/>
                  <a:pt x="2226" y="2791"/>
                  <a:pt x="2121" y="2791"/>
                </a:cubicBezTo>
                <a:cubicBezTo>
                  <a:pt x="1955" y="2791"/>
                  <a:pt x="1818" y="2648"/>
                  <a:pt x="1787" y="2496"/>
                </a:cubicBezTo>
                <a:cubicBezTo>
                  <a:pt x="1563" y="2480"/>
                  <a:pt x="1395" y="2320"/>
                  <a:pt x="1387" y="2065"/>
                </a:cubicBezTo>
                <a:cubicBezTo>
                  <a:pt x="1387" y="1882"/>
                  <a:pt x="1459" y="1723"/>
                  <a:pt x="1580" y="1723"/>
                </a:cubicBezTo>
                <a:cubicBezTo>
                  <a:pt x="1627" y="1723"/>
                  <a:pt x="1643" y="1762"/>
                  <a:pt x="1643" y="1794"/>
                </a:cubicBezTo>
                <a:cubicBezTo>
                  <a:pt x="1643" y="1825"/>
                  <a:pt x="1602" y="1930"/>
                  <a:pt x="1602" y="2032"/>
                </a:cubicBezTo>
                <a:cubicBezTo>
                  <a:pt x="1602" y="2137"/>
                  <a:pt x="1652" y="2272"/>
                  <a:pt x="1779" y="2272"/>
                </a:cubicBezTo>
                <a:cubicBezTo>
                  <a:pt x="1779" y="1858"/>
                  <a:pt x="2082" y="1322"/>
                  <a:pt x="2442" y="1322"/>
                </a:cubicBezTo>
                <a:cubicBezTo>
                  <a:pt x="2680" y="1322"/>
                  <a:pt x="2712" y="1499"/>
                  <a:pt x="2712" y="1579"/>
                </a:cubicBezTo>
                <a:cubicBezTo>
                  <a:pt x="2712" y="1954"/>
                  <a:pt x="2337" y="2369"/>
                  <a:pt x="2033" y="2471"/>
                </a:cubicBezTo>
                <a:cubicBezTo>
                  <a:pt x="2042" y="2504"/>
                  <a:pt x="2074" y="2592"/>
                  <a:pt x="2170" y="2592"/>
                </a:cubicBezTo>
                <a:cubicBezTo>
                  <a:pt x="2290" y="2592"/>
                  <a:pt x="2433" y="2480"/>
                  <a:pt x="2505" y="2391"/>
                </a:cubicBezTo>
                <a:cubicBezTo>
                  <a:pt x="2536" y="2225"/>
                  <a:pt x="2657" y="1985"/>
                  <a:pt x="2817" y="1985"/>
                </a:cubicBezTo>
                <a:cubicBezTo>
                  <a:pt x="2880" y="1985"/>
                  <a:pt x="2911" y="2032"/>
                  <a:pt x="2911" y="2090"/>
                </a:cubicBezTo>
                <a:cubicBezTo>
                  <a:pt x="2911" y="2209"/>
                  <a:pt x="2784" y="2361"/>
                  <a:pt x="2688" y="2463"/>
                </a:cubicBezTo>
                <a:cubicBezTo>
                  <a:pt x="2673" y="2543"/>
                  <a:pt x="2665" y="2631"/>
                  <a:pt x="2665" y="2703"/>
                </a:cubicBezTo>
                <a:cubicBezTo>
                  <a:pt x="2944" y="2535"/>
                  <a:pt x="3088" y="2449"/>
                  <a:pt x="3295" y="2297"/>
                </a:cubicBezTo>
                <a:cubicBezTo>
                  <a:pt x="3279" y="2242"/>
                  <a:pt x="3279" y="2176"/>
                  <a:pt x="3279" y="2112"/>
                </a:cubicBezTo>
                <a:cubicBezTo>
                  <a:pt x="3279" y="1739"/>
                  <a:pt x="3527" y="1322"/>
                  <a:pt x="3853" y="1322"/>
                </a:cubicBezTo>
                <a:cubicBezTo>
                  <a:pt x="4037" y="1322"/>
                  <a:pt x="4131" y="1452"/>
                  <a:pt x="4131" y="1595"/>
                </a:cubicBezTo>
                <a:cubicBezTo>
                  <a:pt x="4131" y="1866"/>
                  <a:pt x="3900" y="2104"/>
                  <a:pt x="3574" y="2352"/>
                </a:cubicBezTo>
                <a:cubicBezTo>
                  <a:pt x="3599" y="2416"/>
                  <a:pt x="3637" y="2471"/>
                  <a:pt x="3701" y="2504"/>
                </a:cubicBezTo>
                <a:cubicBezTo>
                  <a:pt x="3709" y="2488"/>
                  <a:pt x="3813" y="2471"/>
                  <a:pt x="3900" y="2471"/>
                </a:cubicBezTo>
                <a:cubicBezTo>
                  <a:pt x="3996" y="2471"/>
                  <a:pt x="4131" y="2496"/>
                  <a:pt x="4131" y="2592"/>
                </a:cubicBezTo>
                <a:cubicBezTo>
                  <a:pt x="4131" y="2703"/>
                  <a:pt x="3980" y="2728"/>
                  <a:pt x="3861" y="2728"/>
                </a:cubicBezTo>
                <a:cubicBezTo>
                  <a:pt x="3797" y="2736"/>
                  <a:pt x="3693" y="2711"/>
                  <a:pt x="3693" y="2711"/>
                </a:cubicBezTo>
                <a:cubicBezTo>
                  <a:pt x="3518" y="2758"/>
                  <a:pt x="3182" y="2959"/>
                  <a:pt x="3182" y="3468"/>
                </a:cubicBezTo>
                <a:cubicBezTo>
                  <a:pt x="3182" y="3813"/>
                  <a:pt x="3397" y="4131"/>
                  <a:pt x="3734" y="4131"/>
                </a:cubicBezTo>
                <a:cubicBezTo>
                  <a:pt x="3988" y="4131"/>
                  <a:pt x="4195" y="3940"/>
                  <a:pt x="4203" y="3645"/>
                </a:cubicBezTo>
                <a:cubicBezTo>
                  <a:pt x="4204" y="3454"/>
                  <a:pt x="4123" y="3253"/>
                  <a:pt x="3933" y="3253"/>
                </a:cubicBezTo>
                <a:cubicBezTo>
                  <a:pt x="3836" y="3253"/>
                  <a:pt x="3750" y="3325"/>
                  <a:pt x="3750" y="3429"/>
                </a:cubicBezTo>
                <a:cubicBezTo>
                  <a:pt x="3742" y="3589"/>
                  <a:pt x="3861" y="3606"/>
                  <a:pt x="3861" y="3708"/>
                </a:cubicBezTo>
                <a:cubicBezTo>
                  <a:pt x="3861" y="3780"/>
                  <a:pt x="3806" y="3813"/>
                  <a:pt x="3750" y="3813"/>
                </a:cubicBezTo>
                <a:cubicBezTo>
                  <a:pt x="3590" y="3813"/>
                  <a:pt x="3469" y="3653"/>
                  <a:pt x="3469" y="3454"/>
                </a:cubicBezTo>
                <a:cubicBezTo>
                  <a:pt x="3469" y="3214"/>
                  <a:pt x="3678" y="3015"/>
                  <a:pt x="3949" y="3015"/>
                </a:cubicBezTo>
                <a:cubicBezTo>
                  <a:pt x="4300" y="3015"/>
                  <a:pt x="4482" y="3319"/>
                  <a:pt x="4482" y="3645"/>
                </a:cubicBezTo>
                <a:lnTo>
                  <a:pt x="4482" y="3645"/>
                </a:lnTo>
                <a:close/>
                <a:moveTo>
                  <a:pt x="5449" y="2880"/>
                </a:moveTo>
                <a:lnTo>
                  <a:pt x="5449" y="2880"/>
                </a:lnTo>
                <a:cubicBezTo>
                  <a:pt x="5449" y="1969"/>
                  <a:pt x="4985" y="1027"/>
                  <a:pt x="3988" y="726"/>
                </a:cubicBezTo>
                <a:cubicBezTo>
                  <a:pt x="3781" y="662"/>
                  <a:pt x="3607" y="621"/>
                  <a:pt x="3406" y="621"/>
                </a:cubicBezTo>
                <a:cubicBezTo>
                  <a:pt x="2944" y="621"/>
                  <a:pt x="2928" y="884"/>
                  <a:pt x="2712" y="884"/>
                </a:cubicBezTo>
                <a:cubicBezTo>
                  <a:pt x="2593" y="884"/>
                  <a:pt x="2513" y="798"/>
                  <a:pt x="2513" y="693"/>
                </a:cubicBezTo>
                <a:cubicBezTo>
                  <a:pt x="2513" y="510"/>
                  <a:pt x="2729" y="367"/>
                  <a:pt x="3071" y="367"/>
                </a:cubicBezTo>
                <a:cubicBezTo>
                  <a:pt x="3391" y="367"/>
                  <a:pt x="3637" y="447"/>
                  <a:pt x="3685" y="469"/>
                </a:cubicBezTo>
                <a:lnTo>
                  <a:pt x="3693" y="447"/>
                </a:lnTo>
                <a:cubicBezTo>
                  <a:pt x="3607" y="414"/>
                  <a:pt x="3303" y="309"/>
                  <a:pt x="2880" y="309"/>
                </a:cubicBezTo>
                <a:cubicBezTo>
                  <a:pt x="1961" y="309"/>
                  <a:pt x="1028" y="781"/>
                  <a:pt x="727" y="1770"/>
                </a:cubicBezTo>
                <a:cubicBezTo>
                  <a:pt x="663" y="1977"/>
                  <a:pt x="622" y="2154"/>
                  <a:pt x="622" y="2352"/>
                </a:cubicBezTo>
                <a:cubicBezTo>
                  <a:pt x="622" y="2816"/>
                  <a:pt x="885" y="2838"/>
                  <a:pt x="885" y="3054"/>
                </a:cubicBezTo>
                <a:cubicBezTo>
                  <a:pt x="885" y="3167"/>
                  <a:pt x="798" y="3247"/>
                  <a:pt x="694" y="3247"/>
                </a:cubicBezTo>
                <a:cubicBezTo>
                  <a:pt x="511" y="3247"/>
                  <a:pt x="368" y="3037"/>
                  <a:pt x="368" y="2687"/>
                </a:cubicBezTo>
                <a:cubicBezTo>
                  <a:pt x="368" y="2369"/>
                  <a:pt x="448" y="2121"/>
                  <a:pt x="462" y="2073"/>
                </a:cubicBezTo>
                <a:lnTo>
                  <a:pt x="440" y="2065"/>
                </a:lnTo>
                <a:cubicBezTo>
                  <a:pt x="415" y="2161"/>
                  <a:pt x="310" y="2457"/>
                  <a:pt x="310" y="2880"/>
                </a:cubicBezTo>
                <a:cubicBezTo>
                  <a:pt x="310" y="3805"/>
                  <a:pt x="782" y="4738"/>
                  <a:pt x="1771" y="5041"/>
                </a:cubicBezTo>
                <a:cubicBezTo>
                  <a:pt x="1978" y="5105"/>
                  <a:pt x="2154" y="5144"/>
                  <a:pt x="2353" y="5144"/>
                </a:cubicBezTo>
                <a:cubicBezTo>
                  <a:pt x="2817" y="5144"/>
                  <a:pt x="2831" y="4873"/>
                  <a:pt x="3047" y="4873"/>
                </a:cubicBezTo>
                <a:cubicBezTo>
                  <a:pt x="3160" y="4873"/>
                  <a:pt x="3248" y="4961"/>
                  <a:pt x="3248" y="5072"/>
                </a:cubicBezTo>
                <a:cubicBezTo>
                  <a:pt x="3248" y="5249"/>
                  <a:pt x="3038" y="5392"/>
                  <a:pt x="2688" y="5392"/>
                </a:cubicBezTo>
                <a:cubicBezTo>
                  <a:pt x="2370" y="5392"/>
                  <a:pt x="2113" y="5312"/>
                  <a:pt x="2074" y="5296"/>
                </a:cubicBezTo>
                <a:lnTo>
                  <a:pt x="2066" y="5320"/>
                </a:lnTo>
                <a:cubicBezTo>
                  <a:pt x="2154" y="5359"/>
                  <a:pt x="2458" y="5448"/>
                  <a:pt x="2880" y="5448"/>
                </a:cubicBezTo>
                <a:cubicBezTo>
                  <a:pt x="3797" y="5448"/>
                  <a:pt x="4739" y="4984"/>
                  <a:pt x="5034" y="3987"/>
                </a:cubicBezTo>
                <a:cubicBezTo>
                  <a:pt x="5098" y="3788"/>
                  <a:pt x="5137" y="3606"/>
                  <a:pt x="5137" y="3413"/>
                </a:cubicBezTo>
                <a:cubicBezTo>
                  <a:pt x="5137" y="2943"/>
                  <a:pt x="4874" y="2927"/>
                  <a:pt x="4874" y="2711"/>
                </a:cubicBezTo>
                <a:cubicBezTo>
                  <a:pt x="4874" y="2592"/>
                  <a:pt x="4954" y="2512"/>
                  <a:pt x="5065" y="2512"/>
                </a:cubicBezTo>
                <a:cubicBezTo>
                  <a:pt x="5250" y="2512"/>
                  <a:pt x="5393" y="2728"/>
                  <a:pt x="5393" y="3079"/>
                </a:cubicBezTo>
                <a:cubicBezTo>
                  <a:pt x="5393" y="3390"/>
                  <a:pt x="5313" y="3637"/>
                  <a:pt x="5297" y="3692"/>
                </a:cubicBezTo>
                <a:lnTo>
                  <a:pt x="5322" y="3700"/>
                </a:lnTo>
                <a:cubicBezTo>
                  <a:pt x="5352" y="3606"/>
                  <a:pt x="5449" y="3310"/>
                  <a:pt x="5449" y="2880"/>
                </a:cubicBezTo>
                <a:lnTo>
                  <a:pt x="5449" y="2880"/>
                </a:lnTo>
                <a:close/>
                <a:moveTo>
                  <a:pt x="5623" y="2880"/>
                </a:moveTo>
                <a:lnTo>
                  <a:pt x="5623" y="2880"/>
                </a:lnTo>
                <a:cubicBezTo>
                  <a:pt x="5623" y="4395"/>
                  <a:pt x="4396" y="5622"/>
                  <a:pt x="2880" y="5622"/>
                </a:cubicBezTo>
                <a:cubicBezTo>
                  <a:pt x="1364" y="5622"/>
                  <a:pt x="136" y="4395"/>
                  <a:pt x="136" y="2880"/>
                </a:cubicBezTo>
                <a:cubicBezTo>
                  <a:pt x="136" y="1363"/>
                  <a:pt x="1364" y="135"/>
                  <a:pt x="2880" y="135"/>
                </a:cubicBezTo>
                <a:cubicBezTo>
                  <a:pt x="4396" y="135"/>
                  <a:pt x="5623" y="1372"/>
                  <a:pt x="5623" y="2880"/>
                </a:cubicBezTo>
                <a:lnTo>
                  <a:pt x="5623" y="2880"/>
                </a:lnTo>
                <a:close/>
                <a:moveTo>
                  <a:pt x="5760" y="2880"/>
                </a:moveTo>
                <a:lnTo>
                  <a:pt x="5760" y="2880"/>
                </a:lnTo>
                <a:cubicBezTo>
                  <a:pt x="5760" y="1292"/>
                  <a:pt x="4468" y="0"/>
                  <a:pt x="2880" y="0"/>
                </a:cubicBezTo>
                <a:cubicBezTo>
                  <a:pt x="1293" y="0"/>
                  <a:pt x="0" y="1292"/>
                  <a:pt x="0" y="2880"/>
                </a:cubicBezTo>
                <a:cubicBezTo>
                  <a:pt x="0" y="4473"/>
                  <a:pt x="1293" y="5760"/>
                  <a:pt x="2880" y="5760"/>
                </a:cubicBezTo>
                <a:cubicBezTo>
                  <a:pt x="4468" y="5760"/>
                  <a:pt x="5760" y="4473"/>
                  <a:pt x="5760" y="2880"/>
                </a:cubicBezTo>
                <a:close/>
              </a:path>
            </a:pathLst>
          </a:custGeom>
          <a:solidFill>
            <a:srgbClr val="005EB8"/>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Tree>
    <p:extLst>
      <p:ext uri="{BB962C8B-B14F-4D97-AF65-F5344CB8AC3E}">
        <p14:creationId xmlns:p14="http://schemas.microsoft.com/office/powerpoint/2010/main" val="2690544880"/>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Intro slide – image blue logo">
    <p:bg>
      <p:bgRef idx="1001">
        <a:schemeClr val="bg1"/>
      </p:bgRef>
    </p:bg>
    <p:spTree>
      <p:nvGrpSpPr>
        <p:cNvPr id="1" name=""/>
        <p:cNvGrpSpPr/>
        <p:nvPr/>
      </p:nvGrpSpPr>
      <p:grpSpPr>
        <a:xfrm>
          <a:off x="0" y="0"/>
          <a:ext cx="0" cy="0"/>
          <a:chOff x="0" y="0"/>
          <a:chExt cx="0" cy="0"/>
        </a:xfrm>
      </p:grpSpPr>
      <p:sp>
        <p:nvSpPr>
          <p:cNvPr id="8" name="Picture Placeholder 2">
            <a:extLst>
              <a:ext uri="{FF2B5EF4-FFF2-40B4-BE49-F238E27FC236}">
                <a16:creationId xmlns:a16="http://schemas.microsoft.com/office/drawing/2014/main" id="{41C58D78-481F-E04F-AD15-62DCB2984DA4}"/>
              </a:ext>
            </a:extLst>
          </p:cNvPr>
          <p:cNvSpPr>
            <a:spLocks noGrp="1"/>
          </p:cNvSpPr>
          <p:nvPr>
            <p:ph type="pic" sz="quarter" idx="18"/>
          </p:nvPr>
        </p:nvSpPr>
        <p:spPr>
          <a:xfrm>
            <a:off x="1200" y="0"/>
            <a:ext cx="12190800" cy="6866827"/>
          </a:xfrm>
          <a:prstGeom prst="rect">
            <a:avLst/>
          </a:prstGeom>
          <a:solidFill>
            <a:srgbClr val="D1DAE3"/>
          </a:solidFill>
          <a:ln>
            <a:noFill/>
          </a:ln>
        </p:spPr>
        <p:txBody>
          <a:bodyPr>
            <a:noAutofit/>
          </a:bodyPr>
          <a:lstStyle>
            <a:lvl1pPr marL="0" indent="0">
              <a:buFontTx/>
              <a:buNone/>
              <a:defRPr>
                <a:noFill/>
              </a:defRPr>
            </a:lvl1pPr>
          </a:lstStyle>
          <a:p>
            <a:r>
              <a:rPr lang="en-US" dirty="0"/>
              <a:t>Click icon to add picture</a:t>
            </a:r>
          </a:p>
        </p:txBody>
      </p:sp>
      <p:sp>
        <p:nvSpPr>
          <p:cNvPr id="15" name="Title 1">
            <a:extLst>
              <a:ext uri="{FF2B5EF4-FFF2-40B4-BE49-F238E27FC236}">
                <a16:creationId xmlns:a16="http://schemas.microsoft.com/office/drawing/2014/main" id="{1EDA6804-5DFF-0F47-9799-B370D29E52FF}"/>
              </a:ext>
            </a:extLst>
          </p:cNvPr>
          <p:cNvSpPr txBox="1">
            <a:spLocks/>
          </p:cNvSpPr>
          <p:nvPr userDrawn="1"/>
        </p:nvSpPr>
        <p:spPr>
          <a:xfrm>
            <a:off x="515938" y="758457"/>
            <a:ext cx="8361498" cy="2915786"/>
          </a:xfrm>
          <a:prstGeom prst="rect">
            <a:avLst/>
          </a:prstGeom>
        </p:spPr>
        <p:txBody>
          <a:bodyPr vert="horz" wrap="square" lIns="0" tIns="45720" rIns="90000" bIns="45720" rtlCol="0" anchor="t">
            <a:noAutofit/>
          </a:bodyPr>
          <a:lstStyle>
            <a:lvl1pPr algn="l" defTabSz="914400" rtl="0" eaLnBrk="1" latinLnBrk="0" hangingPunct="1">
              <a:lnSpc>
                <a:spcPts val="7200"/>
              </a:lnSpc>
              <a:spcBef>
                <a:spcPct val="0"/>
              </a:spcBef>
              <a:buNone/>
              <a:defRPr sz="5400" b="0" i="0" kern="1200" spc="-100" baseline="0">
                <a:solidFill>
                  <a:schemeClr val="bg1"/>
                </a:solidFill>
                <a:latin typeface="GE Inspira Sans" panose="020B0503060000000003" pitchFamily="34" charset="77"/>
                <a:ea typeface="+mj-ea"/>
                <a:cs typeface="+mj-cs"/>
              </a:defRPr>
            </a:lvl1pPr>
          </a:lstStyle>
          <a:p>
            <a:endParaRPr lang="en-GB" dirty="0"/>
          </a:p>
        </p:txBody>
      </p:sp>
      <p:sp>
        <p:nvSpPr>
          <p:cNvPr id="16" name="Date Placeholder 3">
            <a:extLst>
              <a:ext uri="{FF2B5EF4-FFF2-40B4-BE49-F238E27FC236}">
                <a16:creationId xmlns:a16="http://schemas.microsoft.com/office/drawing/2014/main" id="{6C155388-2ED0-124B-A584-E6A3D9F997DC}"/>
              </a:ext>
            </a:extLst>
          </p:cNvPr>
          <p:cNvSpPr>
            <a:spLocks noGrp="1"/>
          </p:cNvSpPr>
          <p:nvPr>
            <p:ph type="dt" sz="half" idx="2"/>
          </p:nvPr>
        </p:nvSpPr>
        <p:spPr>
          <a:xfrm>
            <a:off x="517170" y="1739107"/>
            <a:ext cx="8361498" cy="365125"/>
          </a:xfrm>
          <a:prstGeom prst="rect">
            <a:avLst/>
          </a:prstGeom>
        </p:spPr>
        <p:txBody>
          <a:bodyPr vert="horz" lIns="0" tIns="0" rIns="0" bIns="0" rtlCol="0" anchor="ctr"/>
          <a:lstStyle>
            <a:lvl1pPr algn="l">
              <a:defRPr sz="1100" b="1" i="0" cap="none" spc="200" baseline="0">
                <a:solidFill>
                  <a:schemeClr val="bg2"/>
                </a:solidFill>
                <a:latin typeface="GE Inspira Sans" panose="020B0503060000000003" pitchFamily="34" charset="77"/>
              </a:defRPr>
            </a:lvl1pPr>
          </a:lstStyle>
          <a:p>
            <a:endParaRPr lang="en-GB" dirty="0"/>
          </a:p>
        </p:txBody>
      </p:sp>
      <p:sp>
        <p:nvSpPr>
          <p:cNvPr id="11" name="Title 1">
            <a:extLst>
              <a:ext uri="{FF2B5EF4-FFF2-40B4-BE49-F238E27FC236}">
                <a16:creationId xmlns:a16="http://schemas.microsoft.com/office/drawing/2014/main" id="{68BD21D3-31E8-EC46-A22B-747FBFB482F0}"/>
              </a:ext>
            </a:extLst>
          </p:cNvPr>
          <p:cNvSpPr>
            <a:spLocks noGrp="1"/>
          </p:cNvSpPr>
          <p:nvPr>
            <p:ph type="ctrTitle" hasCustomPrompt="1"/>
          </p:nvPr>
        </p:nvSpPr>
        <p:spPr>
          <a:xfrm>
            <a:off x="517660" y="2175339"/>
            <a:ext cx="8361498" cy="2686539"/>
          </a:xfrm>
        </p:spPr>
        <p:txBody>
          <a:bodyPr wrap="square" lIns="0" rIns="90000" anchor="t">
            <a:noAutofit/>
          </a:bodyPr>
          <a:lstStyle>
            <a:lvl1pPr marL="0" indent="0" algn="l">
              <a:lnSpc>
                <a:spcPct val="100000"/>
              </a:lnSpc>
              <a:tabLst>
                <a:tab pos="442913" algn="l"/>
              </a:tabLst>
              <a:defRPr sz="5400" b="0" i="0" spc="0" baseline="0">
                <a:solidFill>
                  <a:schemeClr val="bg2"/>
                </a:solidFill>
                <a:latin typeface="GE Inspira Sans" panose="020B0503060000000003" pitchFamily="34" charset="77"/>
              </a:defRPr>
            </a:lvl1pPr>
          </a:lstStyle>
          <a:p>
            <a:r>
              <a:rPr lang="en-US" dirty="0"/>
              <a:t>GE’s presentation</a:t>
            </a:r>
            <a:br>
              <a:rPr lang="en-US" dirty="0"/>
            </a:br>
            <a:r>
              <a:rPr lang="en-US" dirty="0"/>
              <a:t>template title example</a:t>
            </a:r>
            <a:endParaRPr lang="en-GB" dirty="0"/>
          </a:p>
        </p:txBody>
      </p:sp>
      <p:sp>
        <p:nvSpPr>
          <p:cNvPr id="14" name="Text Placeholder 11">
            <a:extLst>
              <a:ext uri="{FF2B5EF4-FFF2-40B4-BE49-F238E27FC236}">
                <a16:creationId xmlns:a16="http://schemas.microsoft.com/office/drawing/2014/main" id="{71C0E7B0-5003-A14C-B8EC-323E20FF0169}"/>
              </a:ext>
            </a:extLst>
          </p:cNvPr>
          <p:cNvSpPr>
            <a:spLocks noGrp="1"/>
          </p:cNvSpPr>
          <p:nvPr>
            <p:ph type="body" sz="quarter" idx="14" hasCustomPrompt="1"/>
          </p:nvPr>
        </p:nvSpPr>
        <p:spPr>
          <a:xfrm>
            <a:off x="517170" y="6490509"/>
            <a:ext cx="8361498" cy="304800"/>
          </a:xfrm>
          <a:prstGeom prst="rect">
            <a:avLst/>
          </a:prstGeom>
        </p:spPr>
        <p:txBody>
          <a:bodyPr lIns="0" rIns="90000">
            <a:noAutofit/>
          </a:bodyPr>
          <a:lstStyle>
            <a:lvl1pPr marL="0" marR="0" indent="0" algn="l" defTabSz="914400" rtl="0" eaLnBrk="1" fontAlgn="auto" latinLnBrk="0" hangingPunct="1">
              <a:lnSpc>
                <a:spcPct val="100000"/>
              </a:lnSpc>
              <a:spcBef>
                <a:spcPts val="0"/>
              </a:spcBef>
              <a:spcAft>
                <a:spcPts val="0"/>
              </a:spcAft>
              <a:buClrTx/>
              <a:buSzPct val="100000"/>
              <a:buFontTx/>
              <a:buNone/>
              <a:tabLst/>
              <a:defRPr lang="en-GB" sz="850" smtClean="0">
                <a:solidFill>
                  <a:srgbClr val="FFFFFF">
                    <a:alpha val="73000"/>
                  </a:srgbClr>
                </a:solidFill>
                <a:effectLst/>
              </a:defRPr>
            </a:lvl1pPr>
            <a:lvl2pPr>
              <a:defRPr sz="950">
                <a:solidFill>
                  <a:schemeClr val="bg1"/>
                </a:solidFill>
                <a:latin typeface="GE Inspira Sans" panose="020B0503060000000003" pitchFamily="34" charset="77"/>
              </a:defRPr>
            </a:lvl2pPr>
            <a:lvl3pPr>
              <a:defRPr sz="950">
                <a:solidFill>
                  <a:schemeClr val="bg1"/>
                </a:solidFill>
                <a:latin typeface="GE Inspira Sans" panose="020B0503060000000003" pitchFamily="34" charset="77"/>
              </a:defRPr>
            </a:lvl3pPr>
            <a:lvl4pPr>
              <a:defRPr sz="950">
                <a:solidFill>
                  <a:schemeClr val="bg1"/>
                </a:solidFill>
                <a:latin typeface="GE Inspira Sans" panose="020B0503060000000003" pitchFamily="34" charset="77"/>
              </a:defRPr>
            </a:lvl4pPr>
            <a:lvl5pPr>
              <a:defRPr sz="950">
                <a:solidFill>
                  <a:schemeClr val="bg1"/>
                </a:solidFill>
                <a:latin typeface="GE Inspira Sans" panose="020B0503060000000003" pitchFamily="34" charset="77"/>
              </a:defRPr>
            </a:lvl5pPr>
          </a:lstStyle>
          <a:p>
            <a:r>
              <a:rPr lang="en-GB" dirty="0">
                <a:solidFill>
                  <a:srgbClr val="FFFFFF"/>
                </a:solidFill>
                <a:effectLst/>
                <a:latin typeface="GE Inspira Sans" panose="020B0503060000000003" pitchFamily="34" charset="77"/>
              </a:rPr>
              <a:t>Placeholder confidentiality disclosure. </a:t>
            </a:r>
          </a:p>
        </p:txBody>
      </p:sp>
      <p:sp>
        <p:nvSpPr>
          <p:cNvPr id="12" name="Freeform 5">
            <a:extLst>
              <a:ext uri="{FF2B5EF4-FFF2-40B4-BE49-F238E27FC236}">
                <a16:creationId xmlns:a16="http://schemas.microsoft.com/office/drawing/2014/main" id="{26E75377-7FF8-45AE-9624-C57842656BA6}"/>
              </a:ext>
            </a:extLst>
          </p:cNvPr>
          <p:cNvSpPr>
            <a:spLocks noEditPoints="1"/>
          </p:cNvSpPr>
          <p:nvPr userDrawn="1"/>
        </p:nvSpPr>
        <p:spPr bwMode="auto">
          <a:xfrm>
            <a:off x="10902186" y="512764"/>
            <a:ext cx="773877" cy="773426"/>
          </a:xfrm>
          <a:custGeom>
            <a:avLst/>
            <a:gdLst>
              <a:gd name="T0" fmla="*/ 2386 w 5760"/>
              <a:gd name="T1" fmla="*/ 3095 h 5760"/>
              <a:gd name="T2" fmla="*/ 1754 w 5760"/>
              <a:gd name="T3" fmla="*/ 4131 h 5760"/>
              <a:gd name="T4" fmla="*/ 2386 w 5760"/>
              <a:gd name="T5" fmla="*/ 3095 h 5760"/>
              <a:gd name="T6" fmla="*/ 2480 w 5760"/>
              <a:gd name="T7" fmla="*/ 1601 h 5760"/>
              <a:gd name="T8" fmla="*/ 2019 w 5760"/>
              <a:gd name="T9" fmla="*/ 2248 h 5760"/>
              <a:gd name="T10" fmla="*/ 2480 w 5760"/>
              <a:gd name="T11" fmla="*/ 1601 h 5760"/>
              <a:gd name="T12" fmla="*/ 3894 w 5760"/>
              <a:gd name="T13" fmla="*/ 1634 h 5760"/>
              <a:gd name="T14" fmla="*/ 3527 w 5760"/>
              <a:gd name="T15" fmla="*/ 2129 h 5760"/>
              <a:gd name="T16" fmla="*/ 3894 w 5760"/>
              <a:gd name="T17" fmla="*/ 1634 h 5760"/>
              <a:gd name="T18" fmla="*/ 4482 w 5760"/>
              <a:gd name="T19" fmla="*/ 3645 h 5760"/>
              <a:gd name="T20" fmla="*/ 2889 w 5760"/>
              <a:gd name="T21" fmla="*/ 3501 h 5760"/>
              <a:gd name="T22" fmla="*/ 3375 w 5760"/>
              <a:gd name="T23" fmla="*/ 2488 h 5760"/>
              <a:gd name="T24" fmla="*/ 2536 w 5760"/>
              <a:gd name="T25" fmla="*/ 3678 h 5760"/>
              <a:gd name="T26" fmla="*/ 1293 w 5760"/>
              <a:gd name="T27" fmla="*/ 3916 h 5760"/>
              <a:gd name="T28" fmla="*/ 2417 w 5760"/>
              <a:gd name="T29" fmla="*/ 2830 h 5760"/>
              <a:gd name="T30" fmla="*/ 2121 w 5760"/>
              <a:gd name="T31" fmla="*/ 2791 h 5760"/>
              <a:gd name="T32" fmla="*/ 1387 w 5760"/>
              <a:gd name="T33" fmla="*/ 2065 h 5760"/>
              <a:gd name="T34" fmla="*/ 1643 w 5760"/>
              <a:gd name="T35" fmla="*/ 1794 h 5760"/>
              <a:gd name="T36" fmla="*/ 1779 w 5760"/>
              <a:gd name="T37" fmla="*/ 2272 h 5760"/>
              <a:gd name="T38" fmla="*/ 2712 w 5760"/>
              <a:gd name="T39" fmla="*/ 1579 h 5760"/>
              <a:gd name="T40" fmla="*/ 2170 w 5760"/>
              <a:gd name="T41" fmla="*/ 2592 h 5760"/>
              <a:gd name="T42" fmla="*/ 2817 w 5760"/>
              <a:gd name="T43" fmla="*/ 1985 h 5760"/>
              <a:gd name="T44" fmla="*/ 2688 w 5760"/>
              <a:gd name="T45" fmla="*/ 2463 h 5760"/>
              <a:gd name="T46" fmla="*/ 3295 w 5760"/>
              <a:gd name="T47" fmla="*/ 2297 h 5760"/>
              <a:gd name="T48" fmla="*/ 3853 w 5760"/>
              <a:gd name="T49" fmla="*/ 1322 h 5760"/>
              <a:gd name="T50" fmla="*/ 3574 w 5760"/>
              <a:gd name="T51" fmla="*/ 2352 h 5760"/>
              <a:gd name="T52" fmla="*/ 3900 w 5760"/>
              <a:gd name="T53" fmla="*/ 2471 h 5760"/>
              <a:gd name="T54" fmla="*/ 3861 w 5760"/>
              <a:gd name="T55" fmla="*/ 2728 h 5760"/>
              <a:gd name="T56" fmla="*/ 3182 w 5760"/>
              <a:gd name="T57" fmla="*/ 3468 h 5760"/>
              <a:gd name="T58" fmla="*/ 4203 w 5760"/>
              <a:gd name="T59" fmla="*/ 3645 h 5760"/>
              <a:gd name="T60" fmla="*/ 3750 w 5760"/>
              <a:gd name="T61" fmla="*/ 3429 h 5760"/>
              <a:gd name="T62" fmla="*/ 3750 w 5760"/>
              <a:gd name="T63" fmla="*/ 3813 h 5760"/>
              <a:gd name="T64" fmla="*/ 3949 w 5760"/>
              <a:gd name="T65" fmla="*/ 3015 h 5760"/>
              <a:gd name="T66" fmla="*/ 4482 w 5760"/>
              <a:gd name="T67" fmla="*/ 3645 h 5760"/>
              <a:gd name="T68" fmla="*/ 5449 w 5760"/>
              <a:gd name="T69" fmla="*/ 2880 h 5760"/>
              <a:gd name="T70" fmla="*/ 3406 w 5760"/>
              <a:gd name="T71" fmla="*/ 621 h 5760"/>
              <a:gd name="T72" fmla="*/ 2513 w 5760"/>
              <a:gd name="T73" fmla="*/ 693 h 5760"/>
              <a:gd name="T74" fmla="*/ 3685 w 5760"/>
              <a:gd name="T75" fmla="*/ 469 h 5760"/>
              <a:gd name="T76" fmla="*/ 2880 w 5760"/>
              <a:gd name="T77" fmla="*/ 309 h 5760"/>
              <a:gd name="T78" fmla="*/ 622 w 5760"/>
              <a:gd name="T79" fmla="*/ 2352 h 5760"/>
              <a:gd name="T80" fmla="*/ 694 w 5760"/>
              <a:gd name="T81" fmla="*/ 3247 h 5760"/>
              <a:gd name="T82" fmla="*/ 462 w 5760"/>
              <a:gd name="T83" fmla="*/ 2073 h 5760"/>
              <a:gd name="T84" fmla="*/ 310 w 5760"/>
              <a:gd name="T85" fmla="*/ 2880 h 5760"/>
              <a:gd name="T86" fmla="*/ 2353 w 5760"/>
              <a:gd name="T87" fmla="*/ 5144 h 5760"/>
              <a:gd name="T88" fmla="*/ 3248 w 5760"/>
              <a:gd name="T89" fmla="*/ 5072 h 5760"/>
              <a:gd name="T90" fmla="*/ 2074 w 5760"/>
              <a:gd name="T91" fmla="*/ 5296 h 5760"/>
              <a:gd name="T92" fmla="*/ 2880 w 5760"/>
              <a:gd name="T93" fmla="*/ 5448 h 5760"/>
              <a:gd name="T94" fmla="*/ 5137 w 5760"/>
              <a:gd name="T95" fmla="*/ 3413 h 5760"/>
              <a:gd name="T96" fmla="*/ 5065 w 5760"/>
              <a:gd name="T97" fmla="*/ 2512 h 5760"/>
              <a:gd name="T98" fmla="*/ 5297 w 5760"/>
              <a:gd name="T99" fmla="*/ 3692 h 5760"/>
              <a:gd name="T100" fmla="*/ 5449 w 5760"/>
              <a:gd name="T101" fmla="*/ 2880 h 5760"/>
              <a:gd name="T102" fmla="*/ 5623 w 5760"/>
              <a:gd name="T103" fmla="*/ 2880 h 5760"/>
              <a:gd name="T104" fmla="*/ 2880 w 5760"/>
              <a:gd name="T105" fmla="*/ 5622 h 5760"/>
              <a:gd name="T106" fmla="*/ 2880 w 5760"/>
              <a:gd name="T107" fmla="*/ 135 h 5760"/>
              <a:gd name="T108" fmla="*/ 5623 w 5760"/>
              <a:gd name="T109" fmla="*/ 2880 h 5760"/>
              <a:gd name="T110" fmla="*/ 5760 w 5760"/>
              <a:gd name="T111" fmla="*/ 2880 h 5760"/>
              <a:gd name="T112" fmla="*/ 0 w 5760"/>
              <a:gd name="T113" fmla="*/ 2880 h 5760"/>
              <a:gd name="T114" fmla="*/ 5760 w 5760"/>
              <a:gd name="T115" fmla="*/ 2880 h 57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5760" h="5760">
                <a:moveTo>
                  <a:pt x="2386" y="3095"/>
                </a:moveTo>
                <a:lnTo>
                  <a:pt x="2386" y="3095"/>
                </a:lnTo>
                <a:cubicBezTo>
                  <a:pt x="2027" y="3269"/>
                  <a:pt x="1572" y="3581"/>
                  <a:pt x="1572" y="3924"/>
                </a:cubicBezTo>
                <a:cubicBezTo>
                  <a:pt x="1572" y="4051"/>
                  <a:pt x="1635" y="4131"/>
                  <a:pt x="1754" y="4131"/>
                </a:cubicBezTo>
                <a:cubicBezTo>
                  <a:pt x="2105" y="4131"/>
                  <a:pt x="2320" y="3573"/>
                  <a:pt x="2386" y="3095"/>
                </a:cubicBezTo>
                <a:lnTo>
                  <a:pt x="2386" y="3095"/>
                </a:lnTo>
                <a:close/>
                <a:moveTo>
                  <a:pt x="2480" y="1601"/>
                </a:moveTo>
                <a:lnTo>
                  <a:pt x="2480" y="1601"/>
                </a:lnTo>
                <a:cubicBezTo>
                  <a:pt x="2480" y="1563"/>
                  <a:pt x="2458" y="1546"/>
                  <a:pt x="2425" y="1546"/>
                </a:cubicBezTo>
                <a:cubicBezTo>
                  <a:pt x="2257" y="1546"/>
                  <a:pt x="2019" y="1985"/>
                  <a:pt x="2019" y="2248"/>
                </a:cubicBezTo>
                <a:cubicBezTo>
                  <a:pt x="2281" y="2104"/>
                  <a:pt x="2480" y="1778"/>
                  <a:pt x="2480" y="1601"/>
                </a:cubicBezTo>
                <a:lnTo>
                  <a:pt x="2480" y="1601"/>
                </a:lnTo>
                <a:close/>
                <a:moveTo>
                  <a:pt x="3894" y="1634"/>
                </a:moveTo>
                <a:lnTo>
                  <a:pt x="3894" y="1634"/>
                </a:lnTo>
                <a:cubicBezTo>
                  <a:pt x="3894" y="1595"/>
                  <a:pt x="3885" y="1546"/>
                  <a:pt x="3836" y="1546"/>
                </a:cubicBezTo>
                <a:cubicBezTo>
                  <a:pt x="3717" y="1546"/>
                  <a:pt x="3527" y="1803"/>
                  <a:pt x="3527" y="2129"/>
                </a:cubicBezTo>
                <a:cubicBezTo>
                  <a:pt x="3765" y="1921"/>
                  <a:pt x="3894" y="1745"/>
                  <a:pt x="3894" y="1634"/>
                </a:cubicBezTo>
                <a:lnTo>
                  <a:pt x="3894" y="1634"/>
                </a:lnTo>
                <a:close/>
                <a:moveTo>
                  <a:pt x="4482" y="3645"/>
                </a:moveTo>
                <a:lnTo>
                  <a:pt x="4482" y="3645"/>
                </a:lnTo>
                <a:cubicBezTo>
                  <a:pt x="4482" y="4004"/>
                  <a:pt x="4173" y="4379"/>
                  <a:pt x="3717" y="4379"/>
                </a:cubicBezTo>
                <a:cubicBezTo>
                  <a:pt x="3168" y="4379"/>
                  <a:pt x="2889" y="3916"/>
                  <a:pt x="2889" y="3501"/>
                </a:cubicBezTo>
                <a:cubicBezTo>
                  <a:pt x="2889" y="2919"/>
                  <a:pt x="3287" y="2672"/>
                  <a:pt x="3455" y="2584"/>
                </a:cubicBezTo>
                <a:cubicBezTo>
                  <a:pt x="3422" y="2559"/>
                  <a:pt x="3397" y="2529"/>
                  <a:pt x="3375" y="2488"/>
                </a:cubicBezTo>
                <a:cubicBezTo>
                  <a:pt x="3182" y="2623"/>
                  <a:pt x="3008" y="2744"/>
                  <a:pt x="2640" y="2951"/>
                </a:cubicBezTo>
                <a:cubicBezTo>
                  <a:pt x="2624" y="3206"/>
                  <a:pt x="2601" y="3485"/>
                  <a:pt x="2536" y="3678"/>
                </a:cubicBezTo>
                <a:cubicBezTo>
                  <a:pt x="2400" y="4084"/>
                  <a:pt x="2121" y="4379"/>
                  <a:pt x="1754" y="4379"/>
                </a:cubicBezTo>
                <a:cubicBezTo>
                  <a:pt x="1444" y="4379"/>
                  <a:pt x="1293" y="4155"/>
                  <a:pt x="1293" y="3916"/>
                </a:cubicBezTo>
                <a:cubicBezTo>
                  <a:pt x="1293" y="3741"/>
                  <a:pt x="1395" y="3518"/>
                  <a:pt x="1580" y="3349"/>
                </a:cubicBezTo>
                <a:cubicBezTo>
                  <a:pt x="1812" y="3142"/>
                  <a:pt x="2066" y="3015"/>
                  <a:pt x="2417" y="2830"/>
                </a:cubicBezTo>
                <a:cubicBezTo>
                  <a:pt x="2425" y="2783"/>
                  <a:pt x="2433" y="2736"/>
                  <a:pt x="2442" y="2678"/>
                </a:cubicBezTo>
                <a:cubicBezTo>
                  <a:pt x="2353" y="2758"/>
                  <a:pt x="2226" y="2791"/>
                  <a:pt x="2121" y="2791"/>
                </a:cubicBezTo>
                <a:cubicBezTo>
                  <a:pt x="1955" y="2791"/>
                  <a:pt x="1818" y="2648"/>
                  <a:pt x="1787" y="2496"/>
                </a:cubicBezTo>
                <a:cubicBezTo>
                  <a:pt x="1563" y="2480"/>
                  <a:pt x="1395" y="2320"/>
                  <a:pt x="1387" y="2065"/>
                </a:cubicBezTo>
                <a:cubicBezTo>
                  <a:pt x="1387" y="1882"/>
                  <a:pt x="1459" y="1723"/>
                  <a:pt x="1580" y="1723"/>
                </a:cubicBezTo>
                <a:cubicBezTo>
                  <a:pt x="1627" y="1723"/>
                  <a:pt x="1643" y="1762"/>
                  <a:pt x="1643" y="1794"/>
                </a:cubicBezTo>
                <a:cubicBezTo>
                  <a:pt x="1643" y="1825"/>
                  <a:pt x="1602" y="1930"/>
                  <a:pt x="1602" y="2032"/>
                </a:cubicBezTo>
                <a:cubicBezTo>
                  <a:pt x="1602" y="2137"/>
                  <a:pt x="1652" y="2272"/>
                  <a:pt x="1779" y="2272"/>
                </a:cubicBezTo>
                <a:cubicBezTo>
                  <a:pt x="1779" y="1858"/>
                  <a:pt x="2082" y="1322"/>
                  <a:pt x="2442" y="1322"/>
                </a:cubicBezTo>
                <a:cubicBezTo>
                  <a:pt x="2680" y="1322"/>
                  <a:pt x="2712" y="1499"/>
                  <a:pt x="2712" y="1579"/>
                </a:cubicBezTo>
                <a:cubicBezTo>
                  <a:pt x="2712" y="1954"/>
                  <a:pt x="2337" y="2369"/>
                  <a:pt x="2033" y="2471"/>
                </a:cubicBezTo>
                <a:cubicBezTo>
                  <a:pt x="2042" y="2504"/>
                  <a:pt x="2074" y="2592"/>
                  <a:pt x="2170" y="2592"/>
                </a:cubicBezTo>
                <a:cubicBezTo>
                  <a:pt x="2290" y="2592"/>
                  <a:pt x="2433" y="2480"/>
                  <a:pt x="2505" y="2391"/>
                </a:cubicBezTo>
                <a:cubicBezTo>
                  <a:pt x="2536" y="2225"/>
                  <a:pt x="2657" y="1985"/>
                  <a:pt x="2817" y="1985"/>
                </a:cubicBezTo>
                <a:cubicBezTo>
                  <a:pt x="2880" y="1985"/>
                  <a:pt x="2911" y="2032"/>
                  <a:pt x="2911" y="2090"/>
                </a:cubicBezTo>
                <a:cubicBezTo>
                  <a:pt x="2911" y="2209"/>
                  <a:pt x="2784" y="2361"/>
                  <a:pt x="2688" y="2463"/>
                </a:cubicBezTo>
                <a:cubicBezTo>
                  <a:pt x="2673" y="2543"/>
                  <a:pt x="2665" y="2631"/>
                  <a:pt x="2665" y="2703"/>
                </a:cubicBezTo>
                <a:cubicBezTo>
                  <a:pt x="2944" y="2535"/>
                  <a:pt x="3088" y="2449"/>
                  <a:pt x="3295" y="2297"/>
                </a:cubicBezTo>
                <a:cubicBezTo>
                  <a:pt x="3279" y="2242"/>
                  <a:pt x="3279" y="2176"/>
                  <a:pt x="3279" y="2112"/>
                </a:cubicBezTo>
                <a:cubicBezTo>
                  <a:pt x="3279" y="1739"/>
                  <a:pt x="3527" y="1322"/>
                  <a:pt x="3853" y="1322"/>
                </a:cubicBezTo>
                <a:cubicBezTo>
                  <a:pt x="4037" y="1322"/>
                  <a:pt x="4131" y="1452"/>
                  <a:pt x="4131" y="1595"/>
                </a:cubicBezTo>
                <a:cubicBezTo>
                  <a:pt x="4131" y="1866"/>
                  <a:pt x="3900" y="2104"/>
                  <a:pt x="3574" y="2352"/>
                </a:cubicBezTo>
                <a:cubicBezTo>
                  <a:pt x="3599" y="2416"/>
                  <a:pt x="3637" y="2471"/>
                  <a:pt x="3701" y="2504"/>
                </a:cubicBezTo>
                <a:cubicBezTo>
                  <a:pt x="3709" y="2488"/>
                  <a:pt x="3813" y="2471"/>
                  <a:pt x="3900" y="2471"/>
                </a:cubicBezTo>
                <a:cubicBezTo>
                  <a:pt x="3996" y="2471"/>
                  <a:pt x="4131" y="2496"/>
                  <a:pt x="4131" y="2592"/>
                </a:cubicBezTo>
                <a:cubicBezTo>
                  <a:pt x="4131" y="2703"/>
                  <a:pt x="3980" y="2728"/>
                  <a:pt x="3861" y="2728"/>
                </a:cubicBezTo>
                <a:cubicBezTo>
                  <a:pt x="3797" y="2736"/>
                  <a:pt x="3693" y="2711"/>
                  <a:pt x="3693" y="2711"/>
                </a:cubicBezTo>
                <a:cubicBezTo>
                  <a:pt x="3518" y="2758"/>
                  <a:pt x="3182" y="2959"/>
                  <a:pt x="3182" y="3468"/>
                </a:cubicBezTo>
                <a:cubicBezTo>
                  <a:pt x="3182" y="3813"/>
                  <a:pt x="3397" y="4131"/>
                  <a:pt x="3734" y="4131"/>
                </a:cubicBezTo>
                <a:cubicBezTo>
                  <a:pt x="3988" y="4131"/>
                  <a:pt x="4195" y="3940"/>
                  <a:pt x="4203" y="3645"/>
                </a:cubicBezTo>
                <a:cubicBezTo>
                  <a:pt x="4204" y="3454"/>
                  <a:pt x="4123" y="3253"/>
                  <a:pt x="3933" y="3253"/>
                </a:cubicBezTo>
                <a:cubicBezTo>
                  <a:pt x="3836" y="3253"/>
                  <a:pt x="3750" y="3325"/>
                  <a:pt x="3750" y="3429"/>
                </a:cubicBezTo>
                <a:cubicBezTo>
                  <a:pt x="3742" y="3589"/>
                  <a:pt x="3861" y="3606"/>
                  <a:pt x="3861" y="3708"/>
                </a:cubicBezTo>
                <a:cubicBezTo>
                  <a:pt x="3861" y="3780"/>
                  <a:pt x="3806" y="3813"/>
                  <a:pt x="3750" y="3813"/>
                </a:cubicBezTo>
                <a:cubicBezTo>
                  <a:pt x="3590" y="3813"/>
                  <a:pt x="3469" y="3653"/>
                  <a:pt x="3469" y="3454"/>
                </a:cubicBezTo>
                <a:cubicBezTo>
                  <a:pt x="3469" y="3214"/>
                  <a:pt x="3678" y="3015"/>
                  <a:pt x="3949" y="3015"/>
                </a:cubicBezTo>
                <a:cubicBezTo>
                  <a:pt x="4300" y="3015"/>
                  <a:pt x="4482" y="3319"/>
                  <a:pt x="4482" y="3645"/>
                </a:cubicBezTo>
                <a:lnTo>
                  <a:pt x="4482" y="3645"/>
                </a:lnTo>
                <a:close/>
                <a:moveTo>
                  <a:pt x="5449" y="2880"/>
                </a:moveTo>
                <a:lnTo>
                  <a:pt x="5449" y="2880"/>
                </a:lnTo>
                <a:cubicBezTo>
                  <a:pt x="5449" y="1969"/>
                  <a:pt x="4985" y="1027"/>
                  <a:pt x="3988" y="726"/>
                </a:cubicBezTo>
                <a:cubicBezTo>
                  <a:pt x="3781" y="662"/>
                  <a:pt x="3607" y="621"/>
                  <a:pt x="3406" y="621"/>
                </a:cubicBezTo>
                <a:cubicBezTo>
                  <a:pt x="2944" y="621"/>
                  <a:pt x="2928" y="884"/>
                  <a:pt x="2712" y="884"/>
                </a:cubicBezTo>
                <a:cubicBezTo>
                  <a:pt x="2593" y="884"/>
                  <a:pt x="2513" y="798"/>
                  <a:pt x="2513" y="693"/>
                </a:cubicBezTo>
                <a:cubicBezTo>
                  <a:pt x="2513" y="510"/>
                  <a:pt x="2729" y="367"/>
                  <a:pt x="3071" y="367"/>
                </a:cubicBezTo>
                <a:cubicBezTo>
                  <a:pt x="3391" y="367"/>
                  <a:pt x="3637" y="447"/>
                  <a:pt x="3685" y="469"/>
                </a:cubicBezTo>
                <a:lnTo>
                  <a:pt x="3693" y="447"/>
                </a:lnTo>
                <a:cubicBezTo>
                  <a:pt x="3607" y="414"/>
                  <a:pt x="3303" y="309"/>
                  <a:pt x="2880" y="309"/>
                </a:cubicBezTo>
                <a:cubicBezTo>
                  <a:pt x="1961" y="309"/>
                  <a:pt x="1028" y="781"/>
                  <a:pt x="727" y="1770"/>
                </a:cubicBezTo>
                <a:cubicBezTo>
                  <a:pt x="663" y="1977"/>
                  <a:pt x="622" y="2154"/>
                  <a:pt x="622" y="2352"/>
                </a:cubicBezTo>
                <a:cubicBezTo>
                  <a:pt x="622" y="2816"/>
                  <a:pt x="885" y="2838"/>
                  <a:pt x="885" y="3054"/>
                </a:cubicBezTo>
                <a:cubicBezTo>
                  <a:pt x="885" y="3167"/>
                  <a:pt x="798" y="3247"/>
                  <a:pt x="694" y="3247"/>
                </a:cubicBezTo>
                <a:cubicBezTo>
                  <a:pt x="511" y="3247"/>
                  <a:pt x="368" y="3037"/>
                  <a:pt x="368" y="2687"/>
                </a:cubicBezTo>
                <a:cubicBezTo>
                  <a:pt x="368" y="2369"/>
                  <a:pt x="448" y="2121"/>
                  <a:pt x="462" y="2073"/>
                </a:cubicBezTo>
                <a:lnTo>
                  <a:pt x="440" y="2065"/>
                </a:lnTo>
                <a:cubicBezTo>
                  <a:pt x="415" y="2161"/>
                  <a:pt x="310" y="2457"/>
                  <a:pt x="310" y="2880"/>
                </a:cubicBezTo>
                <a:cubicBezTo>
                  <a:pt x="310" y="3805"/>
                  <a:pt x="782" y="4738"/>
                  <a:pt x="1771" y="5041"/>
                </a:cubicBezTo>
                <a:cubicBezTo>
                  <a:pt x="1978" y="5105"/>
                  <a:pt x="2154" y="5144"/>
                  <a:pt x="2353" y="5144"/>
                </a:cubicBezTo>
                <a:cubicBezTo>
                  <a:pt x="2817" y="5144"/>
                  <a:pt x="2831" y="4873"/>
                  <a:pt x="3047" y="4873"/>
                </a:cubicBezTo>
                <a:cubicBezTo>
                  <a:pt x="3160" y="4873"/>
                  <a:pt x="3248" y="4961"/>
                  <a:pt x="3248" y="5072"/>
                </a:cubicBezTo>
                <a:cubicBezTo>
                  <a:pt x="3248" y="5249"/>
                  <a:pt x="3038" y="5392"/>
                  <a:pt x="2688" y="5392"/>
                </a:cubicBezTo>
                <a:cubicBezTo>
                  <a:pt x="2370" y="5392"/>
                  <a:pt x="2113" y="5312"/>
                  <a:pt x="2074" y="5296"/>
                </a:cubicBezTo>
                <a:lnTo>
                  <a:pt x="2066" y="5320"/>
                </a:lnTo>
                <a:cubicBezTo>
                  <a:pt x="2154" y="5359"/>
                  <a:pt x="2458" y="5448"/>
                  <a:pt x="2880" y="5448"/>
                </a:cubicBezTo>
                <a:cubicBezTo>
                  <a:pt x="3797" y="5448"/>
                  <a:pt x="4739" y="4984"/>
                  <a:pt x="5034" y="3987"/>
                </a:cubicBezTo>
                <a:cubicBezTo>
                  <a:pt x="5098" y="3788"/>
                  <a:pt x="5137" y="3606"/>
                  <a:pt x="5137" y="3413"/>
                </a:cubicBezTo>
                <a:cubicBezTo>
                  <a:pt x="5137" y="2943"/>
                  <a:pt x="4874" y="2927"/>
                  <a:pt x="4874" y="2711"/>
                </a:cubicBezTo>
                <a:cubicBezTo>
                  <a:pt x="4874" y="2592"/>
                  <a:pt x="4954" y="2512"/>
                  <a:pt x="5065" y="2512"/>
                </a:cubicBezTo>
                <a:cubicBezTo>
                  <a:pt x="5250" y="2512"/>
                  <a:pt x="5393" y="2728"/>
                  <a:pt x="5393" y="3079"/>
                </a:cubicBezTo>
                <a:cubicBezTo>
                  <a:pt x="5393" y="3390"/>
                  <a:pt x="5313" y="3637"/>
                  <a:pt x="5297" y="3692"/>
                </a:cubicBezTo>
                <a:lnTo>
                  <a:pt x="5322" y="3700"/>
                </a:lnTo>
                <a:cubicBezTo>
                  <a:pt x="5352" y="3606"/>
                  <a:pt x="5449" y="3310"/>
                  <a:pt x="5449" y="2880"/>
                </a:cubicBezTo>
                <a:lnTo>
                  <a:pt x="5449" y="2880"/>
                </a:lnTo>
                <a:close/>
                <a:moveTo>
                  <a:pt x="5623" y="2880"/>
                </a:moveTo>
                <a:lnTo>
                  <a:pt x="5623" y="2880"/>
                </a:lnTo>
                <a:cubicBezTo>
                  <a:pt x="5623" y="4395"/>
                  <a:pt x="4396" y="5622"/>
                  <a:pt x="2880" y="5622"/>
                </a:cubicBezTo>
                <a:cubicBezTo>
                  <a:pt x="1364" y="5622"/>
                  <a:pt x="136" y="4395"/>
                  <a:pt x="136" y="2880"/>
                </a:cubicBezTo>
                <a:cubicBezTo>
                  <a:pt x="136" y="1363"/>
                  <a:pt x="1364" y="135"/>
                  <a:pt x="2880" y="135"/>
                </a:cubicBezTo>
                <a:cubicBezTo>
                  <a:pt x="4396" y="135"/>
                  <a:pt x="5623" y="1372"/>
                  <a:pt x="5623" y="2880"/>
                </a:cubicBezTo>
                <a:lnTo>
                  <a:pt x="5623" y="2880"/>
                </a:lnTo>
                <a:close/>
                <a:moveTo>
                  <a:pt x="5760" y="2880"/>
                </a:moveTo>
                <a:lnTo>
                  <a:pt x="5760" y="2880"/>
                </a:lnTo>
                <a:cubicBezTo>
                  <a:pt x="5760" y="1292"/>
                  <a:pt x="4468" y="0"/>
                  <a:pt x="2880" y="0"/>
                </a:cubicBezTo>
                <a:cubicBezTo>
                  <a:pt x="1293" y="0"/>
                  <a:pt x="0" y="1292"/>
                  <a:pt x="0" y="2880"/>
                </a:cubicBezTo>
                <a:cubicBezTo>
                  <a:pt x="0" y="4473"/>
                  <a:pt x="1293" y="5760"/>
                  <a:pt x="2880" y="5760"/>
                </a:cubicBezTo>
                <a:cubicBezTo>
                  <a:pt x="4468" y="5760"/>
                  <a:pt x="5760" y="4473"/>
                  <a:pt x="5760" y="2880"/>
                </a:cubicBezTo>
                <a:close/>
              </a:path>
            </a:pathLst>
          </a:custGeom>
          <a:solidFill>
            <a:srgbClr val="005EB8"/>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Tree>
    <p:extLst>
      <p:ext uri="{BB962C8B-B14F-4D97-AF65-F5344CB8AC3E}">
        <p14:creationId xmlns:p14="http://schemas.microsoft.com/office/powerpoint/2010/main" val="1558723569"/>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ext>
  </p:extLst>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Table slide - text right side">
    <p:bg>
      <p:bgRef idx="1001">
        <a:schemeClr val="bg1"/>
      </p:bgRef>
    </p:bg>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459F38B2-0831-EC45-B2A1-0E405B15B778}"/>
              </a:ext>
            </a:extLst>
          </p:cNvPr>
          <p:cNvSpPr>
            <a:spLocks noGrp="1"/>
          </p:cNvSpPr>
          <p:nvPr>
            <p:ph type="ftr" sz="quarter" idx="14"/>
          </p:nvPr>
        </p:nvSpPr>
        <p:spPr/>
        <p:txBody>
          <a:bodyPr/>
          <a:lstStyle/>
          <a:p>
            <a:pPr marL="179388" indent="-179388"/>
            <a:r>
              <a:rPr lang="en-US" dirty="0"/>
              <a:t>Presentation Template Title Example </a:t>
            </a:r>
          </a:p>
        </p:txBody>
      </p:sp>
      <p:sp>
        <p:nvSpPr>
          <p:cNvPr id="4" name="Slide Number Placeholder 3">
            <a:extLst>
              <a:ext uri="{FF2B5EF4-FFF2-40B4-BE49-F238E27FC236}">
                <a16:creationId xmlns:a16="http://schemas.microsoft.com/office/drawing/2014/main" id="{C73BC468-A1EA-AC45-B899-14B7A5FDA858}"/>
              </a:ext>
            </a:extLst>
          </p:cNvPr>
          <p:cNvSpPr>
            <a:spLocks noGrp="1"/>
          </p:cNvSpPr>
          <p:nvPr>
            <p:ph type="sldNum" sz="quarter" idx="15"/>
          </p:nvPr>
        </p:nvSpPr>
        <p:spPr/>
        <p:txBody>
          <a:bodyPr/>
          <a:lstStyle/>
          <a:p>
            <a:fld id="{14719505-AD43-774F-936C-A3AE71DD4EEA}" type="slidenum">
              <a:rPr lang="en-GB" smtClean="0"/>
              <a:pPr/>
              <a:t>‹#›</a:t>
            </a:fld>
            <a:endParaRPr lang="en-GB" dirty="0"/>
          </a:p>
        </p:txBody>
      </p:sp>
      <p:sp>
        <p:nvSpPr>
          <p:cNvPr id="10" name="Text Placeholder 24">
            <a:extLst>
              <a:ext uri="{FF2B5EF4-FFF2-40B4-BE49-F238E27FC236}">
                <a16:creationId xmlns:a16="http://schemas.microsoft.com/office/drawing/2014/main" id="{2477D48A-DF73-024C-B726-6B438A48CC7C}"/>
              </a:ext>
            </a:extLst>
          </p:cNvPr>
          <p:cNvSpPr>
            <a:spLocks noGrp="1"/>
          </p:cNvSpPr>
          <p:nvPr>
            <p:ph type="body" sz="quarter" idx="25" hasCustomPrompt="1"/>
          </p:nvPr>
        </p:nvSpPr>
        <p:spPr>
          <a:xfrm>
            <a:off x="7222315" y="2333839"/>
            <a:ext cx="4456923" cy="3631980"/>
          </a:xfrm>
          <a:prstGeom prst="rect">
            <a:avLst/>
          </a:prstGeom>
        </p:spPr>
        <p:txBody>
          <a:bodyPr lIns="0" tIns="0" rIns="0" bIns="0">
            <a:noAutofit/>
          </a:bodyPr>
          <a:lstStyle>
            <a:lvl1pPr marL="0" indent="0">
              <a:lnSpc>
                <a:spcPct val="100000"/>
              </a:lnSpc>
              <a:spcBef>
                <a:spcPts val="600"/>
              </a:spcBef>
              <a:spcAft>
                <a:spcPts val="0"/>
              </a:spcAft>
              <a:buFontTx/>
              <a:buNone/>
              <a:defRPr sz="1600">
                <a:solidFill>
                  <a:schemeClr val="bg2"/>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dirty="0"/>
              <a:t>Click to add text. At vero eos et accusam et justo duo dolores et </a:t>
            </a:r>
            <a:r>
              <a:rPr lang="en-US" dirty="0" err="1"/>
              <a:t>ea</a:t>
            </a:r>
            <a:r>
              <a:rPr lang="en-US" dirty="0"/>
              <a:t> </a:t>
            </a:r>
            <a:r>
              <a:rPr lang="en-US" dirty="0" err="1"/>
              <a:t>rebum</a:t>
            </a:r>
            <a:r>
              <a:rPr lang="en-US" dirty="0"/>
              <a:t>. Stet </a:t>
            </a:r>
            <a:r>
              <a:rPr lang="en-US" dirty="0" err="1"/>
              <a:t>clita</a:t>
            </a:r>
            <a:r>
              <a:rPr lang="en-US" dirty="0"/>
              <a:t> </a:t>
            </a:r>
            <a:r>
              <a:rPr lang="en-US" dirty="0" err="1"/>
              <a:t>kasd</a:t>
            </a:r>
            <a:r>
              <a:rPr lang="en-US" dirty="0"/>
              <a:t> </a:t>
            </a:r>
            <a:r>
              <a:rPr lang="en-US" dirty="0" err="1"/>
              <a:t>gubergren</a:t>
            </a:r>
            <a:r>
              <a:rPr lang="en-US" dirty="0"/>
              <a:t>, no sea </a:t>
            </a:r>
            <a:r>
              <a:rPr lang="en-US" dirty="0" err="1"/>
              <a:t>takimata</a:t>
            </a:r>
            <a:r>
              <a:rPr lang="en-US" dirty="0"/>
              <a:t> </a:t>
            </a:r>
            <a:r>
              <a:rPr lang="en-US" dirty="0" err="1"/>
              <a:t>sanctus</a:t>
            </a:r>
            <a:r>
              <a:rPr lang="en-US" dirty="0"/>
              <a:t> </a:t>
            </a:r>
            <a:r>
              <a:rPr lang="en-US" dirty="0" err="1"/>
              <a:t>est</a:t>
            </a:r>
            <a:r>
              <a:rPr lang="en-US" dirty="0"/>
              <a:t> Lorem ipsum dolor sit et </a:t>
            </a:r>
            <a:r>
              <a:rPr lang="en-US" dirty="0" err="1"/>
              <a:t>justo</a:t>
            </a:r>
            <a:r>
              <a:rPr lang="en-US" dirty="0"/>
              <a:t> duo amet. </a:t>
            </a:r>
          </a:p>
          <a:p>
            <a:pPr lvl="0"/>
            <a:r>
              <a:rPr lang="en-US" dirty="0"/>
              <a:t>Lorem ipsum dolor sit amet, consetetur sadipscing elitr, sed diam nonumy eirmod </a:t>
            </a:r>
            <a:r>
              <a:rPr lang="en-US" dirty="0" err="1"/>
              <a:t>tempor</a:t>
            </a:r>
            <a:r>
              <a:rPr lang="en-US" dirty="0"/>
              <a:t> </a:t>
            </a:r>
            <a:r>
              <a:rPr lang="en-US" dirty="0" err="1"/>
              <a:t>invidunt</a:t>
            </a:r>
            <a:r>
              <a:rPr lang="en-US" dirty="0"/>
              <a:t> </a:t>
            </a:r>
            <a:r>
              <a:rPr lang="en-US" dirty="0" err="1"/>
              <a:t>ut</a:t>
            </a:r>
            <a:r>
              <a:rPr lang="en-US" dirty="0"/>
              <a:t> </a:t>
            </a:r>
            <a:r>
              <a:rPr lang="en-US" dirty="0" err="1"/>
              <a:t>labore</a:t>
            </a:r>
            <a:r>
              <a:rPr lang="en-US" dirty="0"/>
              <a:t> et dolore magna </a:t>
            </a:r>
            <a:r>
              <a:rPr lang="en-US" dirty="0" err="1"/>
              <a:t>aliquyam</a:t>
            </a:r>
            <a:r>
              <a:rPr lang="en-US" dirty="0"/>
              <a:t> </a:t>
            </a:r>
            <a:r>
              <a:rPr lang="en-US" dirty="0" err="1"/>
              <a:t>erat</a:t>
            </a:r>
            <a:r>
              <a:rPr lang="en-US" dirty="0"/>
              <a:t>, sed diam </a:t>
            </a:r>
            <a:r>
              <a:rPr lang="en-US" dirty="0" err="1"/>
              <a:t>voluptua</a:t>
            </a:r>
            <a:r>
              <a:rPr lang="en-US" dirty="0"/>
              <a:t>. At vero </a:t>
            </a:r>
            <a:r>
              <a:rPr lang="en-US" dirty="0" err="1"/>
              <a:t>eos</a:t>
            </a:r>
            <a:r>
              <a:rPr lang="en-US" dirty="0"/>
              <a:t> et </a:t>
            </a:r>
            <a:r>
              <a:rPr lang="en-US" dirty="0" err="1"/>
              <a:t>accusam</a:t>
            </a:r>
            <a:r>
              <a:rPr lang="en-US" dirty="0"/>
              <a:t> et </a:t>
            </a:r>
            <a:r>
              <a:rPr lang="en-US" dirty="0" err="1"/>
              <a:t>justo</a:t>
            </a:r>
            <a:r>
              <a:rPr lang="en-US" dirty="0"/>
              <a:t> duo </a:t>
            </a:r>
            <a:r>
              <a:rPr lang="en-US" dirty="0" err="1"/>
              <a:t>dolores</a:t>
            </a:r>
            <a:r>
              <a:rPr lang="en-US" dirty="0"/>
              <a:t> et </a:t>
            </a:r>
            <a:r>
              <a:rPr lang="en-US" dirty="0" err="1"/>
              <a:t>ea</a:t>
            </a:r>
            <a:r>
              <a:rPr lang="en-US" dirty="0"/>
              <a:t> </a:t>
            </a:r>
            <a:r>
              <a:rPr lang="en-US" dirty="0" err="1"/>
              <a:t>rebum</a:t>
            </a:r>
            <a:r>
              <a:rPr lang="en-US" dirty="0"/>
              <a:t>. </a:t>
            </a:r>
          </a:p>
        </p:txBody>
      </p:sp>
      <p:sp>
        <p:nvSpPr>
          <p:cNvPr id="13" name="Table Placeholder 2">
            <a:extLst>
              <a:ext uri="{FF2B5EF4-FFF2-40B4-BE49-F238E27FC236}">
                <a16:creationId xmlns:a16="http://schemas.microsoft.com/office/drawing/2014/main" id="{1493D8DE-C696-C641-B026-7F4DAA5915B3}"/>
              </a:ext>
            </a:extLst>
          </p:cNvPr>
          <p:cNvSpPr>
            <a:spLocks noGrp="1"/>
          </p:cNvSpPr>
          <p:nvPr>
            <p:ph type="tbl" sz="quarter" idx="13"/>
          </p:nvPr>
        </p:nvSpPr>
        <p:spPr>
          <a:xfrm>
            <a:off x="515939" y="1881188"/>
            <a:ext cx="6227762" cy="4103687"/>
          </a:xfrm>
          <a:prstGeom prst="rect">
            <a:avLst/>
          </a:prstGeom>
        </p:spPr>
        <p:txBody>
          <a:bodyPr/>
          <a:lstStyle>
            <a:lvl1pPr>
              <a:defRPr>
                <a:noFill/>
              </a:defRPr>
            </a:lvl1pPr>
          </a:lstStyle>
          <a:p>
            <a:r>
              <a:rPr lang="en-US" dirty="0"/>
              <a:t>Click icon to add table</a:t>
            </a:r>
          </a:p>
        </p:txBody>
      </p:sp>
      <p:sp>
        <p:nvSpPr>
          <p:cNvPr id="14" name="Text Placeholder 6">
            <a:extLst>
              <a:ext uri="{FF2B5EF4-FFF2-40B4-BE49-F238E27FC236}">
                <a16:creationId xmlns:a16="http://schemas.microsoft.com/office/drawing/2014/main" id="{1A5A6701-76D1-DF42-80C5-1CB53A257B44}"/>
              </a:ext>
            </a:extLst>
          </p:cNvPr>
          <p:cNvSpPr>
            <a:spLocks noGrp="1"/>
          </p:cNvSpPr>
          <p:nvPr>
            <p:ph type="body" sz="quarter" idx="35" hasCustomPrompt="1"/>
          </p:nvPr>
        </p:nvSpPr>
        <p:spPr>
          <a:xfrm>
            <a:off x="7222315" y="1806647"/>
            <a:ext cx="4456923" cy="260350"/>
          </a:xfrm>
          <a:prstGeom prst="rect">
            <a:avLst/>
          </a:prstGeom>
        </p:spPr>
        <p:txBody>
          <a:bodyPr>
            <a:noAutofit/>
          </a:bodyPr>
          <a:lstStyle>
            <a:lvl1pPr>
              <a:spcBef>
                <a:spcPts val="0"/>
              </a:spcBef>
              <a:defRPr sz="2000" b="1" cap="none" spc="0" baseline="0">
                <a:solidFill>
                  <a:schemeClr val="accent1"/>
                </a:solidFill>
              </a:defRPr>
            </a:lvl1pPr>
            <a:lvl2pPr>
              <a:defRPr sz="1150">
                <a:solidFill>
                  <a:schemeClr val="tx1"/>
                </a:solidFill>
              </a:defRPr>
            </a:lvl2pPr>
            <a:lvl3pPr>
              <a:defRPr sz="1150">
                <a:solidFill>
                  <a:schemeClr val="tx1"/>
                </a:solidFill>
              </a:defRPr>
            </a:lvl3pPr>
            <a:lvl4pPr>
              <a:defRPr sz="1150">
                <a:solidFill>
                  <a:schemeClr val="tx1"/>
                </a:solidFill>
              </a:defRPr>
            </a:lvl4pPr>
            <a:lvl5pPr>
              <a:defRPr sz="1150">
                <a:solidFill>
                  <a:schemeClr val="tx1"/>
                </a:solidFill>
              </a:defRPr>
            </a:lvl5pPr>
          </a:lstStyle>
          <a:p>
            <a:pPr lvl="0"/>
            <a:r>
              <a:rPr lang="en-US" dirty="0"/>
              <a:t>Subtitle</a:t>
            </a:r>
          </a:p>
        </p:txBody>
      </p:sp>
      <p:sp>
        <p:nvSpPr>
          <p:cNvPr id="15" name="Title 21">
            <a:extLst>
              <a:ext uri="{FF2B5EF4-FFF2-40B4-BE49-F238E27FC236}">
                <a16:creationId xmlns:a16="http://schemas.microsoft.com/office/drawing/2014/main" id="{5DA3FCDB-DC28-C746-B914-E25DB11C7E7A}"/>
              </a:ext>
            </a:extLst>
          </p:cNvPr>
          <p:cNvSpPr>
            <a:spLocks noGrp="1"/>
          </p:cNvSpPr>
          <p:nvPr>
            <p:ph type="title" hasCustomPrompt="1"/>
          </p:nvPr>
        </p:nvSpPr>
        <p:spPr>
          <a:xfrm>
            <a:off x="506702" y="403268"/>
            <a:ext cx="10432800" cy="908101"/>
          </a:xfrm>
        </p:spPr>
        <p:txBody>
          <a:bodyPr/>
          <a:lstStyle>
            <a:lvl1pPr>
              <a:lnSpc>
                <a:spcPct val="100000"/>
              </a:lnSpc>
              <a:spcBef>
                <a:spcPts val="0"/>
              </a:spcBef>
              <a:defRPr lang="en-GB" b="0" i="0" u="none" strike="noStrike" smtClean="0">
                <a:solidFill>
                  <a:schemeClr val="tx1"/>
                </a:solidFill>
                <a:effectLst/>
                <a:latin typeface="+mj-lt"/>
              </a:defRPr>
            </a:lvl1pPr>
          </a:lstStyle>
          <a:p>
            <a:r>
              <a:rPr lang="en-US" dirty="0"/>
              <a:t>This is a two-line page title, click to add text </a:t>
            </a:r>
            <a:br>
              <a:rPr lang="en-US" dirty="0"/>
            </a:br>
            <a:r>
              <a:rPr lang="en-US" dirty="0"/>
              <a:t>Lorem ipsum dolor sit </a:t>
            </a:r>
            <a:r>
              <a:rPr lang="en-US" dirty="0" err="1"/>
              <a:t>amet</a:t>
            </a:r>
            <a:r>
              <a:rPr lang="en-US" dirty="0"/>
              <a:t>, </a:t>
            </a:r>
            <a:r>
              <a:rPr lang="en-US" dirty="0" err="1"/>
              <a:t>consetetur</a:t>
            </a:r>
            <a:r>
              <a:rPr lang="en-US" dirty="0"/>
              <a:t> </a:t>
            </a:r>
            <a:r>
              <a:rPr lang="en-US" dirty="0" err="1"/>
              <a:t>sadipscing</a:t>
            </a:r>
            <a:r>
              <a:rPr lang="en-US" dirty="0"/>
              <a:t> </a:t>
            </a:r>
            <a:r>
              <a:rPr lang="en-US" dirty="0" err="1"/>
              <a:t>elitr</a:t>
            </a:r>
            <a:endParaRPr lang="en-US" dirty="0"/>
          </a:p>
        </p:txBody>
      </p:sp>
      <p:sp>
        <p:nvSpPr>
          <p:cNvPr id="11" name="Freeform 5">
            <a:extLst>
              <a:ext uri="{FF2B5EF4-FFF2-40B4-BE49-F238E27FC236}">
                <a16:creationId xmlns:a16="http://schemas.microsoft.com/office/drawing/2014/main" id="{F7259750-098D-438E-B6C8-F5B18DE75AAA}"/>
              </a:ext>
            </a:extLst>
          </p:cNvPr>
          <p:cNvSpPr>
            <a:spLocks noEditPoints="1"/>
          </p:cNvSpPr>
          <p:nvPr userDrawn="1"/>
        </p:nvSpPr>
        <p:spPr bwMode="auto">
          <a:xfrm>
            <a:off x="11265933" y="514352"/>
            <a:ext cx="410130" cy="409891"/>
          </a:xfrm>
          <a:custGeom>
            <a:avLst/>
            <a:gdLst>
              <a:gd name="T0" fmla="*/ 2386 w 5760"/>
              <a:gd name="T1" fmla="*/ 3095 h 5760"/>
              <a:gd name="T2" fmla="*/ 1754 w 5760"/>
              <a:gd name="T3" fmla="*/ 4131 h 5760"/>
              <a:gd name="T4" fmla="*/ 2386 w 5760"/>
              <a:gd name="T5" fmla="*/ 3095 h 5760"/>
              <a:gd name="T6" fmla="*/ 2480 w 5760"/>
              <a:gd name="T7" fmla="*/ 1601 h 5760"/>
              <a:gd name="T8" fmla="*/ 2019 w 5760"/>
              <a:gd name="T9" fmla="*/ 2248 h 5760"/>
              <a:gd name="T10" fmla="*/ 2480 w 5760"/>
              <a:gd name="T11" fmla="*/ 1601 h 5760"/>
              <a:gd name="T12" fmla="*/ 3894 w 5760"/>
              <a:gd name="T13" fmla="*/ 1634 h 5760"/>
              <a:gd name="T14" fmla="*/ 3527 w 5760"/>
              <a:gd name="T15" fmla="*/ 2129 h 5760"/>
              <a:gd name="T16" fmla="*/ 3894 w 5760"/>
              <a:gd name="T17" fmla="*/ 1634 h 5760"/>
              <a:gd name="T18" fmla="*/ 4482 w 5760"/>
              <a:gd name="T19" fmla="*/ 3645 h 5760"/>
              <a:gd name="T20" fmla="*/ 2889 w 5760"/>
              <a:gd name="T21" fmla="*/ 3501 h 5760"/>
              <a:gd name="T22" fmla="*/ 3375 w 5760"/>
              <a:gd name="T23" fmla="*/ 2488 h 5760"/>
              <a:gd name="T24" fmla="*/ 2536 w 5760"/>
              <a:gd name="T25" fmla="*/ 3678 h 5760"/>
              <a:gd name="T26" fmla="*/ 1293 w 5760"/>
              <a:gd name="T27" fmla="*/ 3916 h 5760"/>
              <a:gd name="T28" fmla="*/ 2417 w 5760"/>
              <a:gd name="T29" fmla="*/ 2830 h 5760"/>
              <a:gd name="T30" fmla="*/ 2121 w 5760"/>
              <a:gd name="T31" fmla="*/ 2791 h 5760"/>
              <a:gd name="T32" fmla="*/ 1387 w 5760"/>
              <a:gd name="T33" fmla="*/ 2065 h 5760"/>
              <a:gd name="T34" fmla="*/ 1643 w 5760"/>
              <a:gd name="T35" fmla="*/ 1794 h 5760"/>
              <a:gd name="T36" fmla="*/ 1779 w 5760"/>
              <a:gd name="T37" fmla="*/ 2272 h 5760"/>
              <a:gd name="T38" fmla="*/ 2712 w 5760"/>
              <a:gd name="T39" fmla="*/ 1579 h 5760"/>
              <a:gd name="T40" fmla="*/ 2170 w 5760"/>
              <a:gd name="T41" fmla="*/ 2592 h 5760"/>
              <a:gd name="T42" fmla="*/ 2817 w 5760"/>
              <a:gd name="T43" fmla="*/ 1985 h 5760"/>
              <a:gd name="T44" fmla="*/ 2688 w 5760"/>
              <a:gd name="T45" fmla="*/ 2463 h 5760"/>
              <a:gd name="T46" fmla="*/ 3295 w 5760"/>
              <a:gd name="T47" fmla="*/ 2297 h 5760"/>
              <a:gd name="T48" fmla="*/ 3853 w 5760"/>
              <a:gd name="T49" fmla="*/ 1322 h 5760"/>
              <a:gd name="T50" fmla="*/ 3574 w 5760"/>
              <a:gd name="T51" fmla="*/ 2352 h 5760"/>
              <a:gd name="T52" fmla="*/ 3900 w 5760"/>
              <a:gd name="T53" fmla="*/ 2471 h 5760"/>
              <a:gd name="T54" fmla="*/ 3861 w 5760"/>
              <a:gd name="T55" fmla="*/ 2728 h 5760"/>
              <a:gd name="T56" fmla="*/ 3182 w 5760"/>
              <a:gd name="T57" fmla="*/ 3468 h 5760"/>
              <a:gd name="T58" fmla="*/ 4203 w 5760"/>
              <a:gd name="T59" fmla="*/ 3645 h 5760"/>
              <a:gd name="T60" fmla="*/ 3750 w 5760"/>
              <a:gd name="T61" fmla="*/ 3429 h 5760"/>
              <a:gd name="T62" fmla="*/ 3750 w 5760"/>
              <a:gd name="T63" fmla="*/ 3813 h 5760"/>
              <a:gd name="T64" fmla="*/ 3949 w 5760"/>
              <a:gd name="T65" fmla="*/ 3015 h 5760"/>
              <a:gd name="T66" fmla="*/ 4482 w 5760"/>
              <a:gd name="T67" fmla="*/ 3645 h 5760"/>
              <a:gd name="T68" fmla="*/ 5449 w 5760"/>
              <a:gd name="T69" fmla="*/ 2880 h 5760"/>
              <a:gd name="T70" fmla="*/ 3406 w 5760"/>
              <a:gd name="T71" fmla="*/ 621 h 5760"/>
              <a:gd name="T72" fmla="*/ 2513 w 5760"/>
              <a:gd name="T73" fmla="*/ 693 h 5760"/>
              <a:gd name="T74" fmla="*/ 3685 w 5760"/>
              <a:gd name="T75" fmla="*/ 469 h 5760"/>
              <a:gd name="T76" fmla="*/ 2880 w 5760"/>
              <a:gd name="T77" fmla="*/ 309 h 5760"/>
              <a:gd name="T78" fmla="*/ 622 w 5760"/>
              <a:gd name="T79" fmla="*/ 2352 h 5760"/>
              <a:gd name="T80" fmla="*/ 694 w 5760"/>
              <a:gd name="T81" fmla="*/ 3247 h 5760"/>
              <a:gd name="T82" fmla="*/ 462 w 5760"/>
              <a:gd name="T83" fmla="*/ 2073 h 5760"/>
              <a:gd name="T84" fmla="*/ 310 w 5760"/>
              <a:gd name="T85" fmla="*/ 2880 h 5760"/>
              <a:gd name="T86" fmla="*/ 2353 w 5760"/>
              <a:gd name="T87" fmla="*/ 5144 h 5760"/>
              <a:gd name="T88" fmla="*/ 3248 w 5760"/>
              <a:gd name="T89" fmla="*/ 5072 h 5760"/>
              <a:gd name="T90" fmla="*/ 2074 w 5760"/>
              <a:gd name="T91" fmla="*/ 5296 h 5760"/>
              <a:gd name="T92" fmla="*/ 2880 w 5760"/>
              <a:gd name="T93" fmla="*/ 5448 h 5760"/>
              <a:gd name="T94" fmla="*/ 5137 w 5760"/>
              <a:gd name="T95" fmla="*/ 3413 h 5760"/>
              <a:gd name="T96" fmla="*/ 5065 w 5760"/>
              <a:gd name="T97" fmla="*/ 2512 h 5760"/>
              <a:gd name="T98" fmla="*/ 5297 w 5760"/>
              <a:gd name="T99" fmla="*/ 3692 h 5760"/>
              <a:gd name="T100" fmla="*/ 5449 w 5760"/>
              <a:gd name="T101" fmla="*/ 2880 h 5760"/>
              <a:gd name="T102" fmla="*/ 5623 w 5760"/>
              <a:gd name="T103" fmla="*/ 2880 h 5760"/>
              <a:gd name="T104" fmla="*/ 2880 w 5760"/>
              <a:gd name="T105" fmla="*/ 5622 h 5760"/>
              <a:gd name="T106" fmla="*/ 2880 w 5760"/>
              <a:gd name="T107" fmla="*/ 135 h 5760"/>
              <a:gd name="T108" fmla="*/ 5623 w 5760"/>
              <a:gd name="T109" fmla="*/ 2880 h 5760"/>
              <a:gd name="T110" fmla="*/ 5760 w 5760"/>
              <a:gd name="T111" fmla="*/ 2880 h 5760"/>
              <a:gd name="T112" fmla="*/ 0 w 5760"/>
              <a:gd name="T113" fmla="*/ 2880 h 5760"/>
              <a:gd name="T114" fmla="*/ 5760 w 5760"/>
              <a:gd name="T115" fmla="*/ 2880 h 57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5760" h="5760">
                <a:moveTo>
                  <a:pt x="2386" y="3095"/>
                </a:moveTo>
                <a:lnTo>
                  <a:pt x="2386" y="3095"/>
                </a:lnTo>
                <a:cubicBezTo>
                  <a:pt x="2027" y="3269"/>
                  <a:pt x="1572" y="3581"/>
                  <a:pt x="1572" y="3924"/>
                </a:cubicBezTo>
                <a:cubicBezTo>
                  <a:pt x="1572" y="4051"/>
                  <a:pt x="1635" y="4131"/>
                  <a:pt x="1754" y="4131"/>
                </a:cubicBezTo>
                <a:cubicBezTo>
                  <a:pt x="2105" y="4131"/>
                  <a:pt x="2320" y="3573"/>
                  <a:pt x="2386" y="3095"/>
                </a:cubicBezTo>
                <a:lnTo>
                  <a:pt x="2386" y="3095"/>
                </a:lnTo>
                <a:close/>
                <a:moveTo>
                  <a:pt x="2480" y="1601"/>
                </a:moveTo>
                <a:lnTo>
                  <a:pt x="2480" y="1601"/>
                </a:lnTo>
                <a:cubicBezTo>
                  <a:pt x="2480" y="1563"/>
                  <a:pt x="2458" y="1546"/>
                  <a:pt x="2425" y="1546"/>
                </a:cubicBezTo>
                <a:cubicBezTo>
                  <a:pt x="2257" y="1546"/>
                  <a:pt x="2019" y="1985"/>
                  <a:pt x="2019" y="2248"/>
                </a:cubicBezTo>
                <a:cubicBezTo>
                  <a:pt x="2281" y="2104"/>
                  <a:pt x="2480" y="1778"/>
                  <a:pt x="2480" y="1601"/>
                </a:cubicBezTo>
                <a:lnTo>
                  <a:pt x="2480" y="1601"/>
                </a:lnTo>
                <a:close/>
                <a:moveTo>
                  <a:pt x="3894" y="1634"/>
                </a:moveTo>
                <a:lnTo>
                  <a:pt x="3894" y="1634"/>
                </a:lnTo>
                <a:cubicBezTo>
                  <a:pt x="3894" y="1595"/>
                  <a:pt x="3885" y="1546"/>
                  <a:pt x="3836" y="1546"/>
                </a:cubicBezTo>
                <a:cubicBezTo>
                  <a:pt x="3717" y="1546"/>
                  <a:pt x="3527" y="1803"/>
                  <a:pt x="3527" y="2129"/>
                </a:cubicBezTo>
                <a:cubicBezTo>
                  <a:pt x="3765" y="1921"/>
                  <a:pt x="3894" y="1745"/>
                  <a:pt x="3894" y="1634"/>
                </a:cubicBezTo>
                <a:lnTo>
                  <a:pt x="3894" y="1634"/>
                </a:lnTo>
                <a:close/>
                <a:moveTo>
                  <a:pt x="4482" y="3645"/>
                </a:moveTo>
                <a:lnTo>
                  <a:pt x="4482" y="3645"/>
                </a:lnTo>
                <a:cubicBezTo>
                  <a:pt x="4482" y="4004"/>
                  <a:pt x="4173" y="4379"/>
                  <a:pt x="3717" y="4379"/>
                </a:cubicBezTo>
                <a:cubicBezTo>
                  <a:pt x="3168" y="4379"/>
                  <a:pt x="2889" y="3916"/>
                  <a:pt x="2889" y="3501"/>
                </a:cubicBezTo>
                <a:cubicBezTo>
                  <a:pt x="2889" y="2919"/>
                  <a:pt x="3287" y="2672"/>
                  <a:pt x="3455" y="2584"/>
                </a:cubicBezTo>
                <a:cubicBezTo>
                  <a:pt x="3422" y="2559"/>
                  <a:pt x="3397" y="2529"/>
                  <a:pt x="3375" y="2488"/>
                </a:cubicBezTo>
                <a:cubicBezTo>
                  <a:pt x="3182" y="2623"/>
                  <a:pt x="3008" y="2744"/>
                  <a:pt x="2640" y="2951"/>
                </a:cubicBezTo>
                <a:cubicBezTo>
                  <a:pt x="2624" y="3206"/>
                  <a:pt x="2601" y="3485"/>
                  <a:pt x="2536" y="3678"/>
                </a:cubicBezTo>
                <a:cubicBezTo>
                  <a:pt x="2400" y="4084"/>
                  <a:pt x="2121" y="4379"/>
                  <a:pt x="1754" y="4379"/>
                </a:cubicBezTo>
                <a:cubicBezTo>
                  <a:pt x="1444" y="4379"/>
                  <a:pt x="1293" y="4155"/>
                  <a:pt x="1293" y="3916"/>
                </a:cubicBezTo>
                <a:cubicBezTo>
                  <a:pt x="1293" y="3741"/>
                  <a:pt x="1395" y="3518"/>
                  <a:pt x="1580" y="3349"/>
                </a:cubicBezTo>
                <a:cubicBezTo>
                  <a:pt x="1812" y="3142"/>
                  <a:pt x="2066" y="3015"/>
                  <a:pt x="2417" y="2830"/>
                </a:cubicBezTo>
                <a:cubicBezTo>
                  <a:pt x="2425" y="2783"/>
                  <a:pt x="2433" y="2736"/>
                  <a:pt x="2442" y="2678"/>
                </a:cubicBezTo>
                <a:cubicBezTo>
                  <a:pt x="2353" y="2758"/>
                  <a:pt x="2226" y="2791"/>
                  <a:pt x="2121" y="2791"/>
                </a:cubicBezTo>
                <a:cubicBezTo>
                  <a:pt x="1955" y="2791"/>
                  <a:pt x="1818" y="2648"/>
                  <a:pt x="1787" y="2496"/>
                </a:cubicBezTo>
                <a:cubicBezTo>
                  <a:pt x="1563" y="2480"/>
                  <a:pt x="1395" y="2320"/>
                  <a:pt x="1387" y="2065"/>
                </a:cubicBezTo>
                <a:cubicBezTo>
                  <a:pt x="1387" y="1882"/>
                  <a:pt x="1459" y="1723"/>
                  <a:pt x="1580" y="1723"/>
                </a:cubicBezTo>
                <a:cubicBezTo>
                  <a:pt x="1627" y="1723"/>
                  <a:pt x="1643" y="1762"/>
                  <a:pt x="1643" y="1794"/>
                </a:cubicBezTo>
                <a:cubicBezTo>
                  <a:pt x="1643" y="1825"/>
                  <a:pt x="1602" y="1930"/>
                  <a:pt x="1602" y="2032"/>
                </a:cubicBezTo>
                <a:cubicBezTo>
                  <a:pt x="1602" y="2137"/>
                  <a:pt x="1652" y="2272"/>
                  <a:pt x="1779" y="2272"/>
                </a:cubicBezTo>
                <a:cubicBezTo>
                  <a:pt x="1779" y="1858"/>
                  <a:pt x="2082" y="1322"/>
                  <a:pt x="2442" y="1322"/>
                </a:cubicBezTo>
                <a:cubicBezTo>
                  <a:pt x="2680" y="1322"/>
                  <a:pt x="2712" y="1499"/>
                  <a:pt x="2712" y="1579"/>
                </a:cubicBezTo>
                <a:cubicBezTo>
                  <a:pt x="2712" y="1954"/>
                  <a:pt x="2337" y="2369"/>
                  <a:pt x="2033" y="2471"/>
                </a:cubicBezTo>
                <a:cubicBezTo>
                  <a:pt x="2042" y="2504"/>
                  <a:pt x="2074" y="2592"/>
                  <a:pt x="2170" y="2592"/>
                </a:cubicBezTo>
                <a:cubicBezTo>
                  <a:pt x="2290" y="2592"/>
                  <a:pt x="2433" y="2480"/>
                  <a:pt x="2505" y="2391"/>
                </a:cubicBezTo>
                <a:cubicBezTo>
                  <a:pt x="2536" y="2225"/>
                  <a:pt x="2657" y="1985"/>
                  <a:pt x="2817" y="1985"/>
                </a:cubicBezTo>
                <a:cubicBezTo>
                  <a:pt x="2880" y="1985"/>
                  <a:pt x="2911" y="2032"/>
                  <a:pt x="2911" y="2090"/>
                </a:cubicBezTo>
                <a:cubicBezTo>
                  <a:pt x="2911" y="2209"/>
                  <a:pt x="2784" y="2361"/>
                  <a:pt x="2688" y="2463"/>
                </a:cubicBezTo>
                <a:cubicBezTo>
                  <a:pt x="2673" y="2543"/>
                  <a:pt x="2665" y="2631"/>
                  <a:pt x="2665" y="2703"/>
                </a:cubicBezTo>
                <a:cubicBezTo>
                  <a:pt x="2944" y="2535"/>
                  <a:pt x="3088" y="2449"/>
                  <a:pt x="3295" y="2297"/>
                </a:cubicBezTo>
                <a:cubicBezTo>
                  <a:pt x="3279" y="2242"/>
                  <a:pt x="3279" y="2176"/>
                  <a:pt x="3279" y="2112"/>
                </a:cubicBezTo>
                <a:cubicBezTo>
                  <a:pt x="3279" y="1739"/>
                  <a:pt x="3527" y="1322"/>
                  <a:pt x="3853" y="1322"/>
                </a:cubicBezTo>
                <a:cubicBezTo>
                  <a:pt x="4037" y="1322"/>
                  <a:pt x="4131" y="1452"/>
                  <a:pt x="4131" y="1595"/>
                </a:cubicBezTo>
                <a:cubicBezTo>
                  <a:pt x="4131" y="1866"/>
                  <a:pt x="3900" y="2104"/>
                  <a:pt x="3574" y="2352"/>
                </a:cubicBezTo>
                <a:cubicBezTo>
                  <a:pt x="3599" y="2416"/>
                  <a:pt x="3637" y="2471"/>
                  <a:pt x="3701" y="2504"/>
                </a:cubicBezTo>
                <a:cubicBezTo>
                  <a:pt x="3709" y="2488"/>
                  <a:pt x="3813" y="2471"/>
                  <a:pt x="3900" y="2471"/>
                </a:cubicBezTo>
                <a:cubicBezTo>
                  <a:pt x="3996" y="2471"/>
                  <a:pt x="4131" y="2496"/>
                  <a:pt x="4131" y="2592"/>
                </a:cubicBezTo>
                <a:cubicBezTo>
                  <a:pt x="4131" y="2703"/>
                  <a:pt x="3980" y="2728"/>
                  <a:pt x="3861" y="2728"/>
                </a:cubicBezTo>
                <a:cubicBezTo>
                  <a:pt x="3797" y="2736"/>
                  <a:pt x="3693" y="2711"/>
                  <a:pt x="3693" y="2711"/>
                </a:cubicBezTo>
                <a:cubicBezTo>
                  <a:pt x="3518" y="2758"/>
                  <a:pt x="3182" y="2959"/>
                  <a:pt x="3182" y="3468"/>
                </a:cubicBezTo>
                <a:cubicBezTo>
                  <a:pt x="3182" y="3813"/>
                  <a:pt x="3397" y="4131"/>
                  <a:pt x="3734" y="4131"/>
                </a:cubicBezTo>
                <a:cubicBezTo>
                  <a:pt x="3988" y="4131"/>
                  <a:pt x="4195" y="3940"/>
                  <a:pt x="4203" y="3645"/>
                </a:cubicBezTo>
                <a:cubicBezTo>
                  <a:pt x="4204" y="3454"/>
                  <a:pt x="4123" y="3253"/>
                  <a:pt x="3933" y="3253"/>
                </a:cubicBezTo>
                <a:cubicBezTo>
                  <a:pt x="3836" y="3253"/>
                  <a:pt x="3750" y="3325"/>
                  <a:pt x="3750" y="3429"/>
                </a:cubicBezTo>
                <a:cubicBezTo>
                  <a:pt x="3742" y="3589"/>
                  <a:pt x="3861" y="3606"/>
                  <a:pt x="3861" y="3708"/>
                </a:cubicBezTo>
                <a:cubicBezTo>
                  <a:pt x="3861" y="3780"/>
                  <a:pt x="3806" y="3813"/>
                  <a:pt x="3750" y="3813"/>
                </a:cubicBezTo>
                <a:cubicBezTo>
                  <a:pt x="3590" y="3813"/>
                  <a:pt x="3469" y="3653"/>
                  <a:pt x="3469" y="3454"/>
                </a:cubicBezTo>
                <a:cubicBezTo>
                  <a:pt x="3469" y="3214"/>
                  <a:pt x="3678" y="3015"/>
                  <a:pt x="3949" y="3015"/>
                </a:cubicBezTo>
                <a:cubicBezTo>
                  <a:pt x="4300" y="3015"/>
                  <a:pt x="4482" y="3319"/>
                  <a:pt x="4482" y="3645"/>
                </a:cubicBezTo>
                <a:lnTo>
                  <a:pt x="4482" y="3645"/>
                </a:lnTo>
                <a:close/>
                <a:moveTo>
                  <a:pt x="5449" y="2880"/>
                </a:moveTo>
                <a:lnTo>
                  <a:pt x="5449" y="2880"/>
                </a:lnTo>
                <a:cubicBezTo>
                  <a:pt x="5449" y="1969"/>
                  <a:pt x="4985" y="1027"/>
                  <a:pt x="3988" y="726"/>
                </a:cubicBezTo>
                <a:cubicBezTo>
                  <a:pt x="3781" y="662"/>
                  <a:pt x="3607" y="621"/>
                  <a:pt x="3406" y="621"/>
                </a:cubicBezTo>
                <a:cubicBezTo>
                  <a:pt x="2944" y="621"/>
                  <a:pt x="2928" y="884"/>
                  <a:pt x="2712" y="884"/>
                </a:cubicBezTo>
                <a:cubicBezTo>
                  <a:pt x="2593" y="884"/>
                  <a:pt x="2513" y="798"/>
                  <a:pt x="2513" y="693"/>
                </a:cubicBezTo>
                <a:cubicBezTo>
                  <a:pt x="2513" y="510"/>
                  <a:pt x="2729" y="367"/>
                  <a:pt x="3071" y="367"/>
                </a:cubicBezTo>
                <a:cubicBezTo>
                  <a:pt x="3391" y="367"/>
                  <a:pt x="3637" y="447"/>
                  <a:pt x="3685" y="469"/>
                </a:cubicBezTo>
                <a:lnTo>
                  <a:pt x="3693" y="447"/>
                </a:lnTo>
                <a:cubicBezTo>
                  <a:pt x="3607" y="414"/>
                  <a:pt x="3303" y="309"/>
                  <a:pt x="2880" y="309"/>
                </a:cubicBezTo>
                <a:cubicBezTo>
                  <a:pt x="1961" y="309"/>
                  <a:pt x="1028" y="781"/>
                  <a:pt x="727" y="1770"/>
                </a:cubicBezTo>
                <a:cubicBezTo>
                  <a:pt x="663" y="1977"/>
                  <a:pt x="622" y="2154"/>
                  <a:pt x="622" y="2352"/>
                </a:cubicBezTo>
                <a:cubicBezTo>
                  <a:pt x="622" y="2816"/>
                  <a:pt x="885" y="2838"/>
                  <a:pt x="885" y="3054"/>
                </a:cubicBezTo>
                <a:cubicBezTo>
                  <a:pt x="885" y="3167"/>
                  <a:pt x="798" y="3247"/>
                  <a:pt x="694" y="3247"/>
                </a:cubicBezTo>
                <a:cubicBezTo>
                  <a:pt x="511" y="3247"/>
                  <a:pt x="368" y="3037"/>
                  <a:pt x="368" y="2687"/>
                </a:cubicBezTo>
                <a:cubicBezTo>
                  <a:pt x="368" y="2369"/>
                  <a:pt x="448" y="2121"/>
                  <a:pt x="462" y="2073"/>
                </a:cubicBezTo>
                <a:lnTo>
                  <a:pt x="440" y="2065"/>
                </a:lnTo>
                <a:cubicBezTo>
                  <a:pt x="415" y="2161"/>
                  <a:pt x="310" y="2457"/>
                  <a:pt x="310" y="2880"/>
                </a:cubicBezTo>
                <a:cubicBezTo>
                  <a:pt x="310" y="3805"/>
                  <a:pt x="782" y="4738"/>
                  <a:pt x="1771" y="5041"/>
                </a:cubicBezTo>
                <a:cubicBezTo>
                  <a:pt x="1978" y="5105"/>
                  <a:pt x="2154" y="5144"/>
                  <a:pt x="2353" y="5144"/>
                </a:cubicBezTo>
                <a:cubicBezTo>
                  <a:pt x="2817" y="5144"/>
                  <a:pt x="2831" y="4873"/>
                  <a:pt x="3047" y="4873"/>
                </a:cubicBezTo>
                <a:cubicBezTo>
                  <a:pt x="3160" y="4873"/>
                  <a:pt x="3248" y="4961"/>
                  <a:pt x="3248" y="5072"/>
                </a:cubicBezTo>
                <a:cubicBezTo>
                  <a:pt x="3248" y="5249"/>
                  <a:pt x="3038" y="5392"/>
                  <a:pt x="2688" y="5392"/>
                </a:cubicBezTo>
                <a:cubicBezTo>
                  <a:pt x="2370" y="5392"/>
                  <a:pt x="2113" y="5312"/>
                  <a:pt x="2074" y="5296"/>
                </a:cubicBezTo>
                <a:lnTo>
                  <a:pt x="2066" y="5320"/>
                </a:lnTo>
                <a:cubicBezTo>
                  <a:pt x="2154" y="5359"/>
                  <a:pt x="2458" y="5448"/>
                  <a:pt x="2880" y="5448"/>
                </a:cubicBezTo>
                <a:cubicBezTo>
                  <a:pt x="3797" y="5448"/>
                  <a:pt x="4739" y="4984"/>
                  <a:pt x="5034" y="3987"/>
                </a:cubicBezTo>
                <a:cubicBezTo>
                  <a:pt x="5098" y="3788"/>
                  <a:pt x="5137" y="3606"/>
                  <a:pt x="5137" y="3413"/>
                </a:cubicBezTo>
                <a:cubicBezTo>
                  <a:pt x="5137" y="2943"/>
                  <a:pt x="4874" y="2927"/>
                  <a:pt x="4874" y="2711"/>
                </a:cubicBezTo>
                <a:cubicBezTo>
                  <a:pt x="4874" y="2592"/>
                  <a:pt x="4954" y="2512"/>
                  <a:pt x="5065" y="2512"/>
                </a:cubicBezTo>
                <a:cubicBezTo>
                  <a:pt x="5250" y="2512"/>
                  <a:pt x="5393" y="2728"/>
                  <a:pt x="5393" y="3079"/>
                </a:cubicBezTo>
                <a:cubicBezTo>
                  <a:pt x="5393" y="3390"/>
                  <a:pt x="5313" y="3637"/>
                  <a:pt x="5297" y="3692"/>
                </a:cubicBezTo>
                <a:lnTo>
                  <a:pt x="5322" y="3700"/>
                </a:lnTo>
                <a:cubicBezTo>
                  <a:pt x="5352" y="3606"/>
                  <a:pt x="5449" y="3310"/>
                  <a:pt x="5449" y="2880"/>
                </a:cubicBezTo>
                <a:lnTo>
                  <a:pt x="5449" y="2880"/>
                </a:lnTo>
                <a:close/>
                <a:moveTo>
                  <a:pt x="5623" y="2880"/>
                </a:moveTo>
                <a:lnTo>
                  <a:pt x="5623" y="2880"/>
                </a:lnTo>
                <a:cubicBezTo>
                  <a:pt x="5623" y="4395"/>
                  <a:pt x="4396" y="5622"/>
                  <a:pt x="2880" y="5622"/>
                </a:cubicBezTo>
                <a:cubicBezTo>
                  <a:pt x="1364" y="5622"/>
                  <a:pt x="136" y="4395"/>
                  <a:pt x="136" y="2880"/>
                </a:cubicBezTo>
                <a:cubicBezTo>
                  <a:pt x="136" y="1363"/>
                  <a:pt x="1364" y="135"/>
                  <a:pt x="2880" y="135"/>
                </a:cubicBezTo>
                <a:cubicBezTo>
                  <a:pt x="4396" y="135"/>
                  <a:pt x="5623" y="1372"/>
                  <a:pt x="5623" y="2880"/>
                </a:cubicBezTo>
                <a:lnTo>
                  <a:pt x="5623" y="2880"/>
                </a:lnTo>
                <a:close/>
                <a:moveTo>
                  <a:pt x="5760" y="2880"/>
                </a:moveTo>
                <a:lnTo>
                  <a:pt x="5760" y="2880"/>
                </a:lnTo>
                <a:cubicBezTo>
                  <a:pt x="5760" y="1292"/>
                  <a:pt x="4468" y="0"/>
                  <a:pt x="2880" y="0"/>
                </a:cubicBezTo>
                <a:cubicBezTo>
                  <a:pt x="1293" y="0"/>
                  <a:pt x="0" y="1292"/>
                  <a:pt x="0" y="2880"/>
                </a:cubicBezTo>
                <a:cubicBezTo>
                  <a:pt x="0" y="4473"/>
                  <a:pt x="1293" y="5760"/>
                  <a:pt x="2880" y="5760"/>
                </a:cubicBezTo>
                <a:cubicBezTo>
                  <a:pt x="4468" y="5760"/>
                  <a:pt x="5760" y="4473"/>
                  <a:pt x="5760" y="2880"/>
                </a:cubicBezTo>
                <a:close/>
              </a:path>
            </a:pathLst>
          </a:custGeom>
          <a:solidFill>
            <a:srgbClr val="005EB8"/>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Tree>
    <p:extLst>
      <p:ext uri="{BB962C8B-B14F-4D97-AF65-F5344CB8AC3E}">
        <p14:creationId xmlns:p14="http://schemas.microsoft.com/office/powerpoint/2010/main" val="3655179394"/>
      </p:ext>
    </p:extLst>
  </p:cSld>
  <p:clrMapOvr>
    <a:overrideClrMapping bg1="lt1" tx1="dk1" bg2="lt2" tx2="dk2" accent1="accent1" accent2="accent2" accent3="accent3" accent4="accent4" accent5="accent5" accent6="accent6" hlink="hlink" folHlink="folHlink"/>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showMasterSp="0" preserve="1" userDrawn="1">
  <p:cSld name="Chart slide blue">
    <p:bg>
      <p:bgRef idx="1001">
        <a:schemeClr val="bg2"/>
      </p:bgRef>
    </p:bg>
    <p:spTree>
      <p:nvGrpSpPr>
        <p:cNvPr id="1" name=""/>
        <p:cNvGrpSpPr/>
        <p:nvPr/>
      </p:nvGrpSpPr>
      <p:grpSpPr>
        <a:xfrm>
          <a:off x="0" y="0"/>
          <a:ext cx="0" cy="0"/>
          <a:chOff x="0" y="0"/>
          <a:chExt cx="0" cy="0"/>
        </a:xfrm>
      </p:grpSpPr>
      <p:sp>
        <p:nvSpPr>
          <p:cNvPr id="4" name="Chart Placeholder 3">
            <a:extLst>
              <a:ext uri="{FF2B5EF4-FFF2-40B4-BE49-F238E27FC236}">
                <a16:creationId xmlns:a16="http://schemas.microsoft.com/office/drawing/2014/main" id="{5AFB7DC2-B300-F54A-9438-99C56E71F45E}"/>
              </a:ext>
            </a:extLst>
          </p:cNvPr>
          <p:cNvSpPr>
            <a:spLocks noGrp="1"/>
          </p:cNvSpPr>
          <p:nvPr>
            <p:ph type="chart" sz="quarter" idx="13"/>
          </p:nvPr>
        </p:nvSpPr>
        <p:spPr>
          <a:xfrm>
            <a:off x="515938" y="1683327"/>
            <a:ext cx="11160125" cy="4519036"/>
          </a:xfrm>
          <a:prstGeom prst="rect">
            <a:avLst/>
          </a:prstGeom>
        </p:spPr>
        <p:txBody>
          <a:bodyPr/>
          <a:lstStyle>
            <a:lvl1pPr>
              <a:defRPr>
                <a:noFill/>
              </a:defRPr>
            </a:lvl1pPr>
          </a:lstStyle>
          <a:p>
            <a:r>
              <a:rPr lang="en-US" dirty="0"/>
              <a:t>Click icon to add chart</a:t>
            </a:r>
          </a:p>
        </p:txBody>
      </p:sp>
      <p:sp>
        <p:nvSpPr>
          <p:cNvPr id="2" name="Footer Placeholder 1">
            <a:extLst>
              <a:ext uri="{FF2B5EF4-FFF2-40B4-BE49-F238E27FC236}">
                <a16:creationId xmlns:a16="http://schemas.microsoft.com/office/drawing/2014/main" id="{F4E788C3-0139-8447-8629-209882F47965}"/>
              </a:ext>
            </a:extLst>
          </p:cNvPr>
          <p:cNvSpPr>
            <a:spLocks noGrp="1"/>
          </p:cNvSpPr>
          <p:nvPr>
            <p:ph type="ftr" sz="quarter" idx="14"/>
          </p:nvPr>
        </p:nvSpPr>
        <p:spPr/>
        <p:txBody>
          <a:bodyPr/>
          <a:lstStyle>
            <a:lvl1pPr>
              <a:defRPr>
                <a:solidFill>
                  <a:schemeClr val="bg1"/>
                </a:solidFill>
              </a:defRPr>
            </a:lvl1pPr>
          </a:lstStyle>
          <a:p>
            <a:pPr marL="179388" indent="-179388"/>
            <a:r>
              <a:rPr lang="en-US" dirty="0"/>
              <a:t>Presentation Template Title Example </a:t>
            </a:r>
          </a:p>
        </p:txBody>
      </p:sp>
      <p:sp>
        <p:nvSpPr>
          <p:cNvPr id="3" name="Slide Number Placeholder 2">
            <a:extLst>
              <a:ext uri="{FF2B5EF4-FFF2-40B4-BE49-F238E27FC236}">
                <a16:creationId xmlns:a16="http://schemas.microsoft.com/office/drawing/2014/main" id="{C1A9DC1C-7B94-574E-90FF-5FE55B27033F}"/>
              </a:ext>
            </a:extLst>
          </p:cNvPr>
          <p:cNvSpPr>
            <a:spLocks noGrp="1"/>
          </p:cNvSpPr>
          <p:nvPr>
            <p:ph type="sldNum" sz="quarter" idx="15"/>
          </p:nvPr>
        </p:nvSpPr>
        <p:spPr/>
        <p:txBody>
          <a:bodyPr/>
          <a:lstStyle>
            <a:lvl1pPr>
              <a:defRPr>
                <a:solidFill>
                  <a:schemeClr val="bg1"/>
                </a:solidFill>
              </a:defRPr>
            </a:lvl1pPr>
          </a:lstStyle>
          <a:p>
            <a:fld id="{14719505-AD43-774F-936C-A3AE71DD4EEA}" type="slidenum">
              <a:rPr lang="en-GB" smtClean="0"/>
              <a:pPr/>
              <a:t>‹#›</a:t>
            </a:fld>
            <a:endParaRPr lang="en-GB" dirty="0"/>
          </a:p>
        </p:txBody>
      </p:sp>
      <p:sp>
        <p:nvSpPr>
          <p:cNvPr id="12" name="Title 21">
            <a:extLst>
              <a:ext uri="{FF2B5EF4-FFF2-40B4-BE49-F238E27FC236}">
                <a16:creationId xmlns:a16="http://schemas.microsoft.com/office/drawing/2014/main" id="{66EE4847-EDC0-684B-9AAE-D0F8A726D70A}"/>
              </a:ext>
            </a:extLst>
          </p:cNvPr>
          <p:cNvSpPr>
            <a:spLocks noGrp="1"/>
          </p:cNvSpPr>
          <p:nvPr>
            <p:ph type="title" hasCustomPrompt="1"/>
          </p:nvPr>
        </p:nvSpPr>
        <p:spPr>
          <a:xfrm>
            <a:off x="506702" y="405181"/>
            <a:ext cx="10432800" cy="908101"/>
          </a:xfrm>
        </p:spPr>
        <p:txBody>
          <a:bodyPr/>
          <a:lstStyle>
            <a:lvl1pPr>
              <a:lnSpc>
                <a:spcPct val="100000"/>
              </a:lnSpc>
              <a:spcBef>
                <a:spcPts val="0"/>
              </a:spcBef>
              <a:defRPr lang="en-GB" b="0" i="0" u="none" strike="noStrike" smtClean="0">
                <a:solidFill>
                  <a:schemeClr val="bg1"/>
                </a:solidFill>
                <a:effectLst/>
                <a:latin typeface="+mj-lt"/>
              </a:defRPr>
            </a:lvl1pPr>
          </a:lstStyle>
          <a:p>
            <a:r>
              <a:rPr lang="en-US" dirty="0"/>
              <a:t>This is a two-line page title, click to add text </a:t>
            </a:r>
            <a:br>
              <a:rPr lang="en-US" dirty="0"/>
            </a:br>
            <a:r>
              <a:rPr lang="en-US" dirty="0"/>
              <a:t>Lorem ipsum dolor sit </a:t>
            </a:r>
            <a:r>
              <a:rPr lang="en-US" dirty="0" err="1"/>
              <a:t>amet</a:t>
            </a:r>
            <a:r>
              <a:rPr lang="en-US" dirty="0"/>
              <a:t>, </a:t>
            </a:r>
            <a:r>
              <a:rPr lang="en-US" dirty="0" err="1"/>
              <a:t>consetetur</a:t>
            </a:r>
            <a:r>
              <a:rPr lang="en-US" dirty="0"/>
              <a:t> </a:t>
            </a:r>
            <a:r>
              <a:rPr lang="en-US" dirty="0" err="1"/>
              <a:t>sadipscing</a:t>
            </a:r>
            <a:r>
              <a:rPr lang="en-US" dirty="0"/>
              <a:t> </a:t>
            </a:r>
            <a:r>
              <a:rPr lang="en-US" dirty="0" err="1"/>
              <a:t>elitr</a:t>
            </a:r>
            <a:endParaRPr lang="en-US" dirty="0"/>
          </a:p>
        </p:txBody>
      </p:sp>
      <p:sp>
        <p:nvSpPr>
          <p:cNvPr id="7" name="Freeform 5">
            <a:extLst>
              <a:ext uri="{FF2B5EF4-FFF2-40B4-BE49-F238E27FC236}">
                <a16:creationId xmlns:a16="http://schemas.microsoft.com/office/drawing/2014/main" id="{6C79EE6F-CD1F-4ACA-9538-123667ABC54E}"/>
              </a:ext>
            </a:extLst>
          </p:cNvPr>
          <p:cNvSpPr>
            <a:spLocks noEditPoints="1"/>
          </p:cNvSpPr>
          <p:nvPr userDrawn="1"/>
        </p:nvSpPr>
        <p:spPr bwMode="auto">
          <a:xfrm>
            <a:off x="11265933" y="514352"/>
            <a:ext cx="410130" cy="409891"/>
          </a:xfrm>
          <a:custGeom>
            <a:avLst/>
            <a:gdLst>
              <a:gd name="T0" fmla="*/ 2386 w 5760"/>
              <a:gd name="T1" fmla="*/ 3095 h 5760"/>
              <a:gd name="T2" fmla="*/ 1754 w 5760"/>
              <a:gd name="T3" fmla="*/ 4131 h 5760"/>
              <a:gd name="T4" fmla="*/ 2386 w 5760"/>
              <a:gd name="T5" fmla="*/ 3095 h 5760"/>
              <a:gd name="T6" fmla="*/ 2480 w 5760"/>
              <a:gd name="T7" fmla="*/ 1601 h 5760"/>
              <a:gd name="T8" fmla="*/ 2019 w 5760"/>
              <a:gd name="T9" fmla="*/ 2248 h 5760"/>
              <a:gd name="T10" fmla="*/ 2480 w 5760"/>
              <a:gd name="T11" fmla="*/ 1601 h 5760"/>
              <a:gd name="T12" fmla="*/ 3894 w 5760"/>
              <a:gd name="T13" fmla="*/ 1634 h 5760"/>
              <a:gd name="T14" fmla="*/ 3527 w 5760"/>
              <a:gd name="T15" fmla="*/ 2129 h 5760"/>
              <a:gd name="T16" fmla="*/ 3894 w 5760"/>
              <a:gd name="T17" fmla="*/ 1634 h 5760"/>
              <a:gd name="T18" fmla="*/ 4482 w 5760"/>
              <a:gd name="T19" fmla="*/ 3645 h 5760"/>
              <a:gd name="T20" fmla="*/ 2889 w 5760"/>
              <a:gd name="T21" fmla="*/ 3501 h 5760"/>
              <a:gd name="T22" fmla="*/ 3375 w 5760"/>
              <a:gd name="T23" fmla="*/ 2488 h 5760"/>
              <a:gd name="T24" fmla="*/ 2536 w 5760"/>
              <a:gd name="T25" fmla="*/ 3678 h 5760"/>
              <a:gd name="T26" fmla="*/ 1293 w 5760"/>
              <a:gd name="T27" fmla="*/ 3916 h 5760"/>
              <a:gd name="T28" fmla="*/ 2417 w 5760"/>
              <a:gd name="T29" fmla="*/ 2830 h 5760"/>
              <a:gd name="T30" fmla="*/ 2121 w 5760"/>
              <a:gd name="T31" fmla="*/ 2791 h 5760"/>
              <a:gd name="T32" fmla="*/ 1387 w 5760"/>
              <a:gd name="T33" fmla="*/ 2065 h 5760"/>
              <a:gd name="T34" fmla="*/ 1643 w 5760"/>
              <a:gd name="T35" fmla="*/ 1794 h 5760"/>
              <a:gd name="T36" fmla="*/ 1779 w 5760"/>
              <a:gd name="T37" fmla="*/ 2272 h 5760"/>
              <a:gd name="T38" fmla="*/ 2712 w 5760"/>
              <a:gd name="T39" fmla="*/ 1579 h 5760"/>
              <a:gd name="T40" fmla="*/ 2170 w 5760"/>
              <a:gd name="T41" fmla="*/ 2592 h 5760"/>
              <a:gd name="T42" fmla="*/ 2817 w 5760"/>
              <a:gd name="T43" fmla="*/ 1985 h 5760"/>
              <a:gd name="T44" fmla="*/ 2688 w 5760"/>
              <a:gd name="T45" fmla="*/ 2463 h 5760"/>
              <a:gd name="T46" fmla="*/ 3295 w 5760"/>
              <a:gd name="T47" fmla="*/ 2297 h 5760"/>
              <a:gd name="T48" fmla="*/ 3853 w 5760"/>
              <a:gd name="T49" fmla="*/ 1322 h 5760"/>
              <a:gd name="T50" fmla="*/ 3574 w 5760"/>
              <a:gd name="T51" fmla="*/ 2352 h 5760"/>
              <a:gd name="T52" fmla="*/ 3900 w 5760"/>
              <a:gd name="T53" fmla="*/ 2471 h 5760"/>
              <a:gd name="T54" fmla="*/ 3861 w 5760"/>
              <a:gd name="T55" fmla="*/ 2728 h 5760"/>
              <a:gd name="T56" fmla="*/ 3182 w 5760"/>
              <a:gd name="T57" fmla="*/ 3468 h 5760"/>
              <a:gd name="T58" fmla="*/ 4203 w 5760"/>
              <a:gd name="T59" fmla="*/ 3645 h 5760"/>
              <a:gd name="T60" fmla="*/ 3750 w 5760"/>
              <a:gd name="T61" fmla="*/ 3429 h 5760"/>
              <a:gd name="T62" fmla="*/ 3750 w 5760"/>
              <a:gd name="T63" fmla="*/ 3813 h 5760"/>
              <a:gd name="T64" fmla="*/ 3949 w 5760"/>
              <a:gd name="T65" fmla="*/ 3015 h 5760"/>
              <a:gd name="T66" fmla="*/ 4482 w 5760"/>
              <a:gd name="T67" fmla="*/ 3645 h 5760"/>
              <a:gd name="T68" fmla="*/ 5449 w 5760"/>
              <a:gd name="T69" fmla="*/ 2880 h 5760"/>
              <a:gd name="T70" fmla="*/ 3406 w 5760"/>
              <a:gd name="T71" fmla="*/ 621 h 5760"/>
              <a:gd name="T72" fmla="*/ 2513 w 5760"/>
              <a:gd name="T73" fmla="*/ 693 h 5760"/>
              <a:gd name="T74" fmla="*/ 3685 w 5760"/>
              <a:gd name="T75" fmla="*/ 469 h 5760"/>
              <a:gd name="T76" fmla="*/ 2880 w 5760"/>
              <a:gd name="T77" fmla="*/ 309 h 5760"/>
              <a:gd name="T78" fmla="*/ 622 w 5760"/>
              <a:gd name="T79" fmla="*/ 2352 h 5760"/>
              <a:gd name="T80" fmla="*/ 694 w 5760"/>
              <a:gd name="T81" fmla="*/ 3247 h 5760"/>
              <a:gd name="T82" fmla="*/ 462 w 5760"/>
              <a:gd name="T83" fmla="*/ 2073 h 5760"/>
              <a:gd name="T84" fmla="*/ 310 w 5760"/>
              <a:gd name="T85" fmla="*/ 2880 h 5760"/>
              <a:gd name="T86" fmla="*/ 2353 w 5760"/>
              <a:gd name="T87" fmla="*/ 5144 h 5760"/>
              <a:gd name="T88" fmla="*/ 3248 w 5760"/>
              <a:gd name="T89" fmla="*/ 5072 h 5760"/>
              <a:gd name="T90" fmla="*/ 2074 w 5760"/>
              <a:gd name="T91" fmla="*/ 5296 h 5760"/>
              <a:gd name="T92" fmla="*/ 2880 w 5760"/>
              <a:gd name="T93" fmla="*/ 5448 h 5760"/>
              <a:gd name="T94" fmla="*/ 5137 w 5760"/>
              <a:gd name="T95" fmla="*/ 3413 h 5760"/>
              <a:gd name="T96" fmla="*/ 5065 w 5760"/>
              <a:gd name="T97" fmla="*/ 2512 h 5760"/>
              <a:gd name="T98" fmla="*/ 5297 w 5760"/>
              <a:gd name="T99" fmla="*/ 3692 h 5760"/>
              <a:gd name="T100" fmla="*/ 5449 w 5760"/>
              <a:gd name="T101" fmla="*/ 2880 h 5760"/>
              <a:gd name="T102" fmla="*/ 5623 w 5760"/>
              <a:gd name="T103" fmla="*/ 2880 h 5760"/>
              <a:gd name="T104" fmla="*/ 2880 w 5760"/>
              <a:gd name="T105" fmla="*/ 5622 h 5760"/>
              <a:gd name="T106" fmla="*/ 2880 w 5760"/>
              <a:gd name="T107" fmla="*/ 135 h 5760"/>
              <a:gd name="T108" fmla="*/ 5623 w 5760"/>
              <a:gd name="T109" fmla="*/ 2880 h 5760"/>
              <a:gd name="T110" fmla="*/ 5760 w 5760"/>
              <a:gd name="T111" fmla="*/ 2880 h 5760"/>
              <a:gd name="T112" fmla="*/ 0 w 5760"/>
              <a:gd name="T113" fmla="*/ 2880 h 5760"/>
              <a:gd name="T114" fmla="*/ 5760 w 5760"/>
              <a:gd name="T115" fmla="*/ 2880 h 57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5760" h="5760">
                <a:moveTo>
                  <a:pt x="2386" y="3095"/>
                </a:moveTo>
                <a:lnTo>
                  <a:pt x="2386" y="3095"/>
                </a:lnTo>
                <a:cubicBezTo>
                  <a:pt x="2027" y="3269"/>
                  <a:pt x="1572" y="3581"/>
                  <a:pt x="1572" y="3924"/>
                </a:cubicBezTo>
                <a:cubicBezTo>
                  <a:pt x="1572" y="4051"/>
                  <a:pt x="1635" y="4131"/>
                  <a:pt x="1754" y="4131"/>
                </a:cubicBezTo>
                <a:cubicBezTo>
                  <a:pt x="2105" y="4131"/>
                  <a:pt x="2320" y="3573"/>
                  <a:pt x="2386" y="3095"/>
                </a:cubicBezTo>
                <a:lnTo>
                  <a:pt x="2386" y="3095"/>
                </a:lnTo>
                <a:close/>
                <a:moveTo>
                  <a:pt x="2480" y="1601"/>
                </a:moveTo>
                <a:lnTo>
                  <a:pt x="2480" y="1601"/>
                </a:lnTo>
                <a:cubicBezTo>
                  <a:pt x="2480" y="1563"/>
                  <a:pt x="2458" y="1546"/>
                  <a:pt x="2425" y="1546"/>
                </a:cubicBezTo>
                <a:cubicBezTo>
                  <a:pt x="2257" y="1546"/>
                  <a:pt x="2019" y="1985"/>
                  <a:pt x="2019" y="2248"/>
                </a:cubicBezTo>
                <a:cubicBezTo>
                  <a:pt x="2281" y="2104"/>
                  <a:pt x="2480" y="1778"/>
                  <a:pt x="2480" y="1601"/>
                </a:cubicBezTo>
                <a:lnTo>
                  <a:pt x="2480" y="1601"/>
                </a:lnTo>
                <a:close/>
                <a:moveTo>
                  <a:pt x="3894" y="1634"/>
                </a:moveTo>
                <a:lnTo>
                  <a:pt x="3894" y="1634"/>
                </a:lnTo>
                <a:cubicBezTo>
                  <a:pt x="3894" y="1595"/>
                  <a:pt x="3885" y="1546"/>
                  <a:pt x="3836" y="1546"/>
                </a:cubicBezTo>
                <a:cubicBezTo>
                  <a:pt x="3717" y="1546"/>
                  <a:pt x="3527" y="1803"/>
                  <a:pt x="3527" y="2129"/>
                </a:cubicBezTo>
                <a:cubicBezTo>
                  <a:pt x="3765" y="1921"/>
                  <a:pt x="3894" y="1745"/>
                  <a:pt x="3894" y="1634"/>
                </a:cubicBezTo>
                <a:lnTo>
                  <a:pt x="3894" y="1634"/>
                </a:lnTo>
                <a:close/>
                <a:moveTo>
                  <a:pt x="4482" y="3645"/>
                </a:moveTo>
                <a:lnTo>
                  <a:pt x="4482" y="3645"/>
                </a:lnTo>
                <a:cubicBezTo>
                  <a:pt x="4482" y="4004"/>
                  <a:pt x="4173" y="4379"/>
                  <a:pt x="3717" y="4379"/>
                </a:cubicBezTo>
                <a:cubicBezTo>
                  <a:pt x="3168" y="4379"/>
                  <a:pt x="2889" y="3916"/>
                  <a:pt x="2889" y="3501"/>
                </a:cubicBezTo>
                <a:cubicBezTo>
                  <a:pt x="2889" y="2919"/>
                  <a:pt x="3287" y="2672"/>
                  <a:pt x="3455" y="2584"/>
                </a:cubicBezTo>
                <a:cubicBezTo>
                  <a:pt x="3422" y="2559"/>
                  <a:pt x="3397" y="2529"/>
                  <a:pt x="3375" y="2488"/>
                </a:cubicBezTo>
                <a:cubicBezTo>
                  <a:pt x="3182" y="2623"/>
                  <a:pt x="3008" y="2744"/>
                  <a:pt x="2640" y="2951"/>
                </a:cubicBezTo>
                <a:cubicBezTo>
                  <a:pt x="2624" y="3206"/>
                  <a:pt x="2601" y="3485"/>
                  <a:pt x="2536" y="3678"/>
                </a:cubicBezTo>
                <a:cubicBezTo>
                  <a:pt x="2400" y="4084"/>
                  <a:pt x="2121" y="4379"/>
                  <a:pt x="1754" y="4379"/>
                </a:cubicBezTo>
                <a:cubicBezTo>
                  <a:pt x="1444" y="4379"/>
                  <a:pt x="1293" y="4155"/>
                  <a:pt x="1293" y="3916"/>
                </a:cubicBezTo>
                <a:cubicBezTo>
                  <a:pt x="1293" y="3741"/>
                  <a:pt x="1395" y="3518"/>
                  <a:pt x="1580" y="3349"/>
                </a:cubicBezTo>
                <a:cubicBezTo>
                  <a:pt x="1812" y="3142"/>
                  <a:pt x="2066" y="3015"/>
                  <a:pt x="2417" y="2830"/>
                </a:cubicBezTo>
                <a:cubicBezTo>
                  <a:pt x="2425" y="2783"/>
                  <a:pt x="2433" y="2736"/>
                  <a:pt x="2442" y="2678"/>
                </a:cubicBezTo>
                <a:cubicBezTo>
                  <a:pt x="2353" y="2758"/>
                  <a:pt x="2226" y="2791"/>
                  <a:pt x="2121" y="2791"/>
                </a:cubicBezTo>
                <a:cubicBezTo>
                  <a:pt x="1955" y="2791"/>
                  <a:pt x="1818" y="2648"/>
                  <a:pt x="1787" y="2496"/>
                </a:cubicBezTo>
                <a:cubicBezTo>
                  <a:pt x="1563" y="2480"/>
                  <a:pt x="1395" y="2320"/>
                  <a:pt x="1387" y="2065"/>
                </a:cubicBezTo>
                <a:cubicBezTo>
                  <a:pt x="1387" y="1882"/>
                  <a:pt x="1459" y="1723"/>
                  <a:pt x="1580" y="1723"/>
                </a:cubicBezTo>
                <a:cubicBezTo>
                  <a:pt x="1627" y="1723"/>
                  <a:pt x="1643" y="1762"/>
                  <a:pt x="1643" y="1794"/>
                </a:cubicBezTo>
                <a:cubicBezTo>
                  <a:pt x="1643" y="1825"/>
                  <a:pt x="1602" y="1930"/>
                  <a:pt x="1602" y="2032"/>
                </a:cubicBezTo>
                <a:cubicBezTo>
                  <a:pt x="1602" y="2137"/>
                  <a:pt x="1652" y="2272"/>
                  <a:pt x="1779" y="2272"/>
                </a:cubicBezTo>
                <a:cubicBezTo>
                  <a:pt x="1779" y="1858"/>
                  <a:pt x="2082" y="1322"/>
                  <a:pt x="2442" y="1322"/>
                </a:cubicBezTo>
                <a:cubicBezTo>
                  <a:pt x="2680" y="1322"/>
                  <a:pt x="2712" y="1499"/>
                  <a:pt x="2712" y="1579"/>
                </a:cubicBezTo>
                <a:cubicBezTo>
                  <a:pt x="2712" y="1954"/>
                  <a:pt x="2337" y="2369"/>
                  <a:pt x="2033" y="2471"/>
                </a:cubicBezTo>
                <a:cubicBezTo>
                  <a:pt x="2042" y="2504"/>
                  <a:pt x="2074" y="2592"/>
                  <a:pt x="2170" y="2592"/>
                </a:cubicBezTo>
                <a:cubicBezTo>
                  <a:pt x="2290" y="2592"/>
                  <a:pt x="2433" y="2480"/>
                  <a:pt x="2505" y="2391"/>
                </a:cubicBezTo>
                <a:cubicBezTo>
                  <a:pt x="2536" y="2225"/>
                  <a:pt x="2657" y="1985"/>
                  <a:pt x="2817" y="1985"/>
                </a:cubicBezTo>
                <a:cubicBezTo>
                  <a:pt x="2880" y="1985"/>
                  <a:pt x="2911" y="2032"/>
                  <a:pt x="2911" y="2090"/>
                </a:cubicBezTo>
                <a:cubicBezTo>
                  <a:pt x="2911" y="2209"/>
                  <a:pt x="2784" y="2361"/>
                  <a:pt x="2688" y="2463"/>
                </a:cubicBezTo>
                <a:cubicBezTo>
                  <a:pt x="2673" y="2543"/>
                  <a:pt x="2665" y="2631"/>
                  <a:pt x="2665" y="2703"/>
                </a:cubicBezTo>
                <a:cubicBezTo>
                  <a:pt x="2944" y="2535"/>
                  <a:pt x="3088" y="2449"/>
                  <a:pt x="3295" y="2297"/>
                </a:cubicBezTo>
                <a:cubicBezTo>
                  <a:pt x="3279" y="2242"/>
                  <a:pt x="3279" y="2176"/>
                  <a:pt x="3279" y="2112"/>
                </a:cubicBezTo>
                <a:cubicBezTo>
                  <a:pt x="3279" y="1739"/>
                  <a:pt x="3527" y="1322"/>
                  <a:pt x="3853" y="1322"/>
                </a:cubicBezTo>
                <a:cubicBezTo>
                  <a:pt x="4037" y="1322"/>
                  <a:pt x="4131" y="1452"/>
                  <a:pt x="4131" y="1595"/>
                </a:cubicBezTo>
                <a:cubicBezTo>
                  <a:pt x="4131" y="1866"/>
                  <a:pt x="3900" y="2104"/>
                  <a:pt x="3574" y="2352"/>
                </a:cubicBezTo>
                <a:cubicBezTo>
                  <a:pt x="3599" y="2416"/>
                  <a:pt x="3637" y="2471"/>
                  <a:pt x="3701" y="2504"/>
                </a:cubicBezTo>
                <a:cubicBezTo>
                  <a:pt x="3709" y="2488"/>
                  <a:pt x="3813" y="2471"/>
                  <a:pt x="3900" y="2471"/>
                </a:cubicBezTo>
                <a:cubicBezTo>
                  <a:pt x="3996" y="2471"/>
                  <a:pt x="4131" y="2496"/>
                  <a:pt x="4131" y="2592"/>
                </a:cubicBezTo>
                <a:cubicBezTo>
                  <a:pt x="4131" y="2703"/>
                  <a:pt x="3980" y="2728"/>
                  <a:pt x="3861" y="2728"/>
                </a:cubicBezTo>
                <a:cubicBezTo>
                  <a:pt x="3797" y="2736"/>
                  <a:pt x="3693" y="2711"/>
                  <a:pt x="3693" y="2711"/>
                </a:cubicBezTo>
                <a:cubicBezTo>
                  <a:pt x="3518" y="2758"/>
                  <a:pt x="3182" y="2959"/>
                  <a:pt x="3182" y="3468"/>
                </a:cubicBezTo>
                <a:cubicBezTo>
                  <a:pt x="3182" y="3813"/>
                  <a:pt x="3397" y="4131"/>
                  <a:pt x="3734" y="4131"/>
                </a:cubicBezTo>
                <a:cubicBezTo>
                  <a:pt x="3988" y="4131"/>
                  <a:pt x="4195" y="3940"/>
                  <a:pt x="4203" y="3645"/>
                </a:cubicBezTo>
                <a:cubicBezTo>
                  <a:pt x="4204" y="3454"/>
                  <a:pt x="4123" y="3253"/>
                  <a:pt x="3933" y="3253"/>
                </a:cubicBezTo>
                <a:cubicBezTo>
                  <a:pt x="3836" y="3253"/>
                  <a:pt x="3750" y="3325"/>
                  <a:pt x="3750" y="3429"/>
                </a:cubicBezTo>
                <a:cubicBezTo>
                  <a:pt x="3742" y="3589"/>
                  <a:pt x="3861" y="3606"/>
                  <a:pt x="3861" y="3708"/>
                </a:cubicBezTo>
                <a:cubicBezTo>
                  <a:pt x="3861" y="3780"/>
                  <a:pt x="3806" y="3813"/>
                  <a:pt x="3750" y="3813"/>
                </a:cubicBezTo>
                <a:cubicBezTo>
                  <a:pt x="3590" y="3813"/>
                  <a:pt x="3469" y="3653"/>
                  <a:pt x="3469" y="3454"/>
                </a:cubicBezTo>
                <a:cubicBezTo>
                  <a:pt x="3469" y="3214"/>
                  <a:pt x="3678" y="3015"/>
                  <a:pt x="3949" y="3015"/>
                </a:cubicBezTo>
                <a:cubicBezTo>
                  <a:pt x="4300" y="3015"/>
                  <a:pt x="4482" y="3319"/>
                  <a:pt x="4482" y="3645"/>
                </a:cubicBezTo>
                <a:lnTo>
                  <a:pt x="4482" y="3645"/>
                </a:lnTo>
                <a:close/>
                <a:moveTo>
                  <a:pt x="5449" y="2880"/>
                </a:moveTo>
                <a:lnTo>
                  <a:pt x="5449" y="2880"/>
                </a:lnTo>
                <a:cubicBezTo>
                  <a:pt x="5449" y="1969"/>
                  <a:pt x="4985" y="1027"/>
                  <a:pt x="3988" y="726"/>
                </a:cubicBezTo>
                <a:cubicBezTo>
                  <a:pt x="3781" y="662"/>
                  <a:pt x="3607" y="621"/>
                  <a:pt x="3406" y="621"/>
                </a:cubicBezTo>
                <a:cubicBezTo>
                  <a:pt x="2944" y="621"/>
                  <a:pt x="2928" y="884"/>
                  <a:pt x="2712" y="884"/>
                </a:cubicBezTo>
                <a:cubicBezTo>
                  <a:pt x="2593" y="884"/>
                  <a:pt x="2513" y="798"/>
                  <a:pt x="2513" y="693"/>
                </a:cubicBezTo>
                <a:cubicBezTo>
                  <a:pt x="2513" y="510"/>
                  <a:pt x="2729" y="367"/>
                  <a:pt x="3071" y="367"/>
                </a:cubicBezTo>
                <a:cubicBezTo>
                  <a:pt x="3391" y="367"/>
                  <a:pt x="3637" y="447"/>
                  <a:pt x="3685" y="469"/>
                </a:cubicBezTo>
                <a:lnTo>
                  <a:pt x="3693" y="447"/>
                </a:lnTo>
                <a:cubicBezTo>
                  <a:pt x="3607" y="414"/>
                  <a:pt x="3303" y="309"/>
                  <a:pt x="2880" y="309"/>
                </a:cubicBezTo>
                <a:cubicBezTo>
                  <a:pt x="1961" y="309"/>
                  <a:pt x="1028" y="781"/>
                  <a:pt x="727" y="1770"/>
                </a:cubicBezTo>
                <a:cubicBezTo>
                  <a:pt x="663" y="1977"/>
                  <a:pt x="622" y="2154"/>
                  <a:pt x="622" y="2352"/>
                </a:cubicBezTo>
                <a:cubicBezTo>
                  <a:pt x="622" y="2816"/>
                  <a:pt x="885" y="2838"/>
                  <a:pt x="885" y="3054"/>
                </a:cubicBezTo>
                <a:cubicBezTo>
                  <a:pt x="885" y="3167"/>
                  <a:pt x="798" y="3247"/>
                  <a:pt x="694" y="3247"/>
                </a:cubicBezTo>
                <a:cubicBezTo>
                  <a:pt x="511" y="3247"/>
                  <a:pt x="368" y="3037"/>
                  <a:pt x="368" y="2687"/>
                </a:cubicBezTo>
                <a:cubicBezTo>
                  <a:pt x="368" y="2369"/>
                  <a:pt x="448" y="2121"/>
                  <a:pt x="462" y="2073"/>
                </a:cubicBezTo>
                <a:lnTo>
                  <a:pt x="440" y="2065"/>
                </a:lnTo>
                <a:cubicBezTo>
                  <a:pt x="415" y="2161"/>
                  <a:pt x="310" y="2457"/>
                  <a:pt x="310" y="2880"/>
                </a:cubicBezTo>
                <a:cubicBezTo>
                  <a:pt x="310" y="3805"/>
                  <a:pt x="782" y="4738"/>
                  <a:pt x="1771" y="5041"/>
                </a:cubicBezTo>
                <a:cubicBezTo>
                  <a:pt x="1978" y="5105"/>
                  <a:pt x="2154" y="5144"/>
                  <a:pt x="2353" y="5144"/>
                </a:cubicBezTo>
                <a:cubicBezTo>
                  <a:pt x="2817" y="5144"/>
                  <a:pt x="2831" y="4873"/>
                  <a:pt x="3047" y="4873"/>
                </a:cubicBezTo>
                <a:cubicBezTo>
                  <a:pt x="3160" y="4873"/>
                  <a:pt x="3248" y="4961"/>
                  <a:pt x="3248" y="5072"/>
                </a:cubicBezTo>
                <a:cubicBezTo>
                  <a:pt x="3248" y="5249"/>
                  <a:pt x="3038" y="5392"/>
                  <a:pt x="2688" y="5392"/>
                </a:cubicBezTo>
                <a:cubicBezTo>
                  <a:pt x="2370" y="5392"/>
                  <a:pt x="2113" y="5312"/>
                  <a:pt x="2074" y="5296"/>
                </a:cubicBezTo>
                <a:lnTo>
                  <a:pt x="2066" y="5320"/>
                </a:lnTo>
                <a:cubicBezTo>
                  <a:pt x="2154" y="5359"/>
                  <a:pt x="2458" y="5448"/>
                  <a:pt x="2880" y="5448"/>
                </a:cubicBezTo>
                <a:cubicBezTo>
                  <a:pt x="3797" y="5448"/>
                  <a:pt x="4739" y="4984"/>
                  <a:pt x="5034" y="3987"/>
                </a:cubicBezTo>
                <a:cubicBezTo>
                  <a:pt x="5098" y="3788"/>
                  <a:pt x="5137" y="3606"/>
                  <a:pt x="5137" y="3413"/>
                </a:cubicBezTo>
                <a:cubicBezTo>
                  <a:pt x="5137" y="2943"/>
                  <a:pt x="4874" y="2927"/>
                  <a:pt x="4874" y="2711"/>
                </a:cubicBezTo>
                <a:cubicBezTo>
                  <a:pt x="4874" y="2592"/>
                  <a:pt x="4954" y="2512"/>
                  <a:pt x="5065" y="2512"/>
                </a:cubicBezTo>
                <a:cubicBezTo>
                  <a:pt x="5250" y="2512"/>
                  <a:pt x="5393" y="2728"/>
                  <a:pt x="5393" y="3079"/>
                </a:cubicBezTo>
                <a:cubicBezTo>
                  <a:pt x="5393" y="3390"/>
                  <a:pt x="5313" y="3637"/>
                  <a:pt x="5297" y="3692"/>
                </a:cubicBezTo>
                <a:lnTo>
                  <a:pt x="5322" y="3700"/>
                </a:lnTo>
                <a:cubicBezTo>
                  <a:pt x="5352" y="3606"/>
                  <a:pt x="5449" y="3310"/>
                  <a:pt x="5449" y="2880"/>
                </a:cubicBezTo>
                <a:lnTo>
                  <a:pt x="5449" y="2880"/>
                </a:lnTo>
                <a:close/>
                <a:moveTo>
                  <a:pt x="5623" y="2880"/>
                </a:moveTo>
                <a:lnTo>
                  <a:pt x="5623" y="2880"/>
                </a:lnTo>
                <a:cubicBezTo>
                  <a:pt x="5623" y="4395"/>
                  <a:pt x="4396" y="5622"/>
                  <a:pt x="2880" y="5622"/>
                </a:cubicBezTo>
                <a:cubicBezTo>
                  <a:pt x="1364" y="5622"/>
                  <a:pt x="136" y="4395"/>
                  <a:pt x="136" y="2880"/>
                </a:cubicBezTo>
                <a:cubicBezTo>
                  <a:pt x="136" y="1363"/>
                  <a:pt x="1364" y="135"/>
                  <a:pt x="2880" y="135"/>
                </a:cubicBezTo>
                <a:cubicBezTo>
                  <a:pt x="4396" y="135"/>
                  <a:pt x="5623" y="1372"/>
                  <a:pt x="5623" y="2880"/>
                </a:cubicBezTo>
                <a:lnTo>
                  <a:pt x="5623" y="2880"/>
                </a:lnTo>
                <a:close/>
                <a:moveTo>
                  <a:pt x="5760" y="2880"/>
                </a:moveTo>
                <a:lnTo>
                  <a:pt x="5760" y="2880"/>
                </a:lnTo>
                <a:cubicBezTo>
                  <a:pt x="5760" y="1292"/>
                  <a:pt x="4468" y="0"/>
                  <a:pt x="2880" y="0"/>
                </a:cubicBezTo>
                <a:cubicBezTo>
                  <a:pt x="1293" y="0"/>
                  <a:pt x="0" y="1292"/>
                  <a:pt x="0" y="2880"/>
                </a:cubicBezTo>
                <a:cubicBezTo>
                  <a:pt x="0" y="4473"/>
                  <a:pt x="1293" y="5760"/>
                  <a:pt x="2880" y="5760"/>
                </a:cubicBezTo>
                <a:cubicBezTo>
                  <a:pt x="4468" y="5760"/>
                  <a:pt x="5760" y="4473"/>
                  <a:pt x="5760" y="2880"/>
                </a:cubicBezTo>
                <a:close/>
              </a:path>
            </a:pathLst>
          </a:custGeom>
          <a:solidFill>
            <a:schemeClr val="bg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Tree>
    <p:extLst>
      <p:ext uri="{BB962C8B-B14F-4D97-AF65-F5344CB8AC3E}">
        <p14:creationId xmlns:p14="http://schemas.microsoft.com/office/powerpoint/2010/main" val="1381728280"/>
      </p:ext>
    </p:extLst>
  </p:cSld>
  <p:clrMapOvr>
    <a:overrideClrMapping bg1="lt1" tx1="dk1" bg2="lt2" tx2="dk2" accent1="accent1" accent2="accent2" accent3="accent3" accent4="accent4" accent5="accent5" accent6="accent6" hlink="hlink" folHlink="folHlink"/>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showMasterSp="0" preserve="1" userDrawn="1">
  <p:cSld name="Chart slide white">
    <p:bg>
      <p:bgRef idx="1001">
        <a:schemeClr val="bg1"/>
      </p:bgRef>
    </p:bg>
    <p:spTree>
      <p:nvGrpSpPr>
        <p:cNvPr id="1" name=""/>
        <p:cNvGrpSpPr/>
        <p:nvPr/>
      </p:nvGrpSpPr>
      <p:grpSpPr>
        <a:xfrm>
          <a:off x="0" y="0"/>
          <a:ext cx="0" cy="0"/>
          <a:chOff x="0" y="0"/>
          <a:chExt cx="0" cy="0"/>
        </a:xfrm>
      </p:grpSpPr>
      <p:sp>
        <p:nvSpPr>
          <p:cNvPr id="4" name="Chart Placeholder 3">
            <a:extLst>
              <a:ext uri="{FF2B5EF4-FFF2-40B4-BE49-F238E27FC236}">
                <a16:creationId xmlns:a16="http://schemas.microsoft.com/office/drawing/2014/main" id="{5AFB7DC2-B300-F54A-9438-99C56E71F45E}"/>
              </a:ext>
            </a:extLst>
          </p:cNvPr>
          <p:cNvSpPr>
            <a:spLocks noGrp="1"/>
          </p:cNvSpPr>
          <p:nvPr>
            <p:ph type="chart" sz="quarter" idx="13"/>
          </p:nvPr>
        </p:nvSpPr>
        <p:spPr>
          <a:xfrm>
            <a:off x="515938" y="1652155"/>
            <a:ext cx="11160125" cy="4550207"/>
          </a:xfrm>
          <a:prstGeom prst="rect">
            <a:avLst/>
          </a:prstGeom>
        </p:spPr>
        <p:txBody>
          <a:bodyPr/>
          <a:lstStyle>
            <a:lvl1pPr>
              <a:defRPr>
                <a:noFill/>
              </a:defRPr>
            </a:lvl1pPr>
          </a:lstStyle>
          <a:p>
            <a:r>
              <a:rPr lang="en-US" dirty="0"/>
              <a:t>Click icon to add chart</a:t>
            </a:r>
          </a:p>
        </p:txBody>
      </p:sp>
      <p:sp>
        <p:nvSpPr>
          <p:cNvPr id="2" name="Footer Placeholder 1">
            <a:extLst>
              <a:ext uri="{FF2B5EF4-FFF2-40B4-BE49-F238E27FC236}">
                <a16:creationId xmlns:a16="http://schemas.microsoft.com/office/drawing/2014/main" id="{C303A1E1-96CC-0449-9438-425163411530}"/>
              </a:ext>
            </a:extLst>
          </p:cNvPr>
          <p:cNvSpPr>
            <a:spLocks noGrp="1"/>
          </p:cNvSpPr>
          <p:nvPr>
            <p:ph type="ftr" sz="quarter" idx="14"/>
          </p:nvPr>
        </p:nvSpPr>
        <p:spPr/>
        <p:txBody>
          <a:bodyPr/>
          <a:lstStyle/>
          <a:p>
            <a:pPr marL="179388" indent="-179388"/>
            <a:r>
              <a:rPr lang="en-US" dirty="0"/>
              <a:t>Presentation Template Title Example </a:t>
            </a:r>
          </a:p>
        </p:txBody>
      </p:sp>
      <p:sp>
        <p:nvSpPr>
          <p:cNvPr id="3" name="Slide Number Placeholder 2">
            <a:extLst>
              <a:ext uri="{FF2B5EF4-FFF2-40B4-BE49-F238E27FC236}">
                <a16:creationId xmlns:a16="http://schemas.microsoft.com/office/drawing/2014/main" id="{9AFF2671-8A65-7144-9E25-56A2DB046EBD}"/>
              </a:ext>
            </a:extLst>
          </p:cNvPr>
          <p:cNvSpPr>
            <a:spLocks noGrp="1"/>
          </p:cNvSpPr>
          <p:nvPr>
            <p:ph type="sldNum" sz="quarter" idx="15"/>
          </p:nvPr>
        </p:nvSpPr>
        <p:spPr/>
        <p:txBody>
          <a:bodyPr/>
          <a:lstStyle/>
          <a:p>
            <a:fld id="{14719505-AD43-774F-936C-A3AE71DD4EEA}" type="slidenum">
              <a:rPr lang="en-GB" smtClean="0"/>
              <a:pPr/>
              <a:t>‹#›</a:t>
            </a:fld>
            <a:endParaRPr lang="en-GB" dirty="0"/>
          </a:p>
        </p:txBody>
      </p:sp>
      <p:sp>
        <p:nvSpPr>
          <p:cNvPr id="12" name="Title 21">
            <a:extLst>
              <a:ext uri="{FF2B5EF4-FFF2-40B4-BE49-F238E27FC236}">
                <a16:creationId xmlns:a16="http://schemas.microsoft.com/office/drawing/2014/main" id="{C2EC6BA5-3813-3A4C-9088-F24F3B28AF41}"/>
              </a:ext>
            </a:extLst>
          </p:cNvPr>
          <p:cNvSpPr>
            <a:spLocks noGrp="1"/>
          </p:cNvSpPr>
          <p:nvPr>
            <p:ph type="title" hasCustomPrompt="1"/>
          </p:nvPr>
        </p:nvSpPr>
        <p:spPr>
          <a:xfrm>
            <a:off x="507600" y="404256"/>
            <a:ext cx="10432800" cy="908101"/>
          </a:xfrm>
        </p:spPr>
        <p:txBody>
          <a:bodyPr/>
          <a:lstStyle>
            <a:lvl1pPr>
              <a:lnSpc>
                <a:spcPct val="100000"/>
              </a:lnSpc>
              <a:spcBef>
                <a:spcPts val="0"/>
              </a:spcBef>
              <a:defRPr lang="en-GB" b="0" i="0" u="none" strike="noStrike" smtClean="0">
                <a:solidFill>
                  <a:schemeClr val="tx1"/>
                </a:solidFill>
                <a:effectLst/>
                <a:latin typeface="+mj-lt"/>
              </a:defRPr>
            </a:lvl1pPr>
          </a:lstStyle>
          <a:p>
            <a:r>
              <a:rPr lang="en-US" dirty="0"/>
              <a:t>This is a two-line page title, click to add text </a:t>
            </a:r>
            <a:br>
              <a:rPr lang="en-US" dirty="0"/>
            </a:br>
            <a:r>
              <a:rPr lang="en-US" dirty="0"/>
              <a:t>Lorem ipsum dolor sit </a:t>
            </a:r>
            <a:r>
              <a:rPr lang="en-US" dirty="0" err="1"/>
              <a:t>amet</a:t>
            </a:r>
            <a:r>
              <a:rPr lang="en-US" dirty="0"/>
              <a:t>, </a:t>
            </a:r>
            <a:r>
              <a:rPr lang="en-US" dirty="0" err="1"/>
              <a:t>consetetur</a:t>
            </a:r>
            <a:r>
              <a:rPr lang="en-US" dirty="0"/>
              <a:t> </a:t>
            </a:r>
            <a:r>
              <a:rPr lang="en-US" dirty="0" err="1"/>
              <a:t>sadipscing</a:t>
            </a:r>
            <a:r>
              <a:rPr lang="en-US" dirty="0"/>
              <a:t> </a:t>
            </a:r>
            <a:r>
              <a:rPr lang="en-US" dirty="0" err="1"/>
              <a:t>elitr</a:t>
            </a:r>
            <a:endParaRPr lang="en-US" dirty="0"/>
          </a:p>
        </p:txBody>
      </p:sp>
      <p:sp>
        <p:nvSpPr>
          <p:cNvPr id="8" name="Freeform 5">
            <a:extLst>
              <a:ext uri="{FF2B5EF4-FFF2-40B4-BE49-F238E27FC236}">
                <a16:creationId xmlns:a16="http://schemas.microsoft.com/office/drawing/2014/main" id="{4D9D99D4-5362-4113-8764-0C36A3395808}"/>
              </a:ext>
            </a:extLst>
          </p:cNvPr>
          <p:cNvSpPr>
            <a:spLocks noEditPoints="1"/>
          </p:cNvSpPr>
          <p:nvPr userDrawn="1"/>
        </p:nvSpPr>
        <p:spPr bwMode="auto">
          <a:xfrm>
            <a:off x="11265933" y="514352"/>
            <a:ext cx="410130" cy="409891"/>
          </a:xfrm>
          <a:custGeom>
            <a:avLst/>
            <a:gdLst>
              <a:gd name="T0" fmla="*/ 2386 w 5760"/>
              <a:gd name="T1" fmla="*/ 3095 h 5760"/>
              <a:gd name="T2" fmla="*/ 1754 w 5760"/>
              <a:gd name="T3" fmla="*/ 4131 h 5760"/>
              <a:gd name="T4" fmla="*/ 2386 w 5760"/>
              <a:gd name="T5" fmla="*/ 3095 h 5760"/>
              <a:gd name="T6" fmla="*/ 2480 w 5760"/>
              <a:gd name="T7" fmla="*/ 1601 h 5760"/>
              <a:gd name="T8" fmla="*/ 2019 w 5760"/>
              <a:gd name="T9" fmla="*/ 2248 h 5760"/>
              <a:gd name="T10" fmla="*/ 2480 w 5760"/>
              <a:gd name="T11" fmla="*/ 1601 h 5760"/>
              <a:gd name="T12" fmla="*/ 3894 w 5760"/>
              <a:gd name="T13" fmla="*/ 1634 h 5760"/>
              <a:gd name="T14" fmla="*/ 3527 w 5760"/>
              <a:gd name="T15" fmla="*/ 2129 h 5760"/>
              <a:gd name="T16" fmla="*/ 3894 w 5760"/>
              <a:gd name="T17" fmla="*/ 1634 h 5760"/>
              <a:gd name="T18" fmla="*/ 4482 w 5760"/>
              <a:gd name="T19" fmla="*/ 3645 h 5760"/>
              <a:gd name="T20" fmla="*/ 2889 w 5760"/>
              <a:gd name="T21" fmla="*/ 3501 h 5760"/>
              <a:gd name="T22" fmla="*/ 3375 w 5760"/>
              <a:gd name="T23" fmla="*/ 2488 h 5760"/>
              <a:gd name="T24" fmla="*/ 2536 w 5760"/>
              <a:gd name="T25" fmla="*/ 3678 h 5760"/>
              <a:gd name="T26" fmla="*/ 1293 w 5760"/>
              <a:gd name="T27" fmla="*/ 3916 h 5760"/>
              <a:gd name="T28" fmla="*/ 2417 w 5760"/>
              <a:gd name="T29" fmla="*/ 2830 h 5760"/>
              <a:gd name="T30" fmla="*/ 2121 w 5760"/>
              <a:gd name="T31" fmla="*/ 2791 h 5760"/>
              <a:gd name="T32" fmla="*/ 1387 w 5760"/>
              <a:gd name="T33" fmla="*/ 2065 h 5760"/>
              <a:gd name="T34" fmla="*/ 1643 w 5760"/>
              <a:gd name="T35" fmla="*/ 1794 h 5760"/>
              <a:gd name="T36" fmla="*/ 1779 w 5760"/>
              <a:gd name="T37" fmla="*/ 2272 h 5760"/>
              <a:gd name="T38" fmla="*/ 2712 w 5760"/>
              <a:gd name="T39" fmla="*/ 1579 h 5760"/>
              <a:gd name="T40" fmla="*/ 2170 w 5760"/>
              <a:gd name="T41" fmla="*/ 2592 h 5760"/>
              <a:gd name="T42" fmla="*/ 2817 w 5760"/>
              <a:gd name="T43" fmla="*/ 1985 h 5760"/>
              <a:gd name="T44" fmla="*/ 2688 w 5760"/>
              <a:gd name="T45" fmla="*/ 2463 h 5760"/>
              <a:gd name="T46" fmla="*/ 3295 w 5760"/>
              <a:gd name="T47" fmla="*/ 2297 h 5760"/>
              <a:gd name="T48" fmla="*/ 3853 w 5760"/>
              <a:gd name="T49" fmla="*/ 1322 h 5760"/>
              <a:gd name="T50" fmla="*/ 3574 w 5760"/>
              <a:gd name="T51" fmla="*/ 2352 h 5760"/>
              <a:gd name="T52" fmla="*/ 3900 w 5760"/>
              <a:gd name="T53" fmla="*/ 2471 h 5760"/>
              <a:gd name="T54" fmla="*/ 3861 w 5760"/>
              <a:gd name="T55" fmla="*/ 2728 h 5760"/>
              <a:gd name="T56" fmla="*/ 3182 w 5760"/>
              <a:gd name="T57" fmla="*/ 3468 h 5760"/>
              <a:gd name="T58" fmla="*/ 4203 w 5760"/>
              <a:gd name="T59" fmla="*/ 3645 h 5760"/>
              <a:gd name="T60" fmla="*/ 3750 w 5760"/>
              <a:gd name="T61" fmla="*/ 3429 h 5760"/>
              <a:gd name="T62" fmla="*/ 3750 w 5760"/>
              <a:gd name="T63" fmla="*/ 3813 h 5760"/>
              <a:gd name="T64" fmla="*/ 3949 w 5760"/>
              <a:gd name="T65" fmla="*/ 3015 h 5760"/>
              <a:gd name="T66" fmla="*/ 4482 w 5760"/>
              <a:gd name="T67" fmla="*/ 3645 h 5760"/>
              <a:gd name="T68" fmla="*/ 5449 w 5760"/>
              <a:gd name="T69" fmla="*/ 2880 h 5760"/>
              <a:gd name="T70" fmla="*/ 3406 w 5760"/>
              <a:gd name="T71" fmla="*/ 621 h 5760"/>
              <a:gd name="T72" fmla="*/ 2513 w 5760"/>
              <a:gd name="T73" fmla="*/ 693 h 5760"/>
              <a:gd name="T74" fmla="*/ 3685 w 5760"/>
              <a:gd name="T75" fmla="*/ 469 h 5760"/>
              <a:gd name="T76" fmla="*/ 2880 w 5760"/>
              <a:gd name="T77" fmla="*/ 309 h 5760"/>
              <a:gd name="T78" fmla="*/ 622 w 5760"/>
              <a:gd name="T79" fmla="*/ 2352 h 5760"/>
              <a:gd name="T80" fmla="*/ 694 w 5760"/>
              <a:gd name="T81" fmla="*/ 3247 h 5760"/>
              <a:gd name="T82" fmla="*/ 462 w 5760"/>
              <a:gd name="T83" fmla="*/ 2073 h 5760"/>
              <a:gd name="T84" fmla="*/ 310 w 5760"/>
              <a:gd name="T85" fmla="*/ 2880 h 5760"/>
              <a:gd name="T86" fmla="*/ 2353 w 5760"/>
              <a:gd name="T87" fmla="*/ 5144 h 5760"/>
              <a:gd name="T88" fmla="*/ 3248 w 5760"/>
              <a:gd name="T89" fmla="*/ 5072 h 5760"/>
              <a:gd name="T90" fmla="*/ 2074 w 5760"/>
              <a:gd name="T91" fmla="*/ 5296 h 5760"/>
              <a:gd name="T92" fmla="*/ 2880 w 5760"/>
              <a:gd name="T93" fmla="*/ 5448 h 5760"/>
              <a:gd name="T94" fmla="*/ 5137 w 5760"/>
              <a:gd name="T95" fmla="*/ 3413 h 5760"/>
              <a:gd name="T96" fmla="*/ 5065 w 5760"/>
              <a:gd name="T97" fmla="*/ 2512 h 5760"/>
              <a:gd name="T98" fmla="*/ 5297 w 5760"/>
              <a:gd name="T99" fmla="*/ 3692 h 5760"/>
              <a:gd name="T100" fmla="*/ 5449 w 5760"/>
              <a:gd name="T101" fmla="*/ 2880 h 5760"/>
              <a:gd name="T102" fmla="*/ 5623 w 5760"/>
              <a:gd name="T103" fmla="*/ 2880 h 5760"/>
              <a:gd name="T104" fmla="*/ 2880 w 5760"/>
              <a:gd name="T105" fmla="*/ 5622 h 5760"/>
              <a:gd name="T106" fmla="*/ 2880 w 5760"/>
              <a:gd name="T107" fmla="*/ 135 h 5760"/>
              <a:gd name="T108" fmla="*/ 5623 w 5760"/>
              <a:gd name="T109" fmla="*/ 2880 h 5760"/>
              <a:gd name="T110" fmla="*/ 5760 w 5760"/>
              <a:gd name="T111" fmla="*/ 2880 h 5760"/>
              <a:gd name="T112" fmla="*/ 0 w 5760"/>
              <a:gd name="T113" fmla="*/ 2880 h 5760"/>
              <a:gd name="T114" fmla="*/ 5760 w 5760"/>
              <a:gd name="T115" fmla="*/ 2880 h 57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5760" h="5760">
                <a:moveTo>
                  <a:pt x="2386" y="3095"/>
                </a:moveTo>
                <a:lnTo>
                  <a:pt x="2386" y="3095"/>
                </a:lnTo>
                <a:cubicBezTo>
                  <a:pt x="2027" y="3269"/>
                  <a:pt x="1572" y="3581"/>
                  <a:pt x="1572" y="3924"/>
                </a:cubicBezTo>
                <a:cubicBezTo>
                  <a:pt x="1572" y="4051"/>
                  <a:pt x="1635" y="4131"/>
                  <a:pt x="1754" y="4131"/>
                </a:cubicBezTo>
                <a:cubicBezTo>
                  <a:pt x="2105" y="4131"/>
                  <a:pt x="2320" y="3573"/>
                  <a:pt x="2386" y="3095"/>
                </a:cubicBezTo>
                <a:lnTo>
                  <a:pt x="2386" y="3095"/>
                </a:lnTo>
                <a:close/>
                <a:moveTo>
                  <a:pt x="2480" y="1601"/>
                </a:moveTo>
                <a:lnTo>
                  <a:pt x="2480" y="1601"/>
                </a:lnTo>
                <a:cubicBezTo>
                  <a:pt x="2480" y="1563"/>
                  <a:pt x="2458" y="1546"/>
                  <a:pt x="2425" y="1546"/>
                </a:cubicBezTo>
                <a:cubicBezTo>
                  <a:pt x="2257" y="1546"/>
                  <a:pt x="2019" y="1985"/>
                  <a:pt x="2019" y="2248"/>
                </a:cubicBezTo>
                <a:cubicBezTo>
                  <a:pt x="2281" y="2104"/>
                  <a:pt x="2480" y="1778"/>
                  <a:pt x="2480" y="1601"/>
                </a:cubicBezTo>
                <a:lnTo>
                  <a:pt x="2480" y="1601"/>
                </a:lnTo>
                <a:close/>
                <a:moveTo>
                  <a:pt x="3894" y="1634"/>
                </a:moveTo>
                <a:lnTo>
                  <a:pt x="3894" y="1634"/>
                </a:lnTo>
                <a:cubicBezTo>
                  <a:pt x="3894" y="1595"/>
                  <a:pt x="3885" y="1546"/>
                  <a:pt x="3836" y="1546"/>
                </a:cubicBezTo>
                <a:cubicBezTo>
                  <a:pt x="3717" y="1546"/>
                  <a:pt x="3527" y="1803"/>
                  <a:pt x="3527" y="2129"/>
                </a:cubicBezTo>
                <a:cubicBezTo>
                  <a:pt x="3765" y="1921"/>
                  <a:pt x="3894" y="1745"/>
                  <a:pt x="3894" y="1634"/>
                </a:cubicBezTo>
                <a:lnTo>
                  <a:pt x="3894" y="1634"/>
                </a:lnTo>
                <a:close/>
                <a:moveTo>
                  <a:pt x="4482" y="3645"/>
                </a:moveTo>
                <a:lnTo>
                  <a:pt x="4482" y="3645"/>
                </a:lnTo>
                <a:cubicBezTo>
                  <a:pt x="4482" y="4004"/>
                  <a:pt x="4173" y="4379"/>
                  <a:pt x="3717" y="4379"/>
                </a:cubicBezTo>
                <a:cubicBezTo>
                  <a:pt x="3168" y="4379"/>
                  <a:pt x="2889" y="3916"/>
                  <a:pt x="2889" y="3501"/>
                </a:cubicBezTo>
                <a:cubicBezTo>
                  <a:pt x="2889" y="2919"/>
                  <a:pt x="3287" y="2672"/>
                  <a:pt x="3455" y="2584"/>
                </a:cubicBezTo>
                <a:cubicBezTo>
                  <a:pt x="3422" y="2559"/>
                  <a:pt x="3397" y="2529"/>
                  <a:pt x="3375" y="2488"/>
                </a:cubicBezTo>
                <a:cubicBezTo>
                  <a:pt x="3182" y="2623"/>
                  <a:pt x="3008" y="2744"/>
                  <a:pt x="2640" y="2951"/>
                </a:cubicBezTo>
                <a:cubicBezTo>
                  <a:pt x="2624" y="3206"/>
                  <a:pt x="2601" y="3485"/>
                  <a:pt x="2536" y="3678"/>
                </a:cubicBezTo>
                <a:cubicBezTo>
                  <a:pt x="2400" y="4084"/>
                  <a:pt x="2121" y="4379"/>
                  <a:pt x="1754" y="4379"/>
                </a:cubicBezTo>
                <a:cubicBezTo>
                  <a:pt x="1444" y="4379"/>
                  <a:pt x="1293" y="4155"/>
                  <a:pt x="1293" y="3916"/>
                </a:cubicBezTo>
                <a:cubicBezTo>
                  <a:pt x="1293" y="3741"/>
                  <a:pt x="1395" y="3518"/>
                  <a:pt x="1580" y="3349"/>
                </a:cubicBezTo>
                <a:cubicBezTo>
                  <a:pt x="1812" y="3142"/>
                  <a:pt x="2066" y="3015"/>
                  <a:pt x="2417" y="2830"/>
                </a:cubicBezTo>
                <a:cubicBezTo>
                  <a:pt x="2425" y="2783"/>
                  <a:pt x="2433" y="2736"/>
                  <a:pt x="2442" y="2678"/>
                </a:cubicBezTo>
                <a:cubicBezTo>
                  <a:pt x="2353" y="2758"/>
                  <a:pt x="2226" y="2791"/>
                  <a:pt x="2121" y="2791"/>
                </a:cubicBezTo>
                <a:cubicBezTo>
                  <a:pt x="1955" y="2791"/>
                  <a:pt x="1818" y="2648"/>
                  <a:pt x="1787" y="2496"/>
                </a:cubicBezTo>
                <a:cubicBezTo>
                  <a:pt x="1563" y="2480"/>
                  <a:pt x="1395" y="2320"/>
                  <a:pt x="1387" y="2065"/>
                </a:cubicBezTo>
                <a:cubicBezTo>
                  <a:pt x="1387" y="1882"/>
                  <a:pt x="1459" y="1723"/>
                  <a:pt x="1580" y="1723"/>
                </a:cubicBezTo>
                <a:cubicBezTo>
                  <a:pt x="1627" y="1723"/>
                  <a:pt x="1643" y="1762"/>
                  <a:pt x="1643" y="1794"/>
                </a:cubicBezTo>
                <a:cubicBezTo>
                  <a:pt x="1643" y="1825"/>
                  <a:pt x="1602" y="1930"/>
                  <a:pt x="1602" y="2032"/>
                </a:cubicBezTo>
                <a:cubicBezTo>
                  <a:pt x="1602" y="2137"/>
                  <a:pt x="1652" y="2272"/>
                  <a:pt x="1779" y="2272"/>
                </a:cubicBezTo>
                <a:cubicBezTo>
                  <a:pt x="1779" y="1858"/>
                  <a:pt x="2082" y="1322"/>
                  <a:pt x="2442" y="1322"/>
                </a:cubicBezTo>
                <a:cubicBezTo>
                  <a:pt x="2680" y="1322"/>
                  <a:pt x="2712" y="1499"/>
                  <a:pt x="2712" y="1579"/>
                </a:cubicBezTo>
                <a:cubicBezTo>
                  <a:pt x="2712" y="1954"/>
                  <a:pt x="2337" y="2369"/>
                  <a:pt x="2033" y="2471"/>
                </a:cubicBezTo>
                <a:cubicBezTo>
                  <a:pt x="2042" y="2504"/>
                  <a:pt x="2074" y="2592"/>
                  <a:pt x="2170" y="2592"/>
                </a:cubicBezTo>
                <a:cubicBezTo>
                  <a:pt x="2290" y="2592"/>
                  <a:pt x="2433" y="2480"/>
                  <a:pt x="2505" y="2391"/>
                </a:cubicBezTo>
                <a:cubicBezTo>
                  <a:pt x="2536" y="2225"/>
                  <a:pt x="2657" y="1985"/>
                  <a:pt x="2817" y="1985"/>
                </a:cubicBezTo>
                <a:cubicBezTo>
                  <a:pt x="2880" y="1985"/>
                  <a:pt x="2911" y="2032"/>
                  <a:pt x="2911" y="2090"/>
                </a:cubicBezTo>
                <a:cubicBezTo>
                  <a:pt x="2911" y="2209"/>
                  <a:pt x="2784" y="2361"/>
                  <a:pt x="2688" y="2463"/>
                </a:cubicBezTo>
                <a:cubicBezTo>
                  <a:pt x="2673" y="2543"/>
                  <a:pt x="2665" y="2631"/>
                  <a:pt x="2665" y="2703"/>
                </a:cubicBezTo>
                <a:cubicBezTo>
                  <a:pt x="2944" y="2535"/>
                  <a:pt x="3088" y="2449"/>
                  <a:pt x="3295" y="2297"/>
                </a:cubicBezTo>
                <a:cubicBezTo>
                  <a:pt x="3279" y="2242"/>
                  <a:pt x="3279" y="2176"/>
                  <a:pt x="3279" y="2112"/>
                </a:cubicBezTo>
                <a:cubicBezTo>
                  <a:pt x="3279" y="1739"/>
                  <a:pt x="3527" y="1322"/>
                  <a:pt x="3853" y="1322"/>
                </a:cubicBezTo>
                <a:cubicBezTo>
                  <a:pt x="4037" y="1322"/>
                  <a:pt x="4131" y="1452"/>
                  <a:pt x="4131" y="1595"/>
                </a:cubicBezTo>
                <a:cubicBezTo>
                  <a:pt x="4131" y="1866"/>
                  <a:pt x="3900" y="2104"/>
                  <a:pt x="3574" y="2352"/>
                </a:cubicBezTo>
                <a:cubicBezTo>
                  <a:pt x="3599" y="2416"/>
                  <a:pt x="3637" y="2471"/>
                  <a:pt x="3701" y="2504"/>
                </a:cubicBezTo>
                <a:cubicBezTo>
                  <a:pt x="3709" y="2488"/>
                  <a:pt x="3813" y="2471"/>
                  <a:pt x="3900" y="2471"/>
                </a:cubicBezTo>
                <a:cubicBezTo>
                  <a:pt x="3996" y="2471"/>
                  <a:pt x="4131" y="2496"/>
                  <a:pt x="4131" y="2592"/>
                </a:cubicBezTo>
                <a:cubicBezTo>
                  <a:pt x="4131" y="2703"/>
                  <a:pt x="3980" y="2728"/>
                  <a:pt x="3861" y="2728"/>
                </a:cubicBezTo>
                <a:cubicBezTo>
                  <a:pt x="3797" y="2736"/>
                  <a:pt x="3693" y="2711"/>
                  <a:pt x="3693" y="2711"/>
                </a:cubicBezTo>
                <a:cubicBezTo>
                  <a:pt x="3518" y="2758"/>
                  <a:pt x="3182" y="2959"/>
                  <a:pt x="3182" y="3468"/>
                </a:cubicBezTo>
                <a:cubicBezTo>
                  <a:pt x="3182" y="3813"/>
                  <a:pt x="3397" y="4131"/>
                  <a:pt x="3734" y="4131"/>
                </a:cubicBezTo>
                <a:cubicBezTo>
                  <a:pt x="3988" y="4131"/>
                  <a:pt x="4195" y="3940"/>
                  <a:pt x="4203" y="3645"/>
                </a:cubicBezTo>
                <a:cubicBezTo>
                  <a:pt x="4204" y="3454"/>
                  <a:pt x="4123" y="3253"/>
                  <a:pt x="3933" y="3253"/>
                </a:cubicBezTo>
                <a:cubicBezTo>
                  <a:pt x="3836" y="3253"/>
                  <a:pt x="3750" y="3325"/>
                  <a:pt x="3750" y="3429"/>
                </a:cubicBezTo>
                <a:cubicBezTo>
                  <a:pt x="3742" y="3589"/>
                  <a:pt x="3861" y="3606"/>
                  <a:pt x="3861" y="3708"/>
                </a:cubicBezTo>
                <a:cubicBezTo>
                  <a:pt x="3861" y="3780"/>
                  <a:pt x="3806" y="3813"/>
                  <a:pt x="3750" y="3813"/>
                </a:cubicBezTo>
                <a:cubicBezTo>
                  <a:pt x="3590" y="3813"/>
                  <a:pt x="3469" y="3653"/>
                  <a:pt x="3469" y="3454"/>
                </a:cubicBezTo>
                <a:cubicBezTo>
                  <a:pt x="3469" y="3214"/>
                  <a:pt x="3678" y="3015"/>
                  <a:pt x="3949" y="3015"/>
                </a:cubicBezTo>
                <a:cubicBezTo>
                  <a:pt x="4300" y="3015"/>
                  <a:pt x="4482" y="3319"/>
                  <a:pt x="4482" y="3645"/>
                </a:cubicBezTo>
                <a:lnTo>
                  <a:pt x="4482" y="3645"/>
                </a:lnTo>
                <a:close/>
                <a:moveTo>
                  <a:pt x="5449" y="2880"/>
                </a:moveTo>
                <a:lnTo>
                  <a:pt x="5449" y="2880"/>
                </a:lnTo>
                <a:cubicBezTo>
                  <a:pt x="5449" y="1969"/>
                  <a:pt x="4985" y="1027"/>
                  <a:pt x="3988" y="726"/>
                </a:cubicBezTo>
                <a:cubicBezTo>
                  <a:pt x="3781" y="662"/>
                  <a:pt x="3607" y="621"/>
                  <a:pt x="3406" y="621"/>
                </a:cubicBezTo>
                <a:cubicBezTo>
                  <a:pt x="2944" y="621"/>
                  <a:pt x="2928" y="884"/>
                  <a:pt x="2712" y="884"/>
                </a:cubicBezTo>
                <a:cubicBezTo>
                  <a:pt x="2593" y="884"/>
                  <a:pt x="2513" y="798"/>
                  <a:pt x="2513" y="693"/>
                </a:cubicBezTo>
                <a:cubicBezTo>
                  <a:pt x="2513" y="510"/>
                  <a:pt x="2729" y="367"/>
                  <a:pt x="3071" y="367"/>
                </a:cubicBezTo>
                <a:cubicBezTo>
                  <a:pt x="3391" y="367"/>
                  <a:pt x="3637" y="447"/>
                  <a:pt x="3685" y="469"/>
                </a:cubicBezTo>
                <a:lnTo>
                  <a:pt x="3693" y="447"/>
                </a:lnTo>
                <a:cubicBezTo>
                  <a:pt x="3607" y="414"/>
                  <a:pt x="3303" y="309"/>
                  <a:pt x="2880" y="309"/>
                </a:cubicBezTo>
                <a:cubicBezTo>
                  <a:pt x="1961" y="309"/>
                  <a:pt x="1028" y="781"/>
                  <a:pt x="727" y="1770"/>
                </a:cubicBezTo>
                <a:cubicBezTo>
                  <a:pt x="663" y="1977"/>
                  <a:pt x="622" y="2154"/>
                  <a:pt x="622" y="2352"/>
                </a:cubicBezTo>
                <a:cubicBezTo>
                  <a:pt x="622" y="2816"/>
                  <a:pt x="885" y="2838"/>
                  <a:pt x="885" y="3054"/>
                </a:cubicBezTo>
                <a:cubicBezTo>
                  <a:pt x="885" y="3167"/>
                  <a:pt x="798" y="3247"/>
                  <a:pt x="694" y="3247"/>
                </a:cubicBezTo>
                <a:cubicBezTo>
                  <a:pt x="511" y="3247"/>
                  <a:pt x="368" y="3037"/>
                  <a:pt x="368" y="2687"/>
                </a:cubicBezTo>
                <a:cubicBezTo>
                  <a:pt x="368" y="2369"/>
                  <a:pt x="448" y="2121"/>
                  <a:pt x="462" y="2073"/>
                </a:cubicBezTo>
                <a:lnTo>
                  <a:pt x="440" y="2065"/>
                </a:lnTo>
                <a:cubicBezTo>
                  <a:pt x="415" y="2161"/>
                  <a:pt x="310" y="2457"/>
                  <a:pt x="310" y="2880"/>
                </a:cubicBezTo>
                <a:cubicBezTo>
                  <a:pt x="310" y="3805"/>
                  <a:pt x="782" y="4738"/>
                  <a:pt x="1771" y="5041"/>
                </a:cubicBezTo>
                <a:cubicBezTo>
                  <a:pt x="1978" y="5105"/>
                  <a:pt x="2154" y="5144"/>
                  <a:pt x="2353" y="5144"/>
                </a:cubicBezTo>
                <a:cubicBezTo>
                  <a:pt x="2817" y="5144"/>
                  <a:pt x="2831" y="4873"/>
                  <a:pt x="3047" y="4873"/>
                </a:cubicBezTo>
                <a:cubicBezTo>
                  <a:pt x="3160" y="4873"/>
                  <a:pt x="3248" y="4961"/>
                  <a:pt x="3248" y="5072"/>
                </a:cubicBezTo>
                <a:cubicBezTo>
                  <a:pt x="3248" y="5249"/>
                  <a:pt x="3038" y="5392"/>
                  <a:pt x="2688" y="5392"/>
                </a:cubicBezTo>
                <a:cubicBezTo>
                  <a:pt x="2370" y="5392"/>
                  <a:pt x="2113" y="5312"/>
                  <a:pt x="2074" y="5296"/>
                </a:cubicBezTo>
                <a:lnTo>
                  <a:pt x="2066" y="5320"/>
                </a:lnTo>
                <a:cubicBezTo>
                  <a:pt x="2154" y="5359"/>
                  <a:pt x="2458" y="5448"/>
                  <a:pt x="2880" y="5448"/>
                </a:cubicBezTo>
                <a:cubicBezTo>
                  <a:pt x="3797" y="5448"/>
                  <a:pt x="4739" y="4984"/>
                  <a:pt x="5034" y="3987"/>
                </a:cubicBezTo>
                <a:cubicBezTo>
                  <a:pt x="5098" y="3788"/>
                  <a:pt x="5137" y="3606"/>
                  <a:pt x="5137" y="3413"/>
                </a:cubicBezTo>
                <a:cubicBezTo>
                  <a:pt x="5137" y="2943"/>
                  <a:pt x="4874" y="2927"/>
                  <a:pt x="4874" y="2711"/>
                </a:cubicBezTo>
                <a:cubicBezTo>
                  <a:pt x="4874" y="2592"/>
                  <a:pt x="4954" y="2512"/>
                  <a:pt x="5065" y="2512"/>
                </a:cubicBezTo>
                <a:cubicBezTo>
                  <a:pt x="5250" y="2512"/>
                  <a:pt x="5393" y="2728"/>
                  <a:pt x="5393" y="3079"/>
                </a:cubicBezTo>
                <a:cubicBezTo>
                  <a:pt x="5393" y="3390"/>
                  <a:pt x="5313" y="3637"/>
                  <a:pt x="5297" y="3692"/>
                </a:cubicBezTo>
                <a:lnTo>
                  <a:pt x="5322" y="3700"/>
                </a:lnTo>
                <a:cubicBezTo>
                  <a:pt x="5352" y="3606"/>
                  <a:pt x="5449" y="3310"/>
                  <a:pt x="5449" y="2880"/>
                </a:cubicBezTo>
                <a:lnTo>
                  <a:pt x="5449" y="2880"/>
                </a:lnTo>
                <a:close/>
                <a:moveTo>
                  <a:pt x="5623" y="2880"/>
                </a:moveTo>
                <a:lnTo>
                  <a:pt x="5623" y="2880"/>
                </a:lnTo>
                <a:cubicBezTo>
                  <a:pt x="5623" y="4395"/>
                  <a:pt x="4396" y="5622"/>
                  <a:pt x="2880" y="5622"/>
                </a:cubicBezTo>
                <a:cubicBezTo>
                  <a:pt x="1364" y="5622"/>
                  <a:pt x="136" y="4395"/>
                  <a:pt x="136" y="2880"/>
                </a:cubicBezTo>
                <a:cubicBezTo>
                  <a:pt x="136" y="1363"/>
                  <a:pt x="1364" y="135"/>
                  <a:pt x="2880" y="135"/>
                </a:cubicBezTo>
                <a:cubicBezTo>
                  <a:pt x="4396" y="135"/>
                  <a:pt x="5623" y="1372"/>
                  <a:pt x="5623" y="2880"/>
                </a:cubicBezTo>
                <a:lnTo>
                  <a:pt x="5623" y="2880"/>
                </a:lnTo>
                <a:close/>
                <a:moveTo>
                  <a:pt x="5760" y="2880"/>
                </a:moveTo>
                <a:lnTo>
                  <a:pt x="5760" y="2880"/>
                </a:lnTo>
                <a:cubicBezTo>
                  <a:pt x="5760" y="1292"/>
                  <a:pt x="4468" y="0"/>
                  <a:pt x="2880" y="0"/>
                </a:cubicBezTo>
                <a:cubicBezTo>
                  <a:pt x="1293" y="0"/>
                  <a:pt x="0" y="1292"/>
                  <a:pt x="0" y="2880"/>
                </a:cubicBezTo>
                <a:cubicBezTo>
                  <a:pt x="0" y="4473"/>
                  <a:pt x="1293" y="5760"/>
                  <a:pt x="2880" y="5760"/>
                </a:cubicBezTo>
                <a:cubicBezTo>
                  <a:pt x="4468" y="5760"/>
                  <a:pt x="5760" y="4473"/>
                  <a:pt x="5760" y="2880"/>
                </a:cubicBezTo>
                <a:close/>
              </a:path>
            </a:pathLst>
          </a:custGeom>
          <a:solidFill>
            <a:srgbClr val="005EB8"/>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Tree>
    <p:extLst>
      <p:ext uri="{BB962C8B-B14F-4D97-AF65-F5344CB8AC3E}">
        <p14:creationId xmlns:p14="http://schemas.microsoft.com/office/powerpoint/2010/main" val="4183054983"/>
      </p:ext>
    </p:extLst>
  </p:cSld>
  <p:clrMapOvr>
    <a:overrideClrMapping bg1="lt1" tx1="dk1" bg2="lt2" tx2="dk2" accent1="accent1" accent2="accent2" accent3="accent3" accent4="accent4" accent5="accent5" accent6="accent6" hlink="hlink" folHlink="folHlink"/>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4A837D0C-60FF-174A-BC1A-2D0EF76C4328}"/>
              </a:ext>
            </a:extLst>
          </p:cNvPr>
          <p:cNvSpPr>
            <a:spLocks noGrp="1"/>
          </p:cNvSpPr>
          <p:nvPr>
            <p:ph type="ftr" sz="quarter" idx="10"/>
          </p:nvPr>
        </p:nvSpPr>
        <p:spPr/>
        <p:txBody>
          <a:bodyPr/>
          <a:lstStyle/>
          <a:p>
            <a:pPr marL="179388" indent="-179388"/>
            <a:r>
              <a:rPr lang="en-US" dirty="0"/>
              <a:t>Presentation Template Title Example </a:t>
            </a:r>
          </a:p>
        </p:txBody>
      </p:sp>
      <p:sp>
        <p:nvSpPr>
          <p:cNvPr id="3" name="Slide Number Placeholder 2">
            <a:extLst>
              <a:ext uri="{FF2B5EF4-FFF2-40B4-BE49-F238E27FC236}">
                <a16:creationId xmlns:a16="http://schemas.microsoft.com/office/drawing/2014/main" id="{BC0429D2-7628-5F42-B68C-8C0A77AEDA43}"/>
              </a:ext>
            </a:extLst>
          </p:cNvPr>
          <p:cNvSpPr>
            <a:spLocks noGrp="1"/>
          </p:cNvSpPr>
          <p:nvPr>
            <p:ph type="sldNum" sz="quarter" idx="11"/>
          </p:nvPr>
        </p:nvSpPr>
        <p:spPr/>
        <p:txBody>
          <a:bodyPr/>
          <a:lstStyle/>
          <a:p>
            <a:fld id="{14719505-AD43-774F-936C-A3AE71DD4EEA}" type="slidenum">
              <a:rPr lang="en-GB" smtClean="0"/>
              <a:pPr/>
              <a:t>‹#›</a:t>
            </a:fld>
            <a:endParaRPr lang="en-GB" dirty="0"/>
          </a:p>
        </p:txBody>
      </p:sp>
      <p:sp>
        <p:nvSpPr>
          <p:cNvPr id="6" name="Title 21">
            <a:extLst>
              <a:ext uri="{FF2B5EF4-FFF2-40B4-BE49-F238E27FC236}">
                <a16:creationId xmlns:a16="http://schemas.microsoft.com/office/drawing/2014/main" id="{35E854F1-77B4-4BE1-B66C-3A7ACFF0C38A}"/>
              </a:ext>
            </a:extLst>
          </p:cNvPr>
          <p:cNvSpPr>
            <a:spLocks noGrp="1"/>
          </p:cNvSpPr>
          <p:nvPr>
            <p:ph type="title" hasCustomPrompt="1"/>
          </p:nvPr>
        </p:nvSpPr>
        <p:spPr>
          <a:xfrm>
            <a:off x="507600" y="404256"/>
            <a:ext cx="10432800" cy="908101"/>
          </a:xfrm>
        </p:spPr>
        <p:txBody>
          <a:bodyPr/>
          <a:lstStyle>
            <a:lvl1pPr>
              <a:lnSpc>
                <a:spcPct val="100000"/>
              </a:lnSpc>
              <a:spcBef>
                <a:spcPts val="0"/>
              </a:spcBef>
              <a:defRPr lang="en-GB" b="0" i="0" u="none" strike="noStrike" smtClean="0">
                <a:solidFill>
                  <a:schemeClr val="tx1"/>
                </a:solidFill>
                <a:effectLst/>
                <a:latin typeface="+mj-lt"/>
              </a:defRPr>
            </a:lvl1pPr>
          </a:lstStyle>
          <a:p>
            <a:r>
              <a:rPr lang="en-US" dirty="0"/>
              <a:t>This is a two-line page title, click to add text </a:t>
            </a:r>
            <a:br>
              <a:rPr lang="en-US" dirty="0"/>
            </a:br>
            <a:r>
              <a:rPr lang="en-US" dirty="0"/>
              <a:t>Lorem ipsum dolor sit </a:t>
            </a:r>
            <a:r>
              <a:rPr lang="en-US" dirty="0" err="1"/>
              <a:t>amet</a:t>
            </a:r>
            <a:r>
              <a:rPr lang="en-US" dirty="0"/>
              <a:t>, </a:t>
            </a:r>
            <a:r>
              <a:rPr lang="en-US" dirty="0" err="1"/>
              <a:t>consetetur</a:t>
            </a:r>
            <a:r>
              <a:rPr lang="en-US" dirty="0"/>
              <a:t> </a:t>
            </a:r>
            <a:r>
              <a:rPr lang="en-US" dirty="0" err="1"/>
              <a:t>sadipscing</a:t>
            </a:r>
            <a:r>
              <a:rPr lang="en-US" dirty="0"/>
              <a:t> </a:t>
            </a:r>
            <a:r>
              <a:rPr lang="en-US" dirty="0" err="1"/>
              <a:t>elitr</a:t>
            </a:r>
            <a:endParaRPr lang="en-US" dirty="0"/>
          </a:p>
        </p:txBody>
      </p:sp>
      <p:sp>
        <p:nvSpPr>
          <p:cNvPr id="7" name="Freeform 5">
            <a:extLst>
              <a:ext uri="{FF2B5EF4-FFF2-40B4-BE49-F238E27FC236}">
                <a16:creationId xmlns:a16="http://schemas.microsoft.com/office/drawing/2014/main" id="{FA8EAB5E-D4C8-46C1-8566-93155BF9F16D}"/>
              </a:ext>
            </a:extLst>
          </p:cNvPr>
          <p:cNvSpPr>
            <a:spLocks noEditPoints="1"/>
          </p:cNvSpPr>
          <p:nvPr userDrawn="1"/>
        </p:nvSpPr>
        <p:spPr bwMode="auto">
          <a:xfrm>
            <a:off x="11265933" y="514352"/>
            <a:ext cx="410130" cy="409891"/>
          </a:xfrm>
          <a:custGeom>
            <a:avLst/>
            <a:gdLst>
              <a:gd name="T0" fmla="*/ 2386 w 5760"/>
              <a:gd name="T1" fmla="*/ 3095 h 5760"/>
              <a:gd name="T2" fmla="*/ 1754 w 5760"/>
              <a:gd name="T3" fmla="*/ 4131 h 5760"/>
              <a:gd name="T4" fmla="*/ 2386 w 5760"/>
              <a:gd name="T5" fmla="*/ 3095 h 5760"/>
              <a:gd name="T6" fmla="*/ 2480 w 5760"/>
              <a:gd name="T7" fmla="*/ 1601 h 5760"/>
              <a:gd name="T8" fmla="*/ 2019 w 5760"/>
              <a:gd name="T9" fmla="*/ 2248 h 5760"/>
              <a:gd name="T10" fmla="*/ 2480 w 5760"/>
              <a:gd name="T11" fmla="*/ 1601 h 5760"/>
              <a:gd name="T12" fmla="*/ 3894 w 5760"/>
              <a:gd name="T13" fmla="*/ 1634 h 5760"/>
              <a:gd name="T14" fmla="*/ 3527 w 5760"/>
              <a:gd name="T15" fmla="*/ 2129 h 5760"/>
              <a:gd name="T16" fmla="*/ 3894 w 5760"/>
              <a:gd name="T17" fmla="*/ 1634 h 5760"/>
              <a:gd name="T18" fmla="*/ 4482 w 5760"/>
              <a:gd name="T19" fmla="*/ 3645 h 5760"/>
              <a:gd name="T20" fmla="*/ 2889 w 5760"/>
              <a:gd name="T21" fmla="*/ 3501 h 5760"/>
              <a:gd name="T22" fmla="*/ 3375 w 5760"/>
              <a:gd name="T23" fmla="*/ 2488 h 5760"/>
              <a:gd name="T24" fmla="*/ 2536 w 5760"/>
              <a:gd name="T25" fmla="*/ 3678 h 5760"/>
              <a:gd name="T26" fmla="*/ 1293 w 5760"/>
              <a:gd name="T27" fmla="*/ 3916 h 5760"/>
              <a:gd name="T28" fmla="*/ 2417 w 5760"/>
              <a:gd name="T29" fmla="*/ 2830 h 5760"/>
              <a:gd name="T30" fmla="*/ 2121 w 5760"/>
              <a:gd name="T31" fmla="*/ 2791 h 5760"/>
              <a:gd name="T32" fmla="*/ 1387 w 5760"/>
              <a:gd name="T33" fmla="*/ 2065 h 5760"/>
              <a:gd name="T34" fmla="*/ 1643 w 5760"/>
              <a:gd name="T35" fmla="*/ 1794 h 5760"/>
              <a:gd name="T36" fmla="*/ 1779 w 5760"/>
              <a:gd name="T37" fmla="*/ 2272 h 5760"/>
              <a:gd name="T38" fmla="*/ 2712 w 5760"/>
              <a:gd name="T39" fmla="*/ 1579 h 5760"/>
              <a:gd name="T40" fmla="*/ 2170 w 5760"/>
              <a:gd name="T41" fmla="*/ 2592 h 5760"/>
              <a:gd name="T42" fmla="*/ 2817 w 5760"/>
              <a:gd name="T43" fmla="*/ 1985 h 5760"/>
              <a:gd name="T44" fmla="*/ 2688 w 5760"/>
              <a:gd name="T45" fmla="*/ 2463 h 5760"/>
              <a:gd name="T46" fmla="*/ 3295 w 5760"/>
              <a:gd name="T47" fmla="*/ 2297 h 5760"/>
              <a:gd name="T48" fmla="*/ 3853 w 5760"/>
              <a:gd name="T49" fmla="*/ 1322 h 5760"/>
              <a:gd name="T50" fmla="*/ 3574 w 5760"/>
              <a:gd name="T51" fmla="*/ 2352 h 5760"/>
              <a:gd name="T52" fmla="*/ 3900 w 5760"/>
              <a:gd name="T53" fmla="*/ 2471 h 5760"/>
              <a:gd name="T54" fmla="*/ 3861 w 5760"/>
              <a:gd name="T55" fmla="*/ 2728 h 5760"/>
              <a:gd name="T56" fmla="*/ 3182 w 5760"/>
              <a:gd name="T57" fmla="*/ 3468 h 5760"/>
              <a:gd name="T58" fmla="*/ 4203 w 5760"/>
              <a:gd name="T59" fmla="*/ 3645 h 5760"/>
              <a:gd name="T60" fmla="*/ 3750 w 5760"/>
              <a:gd name="T61" fmla="*/ 3429 h 5760"/>
              <a:gd name="T62" fmla="*/ 3750 w 5760"/>
              <a:gd name="T63" fmla="*/ 3813 h 5760"/>
              <a:gd name="T64" fmla="*/ 3949 w 5760"/>
              <a:gd name="T65" fmla="*/ 3015 h 5760"/>
              <a:gd name="T66" fmla="*/ 4482 w 5760"/>
              <a:gd name="T67" fmla="*/ 3645 h 5760"/>
              <a:gd name="T68" fmla="*/ 5449 w 5760"/>
              <a:gd name="T69" fmla="*/ 2880 h 5760"/>
              <a:gd name="T70" fmla="*/ 3406 w 5760"/>
              <a:gd name="T71" fmla="*/ 621 h 5760"/>
              <a:gd name="T72" fmla="*/ 2513 w 5760"/>
              <a:gd name="T73" fmla="*/ 693 h 5760"/>
              <a:gd name="T74" fmla="*/ 3685 w 5760"/>
              <a:gd name="T75" fmla="*/ 469 h 5760"/>
              <a:gd name="T76" fmla="*/ 2880 w 5760"/>
              <a:gd name="T77" fmla="*/ 309 h 5760"/>
              <a:gd name="T78" fmla="*/ 622 w 5760"/>
              <a:gd name="T79" fmla="*/ 2352 h 5760"/>
              <a:gd name="T80" fmla="*/ 694 w 5760"/>
              <a:gd name="T81" fmla="*/ 3247 h 5760"/>
              <a:gd name="T82" fmla="*/ 462 w 5760"/>
              <a:gd name="T83" fmla="*/ 2073 h 5760"/>
              <a:gd name="T84" fmla="*/ 310 w 5760"/>
              <a:gd name="T85" fmla="*/ 2880 h 5760"/>
              <a:gd name="T86" fmla="*/ 2353 w 5760"/>
              <a:gd name="T87" fmla="*/ 5144 h 5760"/>
              <a:gd name="T88" fmla="*/ 3248 w 5760"/>
              <a:gd name="T89" fmla="*/ 5072 h 5760"/>
              <a:gd name="T90" fmla="*/ 2074 w 5760"/>
              <a:gd name="T91" fmla="*/ 5296 h 5760"/>
              <a:gd name="T92" fmla="*/ 2880 w 5760"/>
              <a:gd name="T93" fmla="*/ 5448 h 5760"/>
              <a:gd name="T94" fmla="*/ 5137 w 5760"/>
              <a:gd name="T95" fmla="*/ 3413 h 5760"/>
              <a:gd name="T96" fmla="*/ 5065 w 5760"/>
              <a:gd name="T97" fmla="*/ 2512 h 5760"/>
              <a:gd name="T98" fmla="*/ 5297 w 5760"/>
              <a:gd name="T99" fmla="*/ 3692 h 5760"/>
              <a:gd name="T100" fmla="*/ 5449 w 5760"/>
              <a:gd name="T101" fmla="*/ 2880 h 5760"/>
              <a:gd name="T102" fmla="*/ 5623 w 5760"/>
              <a:gd name="T103" fmla="*/ 2880 h 5760"/>
              <a:gd name="T104" fmla="*/ 2880 w 5760"/>
              <a:gd name="T105" fmla="*/ 5622 h 5760"/>
              <a:gd name="T106" fmla="*/ 2880 w 5760"/>
              <a:gd name="T107" fmla="*/ 135 h 5760"/>
              <a:gd name="T108" fmla="*/ 5623 w 5760"/>
              <a:gd name="T109" fmla="*/ 2880 h 5760"/>
              <a:gd name="T110" fmla="*/ 5760 w 5760"/>
              <a:gd name="T111" fmla="*/ 2880 h 5760"/>
              <a:gd name="T112" fmla="*/ 0 w 5760"/>
              <a:gd name="T113" fmla="*/ 2880 h 5760"/>
              <a:gd name="T114" fmla="*/ 5760 w 5760"/>
              <a:gd name="T115" fmla="*/ 2880 h 57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5760" h="5760">
                <a:moveTo>
                  <a:pt x="2386" y="3095"/>
                </a:moveTo>
                <a:lnTo>
                  <a:pt x="2386" y="3095"/>
                </a:lnTo>
                <a:cubicBezTo>
                  <a:pt x="2027" y="3269"/>
                  <a:pt x="1572" y="3581"/>
                  <a:pt x="1572" y="3924"/>
                </a:cubicBezTo>
                <a:cubicBezTo>
                  <a:pt x="1572" y="4051"/>
                  <a:pt x="1635" y="4131"/>
                  <a:pt x="1754" y="4131"/>
                </a:cubicBezTo>
                <a:cubicBezTo>
                  <a:pt x="2105" y="4131"/>
                  <a:pt x="2320" y="3573"/>
                  <a:pt x="2386" y="3095"/>
                </a:cubicBezTo>
                <a:lnTo>
                  <a:pt x="2386" y="3095"/>
                </a:lnTo>
                <a:close/>
                <a:moveTo>
                  <a:pt x="2480" y="1601"/>
                </a:moveTo>
                <a:lnTo>
                  <a:pt x="2480" y="1601"/>
                </a:lnTo>
                <a:cubicBezTo>
                  <a:pt x="2480" y="1563"/>
                  <a:pt x="2458" y="1546"/>
                  <a:pt x="2425" y="1546"/>
                </a:cubicBezTo>
                <a:cubicBezTo>
                  <a:pt x="2257" y="1546"/>
                  <a:pt x="2019" y="1985"/>
                  <a:pt x="2019" y="2248"/>
                </a:cubicBezTo>
                <a:cubicBezTo>
                  <a:pt x="2281" y="2104"/>
                  <a:pt x="2480" y="1778"/>
                  <a:pt x="2480" y="1601"/>
                </a:cubicBezTo>
                <a:lnTo>
                  <a:pt x="2480" y="1601"/>
                </a:lnTo>
                <a:close/>
                <a:moveTo>
                  <a:pt x="3894" y="1634"/>
                </a:moveTo>
                <a:lnTo>
                  <a:pt x="3894" y="1634"/>
                </a:lnTo>
                <a:cubicBezTo>
                  <a:pt x="3894" y="1595"/>
                  <a:pt x="3885" y="1546"/>
                  <a:pt x="3836" y="1546"/>
                </a:cubicBezTo>
                <a:cubicBezTo>
                  <a:pt x="3717" y="1546"/>
                  <a:pt x="3527" y="1803"/>
                  <a:pt x="3527" y="2129"/>
                </a:cubicBezTo>
                <a:cubicBezTo>
                  <a:pt x="3765" y="1921"/>
                  <a:pt x="3894" y="1745"/>
                  <a:pt x="3894" y="1634"/>
                </a:cubicBezTo>
                <a:lnTo>
                  <a:pt x="3894" y="1634"/>
                </a:lnTo>
                <a:close/>
                <a:moveTo>
                  <a:pt x="4482" y="3645"/>
                </a:moveTo>
                <a:lnTo>
                  <a:pt x="4482" y="3645"/>
                </a:lnTo>
                <a:cubicBezTo>
                  <a:pt x="4482" y="4004"/>
                  <a:pt x="4173" y="4379"/>
                  <a:pt x="3717" y="4379"/>
                </a:cubicBezTo>
                <a:cubicBezTo>
                  <a:pt x="3168" y="4379"/>
                  <a:pt x="2889" y="3916"/>
                  <a:pt x="2889" y="3501"/>
                </a:cubicBezTo>
                <a:cubicBezTo>
                  <a:pt x="2889" y="2919"/>
                  <a:pt x="3287" y="2672"/>
                  <a:pt x="3455" y="2584"/>
                </a:cubicBezTo>
                <a:cubicBezTo>
                  <a:pt x="3422" y="2559"/>
                  <a:pt x="3397" y="2529"/>
                  <a:pt x="3375" y="2488"/>
                </a:cubicBezTo>
                <a:cubicBezTo>
                  <a:pt x="3182" y="2623"/>
                  <a:pt x="3008" y="2744"/>
                  <a:pt x="2640" y="2951"/>
                </a:cubicBezTo>
                <a:cubicBezTo>
                  <a:pt x="2624" y="3206"/>
                  <a:pt x="2601" y="3485"/>
                  <a:pt x="2536" y="3678"/>
                </a:cubicBezTo>
                <a:cubicBezTo>
                  <a:pt x="2400" y="4084"/>
                  <a:pt x="2121" y="4379"/>
                  <a:pt x="1754" y="4379"/>
                </a:cubicBezTo>
                <a:cubicBezTo>
                  <a:pt x="1444" y="4379"/>
                  <a:pt x="1293" y="4155"/>
                  <a:pt x="1293" y="3916"/>
                </a:cubicBezTo>
                <a:cubicBezTo>
                  <a:pt x="1293" y="3741"/>
                  <a:pt x="1395" y="3518"/>
                  <a:pt x="1580" y="3349"/>
                </a:cubicBezTo>
                <a:cubicBezTo>
                  <a:pt x="1812" y="3142"/>
                  <a:pt x="2066" y="3015"/>
                  <a:pt x="2417" y="2830"/>
                </a:cubicBezTo>
                <a:cubicBezTo>
                  <a:pt x="2425" y="2783"/>
                  <a:pt x="2433" y="2736"/>
                  <a:pt x="2442" y="2678"/>
                </a:cubicBezTo>
                <a:cubicBezTo>
                  <a:pt x="2353" y="2758"/>
                  <a:pt x="2226" y="2791"/>
                  <a:pt x="2121" y="2791"/>
                </a:cubicBezTo>
                <a:cubicBezTo>
                  <a:pt x="1955" y="2791"/>
                  <a:pt x="1818" y="2648"/>
                  <a:pt x="1787" y="2496"/>
                </a:cubicBezTo>
                <a:cubicBezTo>
                  <a:pt x="1563" y="2480"/>
                  <a:pt x="1395" y="2320"/>
                  <a:pt x="1387" y="2065"/>
                </a:cubicBezTo>
                <a:cubicBezTo>
                  <a:pt x="1387" y="1882"/>
                  <a:pt x="1459" y="1723"/>
                  <a:pt x="1580" y="1723"/>
                </a:cubicBezTo>
                <a:cubicBezTo>
                  <a:pt x="1627" y="1723"/>
                  <a:pt x="1643" y="1762"/>
                  <a:pt x="1643" y="1794"/>
                </a:cubicBezTo>
                <a:cubicBezTo>
                  <a:pt x="1643" y="1825"/>
                  <a:pt x="1602" y="1930"/>
                  <a:pt x="1602" y="2032"/>
                </a:cubicBezTo>
                <a:cubicBezTo>
                  <a:pt x="1602" y="2137"/>
                  <a:pt x="1652" y="2272"/>
                  <a:pt x="1779" y="2272"/>
                </a:cubicBezTo>
                <a:cubicBezTo>
                  <a:pt x="1779" y="1858"/>
                  <a:pt x="2082" y="1322"/>
                  <a:pt x="2442" y="1322"/>
                </a:cubicBezTo>
                <a:cubicBezTo>
                  <a:pt x="2680" y="1322"/>
                  <a:pt x="2712" y="1499"/>
                  <a:pt x="2712" y="1579"/>
                </a:cubicBezTo>
                <a:cubicBezTo>
                  <a:pt x="2712" y="1954"/>
                  <a:pt x="2337" y="2369"/>
                  <a:pt x="2033" y="2471"/>
                </a:cubicBezTo>
                <a:cubicBezTo>
                  <a:pt x="2042" y="2504"/>
                  <a:pt x="2074" y="2592"/>
                  <a:pt x="2170" y="2592"/>
                </a:cubicBezTo>
                <a:cubicBezTo>
                  <a:pt x="2290" y="2592"/>
                  <a:pt x="2433" y="2480"/>
                  <a:pt x="2505" y="2391"/>
                </a:cubicBezTo>
                <a:cubicBezTo>
                  <a:pt x="2536" y="2225"/>
                  <a:pt x="2657" y="1985"/>
                  <a:pt x="2817" y="1985"/>
                </a:cubicBezTo>
                <a:cubicBezTo>
                  <a:pt x="2880" y="1985"/>
                  <a:pt x="2911" y="2032"/>
                  <a:pt x="2911" y="2090"/>
                </a:cubicBezTo>
                <a:cubicBezTo>
                  <a:pt x="2911" y="2209"/>
                  <a:pt x="2784" y="2361"/>
                  <a:pt x="2688" y="2463"/>
                </a:cubicBezTo>
                <a:cubicBezTo>
                  <a:pt x="2673" y="2543"/>
                  <a:pt x="2665" y="2631"/>
                  <a:pt x="2665" y="2703"/>
                </a:cubicBezTo>
                <a:cubicBezTo>
                  <a:pt x="2944" y="2535"/>
                  <a:pt x="3088" y="2449"/>
                  <a:pt x="3295" y="2297"/>
                </a:cubicBezTo>
                <a:cubicBezTo>
                  <a:pt x="3279" y="2242"/>
                  <a:pt x="3279" y="2176"/>
                  <a:pt x="3279" y="2112"/>
                </a:cubicBezTo>
                <a:cubicBezTo>
                  <a:pt x="3279" y="1739"/>
                  <a:pt x="3527" y="1322"/>
                  <a:pt x="3853" y="1322"/>
                </a:cubicBezTo>
                <a:cubicBezTo>
                  <a:pt x="4037" y="1322"/>
                  <a:pt x="4131" y="1452"/>
                  <a:pt x="4131" y="1595"/>
                </a:cubicBezTo>
                <a:cubicBezTo>
                  <a:pt x="4131" y="1866"/>
                  <a:pt x="3900" y="2104"/>
                  <a:pt x="3574" y="2352"/>
                </a:cubicBezTo>
                <a:cubicBezTo>
                  <a:pt x="3599" y="2416"/>
                  <a:pt x="3637" y="2471"/>
                  <a:pt x="3701" y="2504"/>
                </a:cubicBezTo>
                <a:cubicBezTo>
                  <a:pt x="3709" y="2488"/>
                  <a:pt x="3813" y="2471"/>
                  <a:pt x="3900" y="2471"/>
                </a:cubicBezTo>
                <a:cubicBezTo>
                  <a:pt x="3996" y="2471"/>
                  <a:pt x="4131" y="2496"/>
                  <a:pt x="4131" y="2592"/>
                </a:cubicBezTo>
                <a:cubicBezTo>
                  <a:pt x="4131" y="2703"/>
                  <a:pt x="3980" y="2728"/>
                  <a:pt x="3861" y="2728"/>
                </a:cubicBezTo>
                <a:cubicBezTo>
                  <a:pt x="3797" y="2736"/>
                  <a:pt x="3693" y="2711"/>
                  <a:pt x="3693" y="2711"/>
                </a:cubicBezTo>
                <a:cubicBezTo>
                  <a:pt x="3518" y="2758"/>
                  <a:pt x="3182" y="2959"/>
                  <a:pt x="3182" y="3468"/>
                </a:cubicBezTo>
                <a:cubicBezTo>
                  <a:pt x="3182" y="3813"/>
                  <a:pt x="3397" y="4131"/>
                  <a:pt x="3734" y="4131"/>
                </a:cubicBezTo>
                <a:cubicBezTo>
                  <a:pt x="3988" y="4131"/>
                  <a:pt x="4195" y="3940"/>
                  <a:pt x="4203" y="3645"/>
                </a:cubicBezTo>
                <a:cubicBezTo>
                  <a:pt x="4204" y="3454"/>
                  <a:pt x="4123" y="3253"/>
                  <a:pt x="3933" y="3253"/>
                </a:cubicBezTo>
                <a:cubicBezTo>
                  <a:pt x="3836" y="3253"/>
                  <a:pt x="3750" y="3325"/>
                  <a:pt x="3750" y="3429"/>
                </a:cubicBezTo>
                <a:cubicBezTo>
                  <a:pt x="3742" y="3589"/>
                  <a:pt x="3861" y="3606"/>
                  <a:pt x="3861" y="3708"/>
                </a:cubicBezTo>
                <a:cubicBezTo>
                  <a:pt x="3861" y="3780"/>
                  <a:pt x="3806" y="3813"/>
                  <a:pt x="3750" y="3813"/>
                </a:cubicBezTo>
                <a:cubicBezTo>
                  <a:pt x="3590" y="3813"/>
                  <a:pt x="3469" y="3653"/>
                  <a:pt x="3469" y="3454"/>
                </a:cubicBezTo>
                <a:cubicBezTo>
                  <a:pt x="3469" y="3214"/>
                  <a:pt x="3678" y="3015"/>
                  <a:pt x="3949" y="3015"/>
                </a:cubicBezTo>
                <a:cubicBezTo>
                  <a:pt x="4300" y="3015"/>
                  <a:pt x="4482" y="3319"/>
                  <a:pt x="4482" y="3645"/>
                </a:cubicBezTo>
                <a:lnTo>
                  <a:pt x="4482" y="3645"/>
                </a:lnTo>
                <a:close/>
                <a:moveTo>
                  <a:pt x="5449" y="2880"/>
                </a:moveTo>
                <a:lnTo>
                  <a:pt x="5449" y="2880"/>
                </a:lnTo>
                <a:cubicBezTo>
                  <a:pt x="5449" y="1969"/>
                  <a:pt x="4985" y="1027"/>
                  <a:pt x="3988" y="726"/>
                </a:cubicBezTo>
                <a:cubicBezTo>
                  <a:pt x="3781" y="662"/>
                  <a:pt x="3607" y="621"/>
                  <a:pt x="3406" y="621"/>
                </a:cubicBezTo>
                <a:cubicBezTo>
                  <a:pt x="2944" y="621"/>
                  <a:pt x="2928" y="884"/>
                  <a:pt x="2712" y="884"/>
                </a:cubicBezTo>
                <a:cubicBezTo>
                  <a:pt x="2593" y="884"/>
                  <a:pt x="2513" y="798"/>
                  <a:pt x="2513" y="693"/>
                </a:cubicBezTo>
                <a:cubicBezTo>
                  <a:pt x="2513" y="510"/>
                  <a:pt x="2729" y="367"/>
                  <a:pt x="3071" y="367"/>
                </a:cubicBezTo>
                <a:cubicBezTo>
                  <a:pt x="3391" y="367"/>
                  <a:pt x="3637" y="447"/>
                  <a:pt x="3685" y="469"/>
                </a:cubicBezTo>
                <a:lnTo>
                  <a:pt x="3693" y="447"/>
                </a:lnTo>
                <a:cubicBezTo>
                  <a:pt x="3607" y="414"/>
                  <a:pt x="3303" y="309"/>
                  <a:pt x="2880" y="309"/>
                </a:cubicBezTo>
                <a:cubicBezTo>
                  <a:pt x="1961" y="309"/>
                  <a:pt x="1028" y="781"/>
                  <a:pt x="727" y="1770"/>
                </a:cubicBezTo>
                <a:cubicBezTo>
                  <a:pt x="663" y="1977"/>
                  <a:pt x="622" y="2154"/>
                  <a:pt x="622" y="2352"/>
                </a:cubicBezTo>
                <a:cubicBezTo>
                  <a:pt x="622" y="2816"/>
                  <a:pt x="885" y="2838"/>
                  <a:pt x="885" y="3054"/>
                </a:cubicBezTo>
                <a:cubicBezTo>
                  <a:pt x="885" y="3167"/>
                  <a:pt x="798" y="3247"/>
                  <a:pt x="694" y="3247"/>
                </a:cubicBezTo>
                <a:cubicBezTo>
                  <a:pt x="511" y="3247"/>
                  <a:pt x="368" y="3037"/>
                  <a:pt x="368" y="2687"/>
                </a:cubicBezTo>
                <a:cubicBezTo>
                  <a:pt x="368" y="2369"/>
                  <a:pt x="448" y="2121"/>
                  <a:pt x="462" y="2073"/>
                </a:cubicBezTo>
                <a:lnTo>
                  <a:pt x="440" y="2065"/>
                </a:lnTo>
                <a:cubicBezTo>
                  <a:pt x="415" y="2161"/>
                  <a:pt x="310" y="2457"/>
                  <a:pt x="310" y="2880"/>
                </a:cubicBezTo>
                <a:cubicBezTo>
                  <a:pt x="310" y="3805"/>
                  <a:pt x="782" y="4738"/>
                  <a:pt x="1771" y="5041"/>
                </a:cubicBezTo>
                <a:cubicBezTo>
                  <a:pt x="1978" y="5105"/>
                  <a:pt x="2154" y="5144"/>
                  <a:pt x="2353" y="5144"/>
                </a:cubicBezTo>
                <a:cubicBezTo>
                  <a:pt x="2817" y="5144"/>
                  <a:pt x="2831" y="4873"/>
                  <a:pt x="3047" y="4873"/>
                </a:cubicBezTo>
                <a:cubicBezTo>
                  <a:pt x="3160" y="4873"/>
                  <a:pt x="3248" y="4961"/>
                  <a:pt x="3248" y="5072"/>
                </a:cubicBezTo>
                <a:cubicBezTo>
                  <a:pt x="3248" y="5249"/>
                  <a:pt x="3038" y="5392"/>
                  <a:pt x="2688" y="5392"/>
                </a:cubicBezTo>
                <a:cubicBezTo>
                  <a:pt x="2370" y="5392"/>
                  <a:pt x="2113" y="5312"/>
                  <a:pt x="2074" y="5296"/>
                </a:cubicBezTo>
                <a:lnTo>
                  <a:pt x="2066" y="5320"/>
                </a:lnTo>
                <a:cubicBezTo>
                  <a:pt x="2154" y="5359"/>
                  <a:pt x="2458" y="5448"/>
                  <a:pt x="2880" y="5448"/>
                </a:cubicBezTo>
                <a:cubicBezTo>
                  <a:pt x="3797" y="5448"/>
                  <a:pt x="4739" y="4984"/>
                  <a:pt x="5034" y="3987"/>
                </a:cubicBezTo>
                <a:cubicBezTo>
                  <a:pt x="5098" y="3788"/>
                  <a:pt x="5137" y="3606"/>
                  <a:pt x="5137" y="3413"/>
                </a:cubicBezTo>
                <a:cubicBezTo>
                  <a:pt x="5137" y="2943"/>
                  <a:pt x="4874" y="2927"/>
                  <a:pt x="4874" y="2711"/>
                </a:cubicBezTo>
                <a:cubicBezTo>
                  <a:pt x="4874" y="2592"/>
                  <a:pt x="4954" y="2512"/>
                  <a:pt x="5065" y="2512"/>
                </a:cubicBezTo>
                <a:cubicBezTo>
                  <a:pt x="5250" y="2512"/>
                  <a:pt x="5393" y="2728"/>
                  <a:pt x="5393" y="3079"/>
                </a:cubicBezTo>
                <a:cubicBezTo>
                  <a:pt x="5393" y="3390"/>
                  <a:pt x="5313" y="3637"/>
                  <a:pt x="5297" y="3692"/>
                </a:cubicBezTo>
                <a:lnTo>
                  <a:pt x="5322" y="3700"/>
                </a:lnTo>
                <a:cubicBezTo>
                  <a:pt x="5352" y="3606"/>
                  <a:pt x="5449" y="3310"/>
                  <a:pt x="5449" y="2880"/>
                </a:cubicBezTo>
                <a:lnTo>
                  <a:pt x="5449" y="2880"/>
                </a:lnTo>
                <a:close/>
                <a:moveTo>
                  <a:pt x="5623" y="2880"/>
                </a:moveTo>
                <a:lnTo>
                  <a:pt x="5623" y="2880"/>
                </a:lnTo>
                <a:cubicBezTo>
                  <a:pt x="5623" y="4395"/>
                  <a:pt x="4396" y="5622"/>
                  <a:pt x="2880" y="5622"/>
                </a:cubicBezTo>
                <a:cubicBezTo>
                  <a:pt x="1364" y="5622"/>
                  <a:pt x="136" y="4395"/>
                  <a:pt x="136" y="2880"/>
                </a:cubicBezTo>
                <a:cubicBezTo>
                  <a:pt x="136" y="1363"/>
                  <a:pt x="1364" y="135"/>
                  <a:pt x="2880" y="135"/>
                </a:cubicBezTo>
                <a:cubicBezTo>
                  <a:pt x="4396" y="135"/>
                  <a:pt x="5623" y="1372"/>
                  <a:pt x="5623" y="2880"/>
                </a:cubicBezTo>
                <a:lnTo>
                  <a:pt x="5623" y="2880"/>
                </a:lnTo>
                <a:close/>
                <a:moveTo>
                  <a:pt x="5760" y="2880"/>
                </a:moveTo>
                <a:lnTo>
                  <a:pt x="5760" y="2880"/>
                </a:lnTo>
                <a:cubicBezTo>
                  <a:pt x="5760" y="1292"/>
                  <a:pt x="4468" y="0"/>
                  <a:pt x="2880" y="0"/>
                </a:cubicBezTo>
                <a:cubicBezTo>
                  <a:pt x="1293" y="0"/>
                  <a:pt x="0" y="1292"/>
                  <a:pt x="0" y="2880"/>
                </a:cubicBezTo>
                <a:cubicBezTo>
                  <a:pt x="0" y="4473"/>
                  <a:pt x="1293" y="5760"/>
                  <a:pt x="2880" y="5760"/>
                </a:cubicBezTo>
                <a:cubicBezTo>
                  <a:pt x="4468" y="5760"/>
                  <a:pt x="5760" y="4473"/>
                  <a:pt x="5760" y="2880"/>
                </a:cubicBezTo>
                <a:close/>
              </a:path>
            </a:pathLst>
          </a:custGeom>
          <a:solidFill>
            <a:srgbClr val="005EB8"/>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Tree>
    <p:extLst>
      <p:ext uri="{BB962C8B-B14F-4D97-AF65-F5344CB8AC3E}">
        <p14:creationId xmlns:p14="http://schemas.microsoft.com/office/powerpoint/2010/main" val="281643867"/>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2_Title Only">
    <p:bg>
      <p:bgPr>
        <a:solidFill>
          <a:schemeClr val="accent1"/>
        </a:solidFill>
        <a:effectLst/>
      </p:bgPr>
    </p:bg>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4A837D0C-60FF-174A-BC1A-2D0EF76C4328}"/>
              </a:ext>
            </a:extLst>
          </p:cNvPr>
          <p:cNvSpPr>
            <a:spLocks noGrp="1"/>
          </p:cNvSpPr>
          <p:nvPr>
            <p:ph type="ftr" sz="quarter" idx="10"/>
          </p:nvPr>
        </p:nvSpPr>
        <p:spPr/>
        <p:txBody>
          <a:bodyPr/>
          <a:lstStyle>
            <a:lvl1pPr>
              <a:defRPr>
                <a:solidFill>
                  <a:schemeClr val="bg1"/>
                </a:solidFill>
              </a:defRPr>
            </a:lvl1pPr>
          </a:lstStyle>
          <a:p>
            <a:pPr marL="179388" indent="-179388"/>
            <a:r>
              <a:rPr lang="en-US" dirty="0"/>
              <a:t>Presentation Template Title Example </a:t>
            </a:r>
          </a:p>
        </p:txBody>
      </p:sp>
      <p:sp>
        <p:nvSpPr>
          <p:cNvPr id="3" name="Slide Number Placeholder 2">
            <a:extLst>
              <a:ext uri="{FF2B5EF4-FFF2-40B4-BE49-F238E27FC236}">
                <a16:creationId xmlns:a16="http://schemas.microsoft.com/office/drawing/2014/main" id="{BC0429D2-7628-5F42-B68C-8C0A77AEDA43}"/>
              </a:ext>
            </a:extLst>
          </p:cNvPr>
          <p:cNvSpPr>
            <a:spLocks noGrp="1"/>
          </p:cNvSpPr>
          <p:nvPr>
            <p:ph type="sldNum" sz="quarter" idx="11"/>
          </p:nvPr>
        </p:nvSpPr>
        <p:spPr/>
        <p:txBody>
          <a:bodyPr/>
          <a:lstStyle>
            <a:lvl1pPr>
              <a:defRPr>
                <a:solidFill>
                  <a:schemeClr val="bg1"/>
                </a:solidFill>
              </a:defRPr>
            </a:lvl1pPr>
          </a:lstStyle>
          <a:p>
            <a:fld id="{14719505-AD43-774F-936C-A3AE71DD4EEA}" type="slidenum">
              <a:rPr lang="en-GB" smtClean="0"/>
              <a:pPr/>
              <a:t>‹#›</a:t>
            </a:fld>
            <a:endParaRPr lang="en-GB" dirty="0"/>
          </a:p>
        </p:txBody>
      </p:sp>
      <p:sp>
        <p:nvSpPr>
          <p:cNvPr id="6" name="Title 21">
            <a:extLst>
              <a:ext uri="{FF2B5EF4-FFF2-40B4-BE49-F238E27FC236}">
                <a16:creationId xmlns:a16="http://schemas.microsoft.com/office/drawing/2014/main" id="{35E854F1-77B4-4BE1-B66C-3A7ACFF0C38A}"/>
              </a:ext>
            </a:extLst>
          </p:cNvPr>
          <p:cNvSpPr>
            <a:spLocks noGrp="1"/>
          </p:cNvSpPr>
          <p:nvPr>
            <p:ph type="title" hasCustomPrompt="1"/>
          </p:nvPr>
        </p:nvSpPr>
        <p:spPr>
          <a:xfrm>
            <a:off x="507600" y="404256"/>
            <a:ext cx="10432800" cy="908101"/>
          </a:xfrm>
        </p:spPr>
        <p:txBody>
          <a:bodyPr/>
          <a:lstStyle>
            <a:lvl1pPr>
              <a:lnSpc>
                <a:spcPct val="100000"/>
              </a:lnSpc>
              <a:spcBef>
                <a:spcPts val="0"/>
              </a:spcBef>
              <a:defRPr lang="en-GB" b="0" i="0" u="none" strike="noStrike" smtClean="0">
                <a:solidFill>
                  <a:schemeClr val="bg1"/>
                </a:solidFill>
                <a:effectLst/>
                <a:latin typeface="+mj-lt"/>
              </a:defRPr>
            </a:lvl1pPr>
          </a:lstStyle>
          <a:p>
            <a:r>
              <a:rPr lang="en-US" dirty="0"/>
              <a:t>This is a two-line page title, click to add text </a:t>
            </a:r>
            <a:br>
              <a:rPr lang="en-US" dirty="0"/>
            </a:br>
            <a:r>
              <a:rPr lang="en-US" dirty="0"/>
              <a:t>Lorem ipsum dolor sit </a:t>
            </a:r>
            <a:r>
              <a:rPr lang="en-US" dirty="0" err="1"/>
              <a:t>amet</a:t>
            </a:r>
            <a:r>
              <a:rPr lang="en-US" dirty="0"/>
              <a:t>, </a:t>
            </a:r>
            <a:r>
              <a:rPr lang="en-US" dirty="0" err="1"/>
              <a:t>consetetur</a:t>
            </a:r>
            <a:r>
              <a:rPr lang="en-US" dirty="0"/>
              <a:t> </a:t>
            </a:r>
            <a:r>
              <a:rPr lang="en-US" dirty="0" err="1"/>
              <a:t>sadipscing</a:t>
            </a:r>
            <a:r>
              <a:rPr lang="en-US" dirty="0"/>
              <a:t> </a:t>
            </a:r>
            <a:r>
              <a:rPr lang="en-US" dirty="0" err="1"/>
              <a:t>elitr</a:t>
            </a:r>
            <a:endParaRPr lang="en-US" dirty="0"/>
          </a:p>
        </p:txBody>
      </p:sp>
      <p:sp>
        <p:nvSpPr>
          <p:cNvPr id="7" name="Freeform 5">
            <a:extLst>
              <a:ext uri="{FF2B5EF4-FFF2-40B4-BE49-F238E27FC236}">
                <a16:creationId xmlns:a16="http://schemas.microsoft.com/office/drawing/2014/main" id="{FA8EAB5E-D4C8-46C1-8566-93155BF9F16D}"/>
              </a:ext>
            </a:extLst>
          </p:cNvPr>
          <p:cNvSpPr>
            <a:spLocks noEditPoints="1"/>
          </p:cNvSpPr>
          <p:nvPr userDrawn="1"/>
        </p:nvSpPr>
        <p:spPr bwMode="auto">
          <a:xfrm>
            <a:off x="11265933" y="514352"/>
            <a:ext cx="410130" cy="409891"/>
          </a:xfrm>
          <a:custGeom>
            <a:avLst/>
            <a:gdLst>
              <a:gd name="T0" fmla="*/ 2386 w 5760"/>
              <a:gd name="T1" fmla="*/ 3095 h 5760"/>
              <a:gd name="T2" fmla="*/ 1754 w 5760"/>
              <a:gd name="T3" fmla="*/ 4131 h 5760"/>
              <a:gd name="T4" fmla="*/ 2386 w 5760"/>
              <a:gd name="T5" fmla="*/ 3095 h 5760"/>
              <a:gd name="T6" fmla="*/ 2480 w 5760"/>
              <a:gd name="T7" fmla="*/ 1601 h 5760"/>
              <a:gd name="T8" fmla="*/ 2019 w 5760"/>
              <a:gd name="T9" fmla="*/ 2248 h 5760"/>
              <a:gd name="T10" fmla="*/ 2480 w 5760"/>
              <a:gd name="T11" fmla="*/ 1601 h 5760"/>
              <a:gd name="T12" fmla="*/ 3894 w 5760"/>
              <a:gd name="T13" fmla="*/ 1634 h 5760"/>
              <a:gd name="T14" fmla="*/ 3527 w 5760"/>
              <a:gd name="T15" fmla="*/ 2129 h 5760"/>
              <a:gd name="T16" fmla="*/ 3894 w 5760"/>
              <a:gd name="T17" fmla="*/ 1634 h 5760"/>
              <a:gd name="T18" fmla="*/ 4482 w 5760"/>
              <a:gd name="T19" fmla="*/ 3645 h 5760"/>
              <a:gd name="T20" fmla="*/ 2889 w 5760"/>
              <a:gd name="T21" fmla="*/ 3501 h 5760"/>
              <a:gd name="T22" fmla="*/ 3375 w 5760"/>
              <a:gd name="T23" fmla="*/ 2488 h 5760"/>
              <a:gd name="T24" fmla="*/ 2536 w 5760"/>
              <a:gd name="T25" fmla="*/ 3678 h 5760"/>
              <a:gd name="T26" fmla="*/ 1293 w 5760"/>
              <a:gd name="T27" fmla="*/ 3916 h 5760"/>
              <a:gd name="T28" fmla="*/ 2417 w 5760"/>
              <a:gd name="T29" fmla="*/ 2830 h 5760"/>
              <a:gd name="T30" fmla="*/ 2121 w 5760"/>
              <a:gd name="T31" fmla="*/ 2791 h 5760"/>
              <a:gd name="T32" fmla="*/ 1387 w 5760"/>
              <a:gd name="T33" fmla="*/ 2065 h 5760"/>
              <a:gd name="T34" fmla="*/ 1643 w 5760"/>
              <a:gd name="T35" fmla="*/ 1794 h 5760"/>
              <a:gd name="T36" fmla="*/ 1779 w 5760"/>
              <a:gd name="T37" fmla="*/ 2272 h 5760"/>
              <a:gd name="T38" fmla="*/ 2712 w 5760"/>
              <a:gd name="T39" fmla="*/ 1579 h 5760"/>
              <a:gd name="T40" fmla="*/ 2170 w 5760"/>
              <a:gd name="T41" fmla="*/ 2592 h 5760"/>
              <a:gd name="T42" fmla="*/ 2817 w 5760"/>
              <a:gd name="T43" fmla="*/ 1985 h 5760"/>
              <a:gd name="T44" fmla="*/ 2688 w 5760"/>
              <a:gd name="T45" fmla="*/ 2463 h 5760"/>
              <a:gd name="T46" fmla="*/ 3295 w 5760"/>
              <a:gd name="T47" fmla="*/ 2297 h 5760"/>
              <a:gd name="T48" fmla="*/ 3853 w 5760"/>
              <a:gd name="T49" fmla="*/ 1322 h 5760"/>
              <a:gd name="T50" fmla="*/ 3574 w 5760"/>
              <a:gd name="T51" fmla="*/ 2352 h 5760"/>
              <a:gd name="T52" fmla="*/ 3900 w 5760"/>
              <a:gd name="T53" fmla="*/ 2471 h 5760"/>
              <a:gd name="T54" fmla="*/ 3861 w 5760"/>
              <a:gd name="T55" fmla="*/ 2728 h 5760"/>
              <a:gd name="T56" fmla="*/ 3182 w 5760"/>
              <a:gd name="T57" fmla="*/ 3468 h 5760"/>
              <a:gd name="T58" fmla="*/ 4203 w 5760"/>
              <a:gd name="T59" fmla="*/ 3645 h 5760"/>
              <a:gd name="T60" fmla="*/ 3750 w 5760"/>
              <a:gd name="T61" fmla="*/ 3429 h 5760"/>
              <a:gd name="T62" fmla="*/ 3750 w 5760"/>
              <a:gd name="T63" fmla="*/ 3813 h 5760"/>
              <a:gd name="T64" fmla="*/ 3949 w 5760"/>
              <a:gd name="T65" fmla="*/ 3015 h 5760"/>
              <a:gd name="T66" fmla="*/ 4482 w 5760"/>
              <a:gd name="T67" fmla="*/ 3645 h 5760"/>
              <a:gd name="T68" fmla="*/ 5449 w 5760"/>
              <a:gd name="T69" fmla="*/ 2880 h 5760"/>
              <a:gd name="T70" fmla="*/ 3406 w 5760"/>
              <a:gd name="T71" fmla="*/ 621 h 5760"/>
              <a:gd name="T72" fmla="*/ 2513 w 5760"/>
              <a:gd name="T73" fmla="*/ 693 h 5760"/>
              <a:gd name="T74" fmla="*/ 3685 w 5760"/>
              <a:gd name="T75" fmla="*/ 469 h 5760"/>
              <a:gd name="T76" fmla="*/ 2880 w 5760"/>
              <a:gd name="T77" fmla="*/ 309 h 5760"/>
              <a:gd name="T78" fmla="*/ 622 w 5760"/>
              <a:gd name="T79" fmla="*/ 2352 h 5760"/>
              <a:gd name="T80" fmla="*/ 694 w 5760"/>
              <a:gd name="T81" fmla="*/ 3247 h 5760"/>
              <a:gd name="T82" fmla="*/ 462 w 5760"/>
              <a:gd name="T83" fmla="*/ 2073 h 5760"/>
              <a:gd name="T84" fmla="*/ 310 w 5760"/>
              <a:gd name="T85" fmla="*/ 2880 h 5760"/>
              <a:gd name="T86" fmla="*/ 2353 w 5760"/>
              <a:gd name="T87" fmla="*/ 5144 h 5760"/>
              <a:gd name="T88" fmla="*/ 3248 w 5760"/>
              <a:gd name="T89" fmla="*/ 5072 h 5760"/>
              <a:gd name="T90" fmla="*/ 2074 w 5760"/>
              <a:gd name="T91" fmla="*/ 5296 h 5760"/>
              <a:gd name="T92" fmla="*/ 2880 w 5760"/>
              <a:gd name="T93" fmla="*/ 5448 h 5760"/>
              <a:gd name="T94" fmla="*/ 5137 w 5760"/>
              <a:gd name="T95" fmla="*/ 3413 h 5760"/>
              <a:gd name="T96" fmla="*/ 5065 w 5760"/>
              <a:gd name="T97" fmla="*/ 2512 h 5760"/>
              <a:gd name="T98" fmla="*/ 5297 w 5760"/>
              <a:gd name="T99" fmla="*/ 3692 h 5760"/>
              <a:gd name="T100" fmla="*/ 5449 w 5760"/>
              <a:gd name="T101" fmla="*/ 2880 h 5760"/>
              <a:gd name="T102" fmla="*/ 5623 w 5760"/>
              <a:gd name="T103" fmla="*/ 2880 h 5760"/>
              <a:gd name="T104" fmla="*/ 2880 w 5760"/>
              <a:gd name="T105" fmla="*/ 5622 h 5760"/>
              <a:gd name="T106" fmla="*/ 2880 w 5760"/>
              <a:gd name="T107" fmla="*/ 135 h 5760"/>
              <a:gd name="T108" fmla="*/ 5623 w 5760"/>
              <a:gd name="T109" fmla="*/ 2880 h 5760"/>
              <a:gd name="T110" fmla="*/ 5760 w 5760"/>
              <a:gd name="T111" fmla="*/ 2880 h 5760"/>
              <a:gd name="T112" fmla="*/ 0 w 5760"/>
              <a:gd name="T113" fmla="*/ 2880 h 5760"/>
              <a:gd name="T114" fmla="*/ 5760 w 5760"/>
              <a:gd name="T115" fmla="*/ 2880 h 57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5760" h="5760">
                <a:moveTo>
                  <a:pt x="2386" y="3095"/>
                </a:moveTo>
                <a:lnTo>
                  <a:pt x="2386" y="3095"/>
                </a:lnTo>
                <a:cubicBezTo>
                  <a:pt x="2027" y="3269"/>
                  <a:pt x="1572" y="3581"/>
                  <a:pt x="1572" y="3924"/>
                </a:cubicBezTo>
                <a:cubicBezTo>
                  <a:pt x="1572" y="4051"/>
                  <a:pt x="1635" y="4131"/>
                  <a:pt x="1754" y="4131"/>
                </a:cubicBezTo>
                <a:cubicBezTo>
                  <a:pt x="2105" y="4131"/>
                  <a:pt x="2320" y="3573"/>
                  <a:pt x="2386" y="3095"/>
                </a:cubicBezTo>
                <a:lnTo>
                  <a:pt x="2386" y="3095"/>
                </a:lnTo>
                <a:close/>
                <a:moveTo>
                  <a:pt x="2480" y="1601"/>
                </a:moveTo>
                <a:lnTo>
                  <a:pt x="2480" y="1601"/>
                </a:lnTo>
                <a:cubicBezTo>
                  <a:pt x="2480" y="1563"/>
                  <a:pt x="2458" y="1546"/>
                  <a:pt x="2425" y="1546"/>
                </a:cubicBezTo>
                <a:cubicBezTo>
                  <a:pt x="2257" y="1546"/>
                  <a:pt x="2019" y="1985"/>
                  <a:pt x="2019" y="2248"/>
                </a:cubicBezTo>
                <a:cubicBezTo>
                  <a:pt x="2281" y="2104"/>
                  <a:pt x="2480" y="1778"/>
                  <a:pt x="2480" y="1601"/>
                </a:cubicBezTo>
                <a:lnTo>
                  <a:pt x="2480" y="1601"/>
                </a:lnTo>
                <a:close/>
                <a:moveTo>
                  <a:pt x="3894" y="1634"/>
                </a:moveTo>
                <a:lnTo>
                  <a:pt x="3894" y="1634"/>
                </a:lnTo>
                <a:cubicBezTo>
                  <a:pt x="3894" y="1595"/>
                  <a:pt x="3885" y="1546"/>
                  <a:pt x="3836" y="1546"/>
                </a:cubicBezTo>
                <a:cubicBezTo>
                  <a:pt x="3717" y="1546"/>
                  <a:pt x="3527" y="1803"/>
                  <a:pt x="3527" y="2129"/>
                </a:cubicBezTo>
                <a:cubicBezTo>
                  <a:pt x="3765" y="1921"/>
                  <a:pt x="3894" y="1745"/>
                  <a:pt x="3894" y="1634"/>
                </a:cubicBezTo>
                <a:lnTo>
                  <a:pt x="3894" y="1634"/>
                </a:lnTo>
                <a:close/>
                <a:moveTo>
                  <a:pt x="4482" y="3645"/>
                </a:moveTo>
                <a:lnTo>
                  <a:pt x="4482" y="3645"/>
                </a:lnTo>
                <a:cubicBezTo>
                  <a:pt x="4482" y="4004"/>
                  <a:pt x="4173" y="4379"/>
                  <a:pt x="3717" y="4379"/>
                </a:cubicBezTo>
                <a:cubicBezTo>
                  <a:pt x="3168" y="4379"/>
                  <a:pt x="2889" y="3916"/>
                  <a:pt x="2889" y="3501"/>
                </a:cubicBezTo>
                <a:cubicBezTo>
                  <a:pt x="2889" y="2919"/>
                  <a:pt x="3287" y="2672"/>
                  <a:pt x="3455" y="2584"/>
                </a:cubicBezTo>
                <a:cubicBezTo>
                  <a:pt x="3422" y="2559"/>
                  <a:pt x="3397" y="2529"/>
                  <a:pt x="3375" y="2488"/>
                </a:cubicBezTo>
                <a:cubicBezTo>
                  <a:pt x="3182" y="2623"/>
                  <a:pt x="3008" y="2744"/>
                  <a:pt x="2640" y="2951"/>
                </a:cubicBezTo>
                <a:cubicBezTo>
                  <a:pt x="2624" y="3206"/>
                  <a:pt x="2601" y="3485"/>
                  <a:pt x="2536" y="3678"/>
                </a:cubicBezTo>
                <a:cubicBezTo>
                  <a:pt x="2400" y="4084"/>
                  <a:pt x="2121" y="4379"/>
                  <a:pt x="1754" y="4379"/>
                </a:cubicBezTo>
                <a:cubicBezTo>
                  <a:pt x="1444" y="4379"/>
                  <a:pt x="1293" y="4155"/>
                  <a:pt x="1293" y="3916"/>
                </a:cubicBezTo>
                <a:cubicBezTo>
                  <a:pt x="1293" y="3741"/>
                  <a:pt x="1395" y="3518"/>
                  <a:pt x="1580" y="3349"/>
                </a:cubicBezTo>
                <a:cubicBezTo>
                  <a:pt x="1812" y="3142"/>
                  <a:pt x="2066" y="3015"/>
                  <a:pt x="2417" y="2830"/>
                </a:cubicBezTo>
                <a:cubicBezTo>
                  <a:pt x="2425" y="2783"/>
                  <a:pt x="2433" y="2736"/>
                  <a:pt x="2442" y="2678"/>
                </a:cubicBezTo>
                <a:cubicBezTo>
                  <a:pt x="2353" y="2758"/>
                  <a:pt x="2226" y="2791"/>
                  <a:pt x="2121" y="2791"/>
                </a:cubicBezTo>
                <a:cubicBezTo>
                  <a:pt x="1955" y="2791"/>
                  <a:pt x="1818" y="2648"/>
                  <a:pt x="1787" y="2496"/>
                </a:cubicBezTo>
                <a:cubicBezTo>
                  <a:pt x="1563" y="2480"/>
                  <a:pt x="1395" y="2320"/>
                  <a:pt x="1387" y="2065"/>
                </a:cubicBezTo>
                <a:cubicBezTo>
                  <a:pt x="1387" y="1882"/>
                  <a:pt x="1459" y="1723"/>
                  <a:pt x="1580" y="1723"/>
                </a:cubicBezTo>
                <a:cubicBezTo>
                  <a:pt x="1627" y="1723"/>
                  <a:pt x="1643" y="1762"/>
                  <a:pt x="1643" y="1794"/>
                </a:cubicBezTo>
                <a:cubicBezTo>
                  <a:pt x="1643" y="1825"/>
                  <a:pt x="1602" y="1930"/>
                  <a:pt x="1602" y="2032"/>
                </a:cubicBezTo>
                <a:cubicBezTo>
                  <a:pt x="1602" y="2137"/>
                  <a:pt x="1652" y="2272"/>
                  <a:pt x="1779" y="2272"/>
                </a:cubicBezTo>
                <a:cubicBezTo>
                  <a:pt x="1779" y="1858"/>
                  <a:pt x="2082" y="1322"/>
                  <a:pt x="2442" y="1322"/>
                </a:cubicBezTo>
                <a:cubicBezTo>
                  <a:pt x="2680" y="1322"/>
                  <a:pt x="2712" y="1499"/>
                  <a:pt x="2712" y="1579"/>
                </a:cubicBezTo>
                <a:cubicBezTo>
                  <a:pt x="2712" y="1954"/>
                  <a:pt x="2337" y="2369"/>
                  <a:pt x="2033" y="2471"/>
                </a:cubicBezTo>
                <a:cubicBezTo>
                  <a:pt x="2042" y="2504"/>
                  <a:pt x="2074" y="2592"/>
                  <a:pt x="2170" y="2592"/>
                </a:cubicBezTo>
                <a:cubicBezTo>
                  <a:pt x="2290" y="2592"/>
                  <a:pt x="2433" y="2480"/>
                  <a:pt x="2505" y="2391"/>
                </a:cubicBezTo>
                <a:cubicBezTo>
                  <a:pt x="2536" y="2225"/>
                  <a:pt x="2657" y="1985"/>
                  <a:pt x="2817" y="1985"/>
                </a:cubicBezTo>
                <a:cubicBezTo>
                  <a:pt x="2880" y="1985"/>
                  <a:pt x="2911" y="2032"/>
                  <a:pt x="2911" y="2090"/>
                </a:cubicBezTo>
                <a:cubicBezTo>
                  <a:pt x="2911" y="2209"/>
                  <a:pt x="2784" y="2361"/>
                  <a:pt x="2688" y="2463"/>
                </a:cubicBezTo>
                <a:cubicBezTo>
                  <a:pt x="2673" y="2543"/>
                  <a:pt x="2665" y="2631"/>
                  <a:pt x="2665" y="2703"/>
                </a:cubicBezTo>
                <a:cubicBezTo>
                  <a:pt x="2944" y="2535"/>
                  <a:pt x="3088" y="2449"/>
                  <a:pt x="3295" y="2297"/>
                </a:cubicBezTo>
                <a:cubicBezTo>
                  <a:pt x="3279" y="2242"/>
                  <a:pt x="3279" y="2176"/>
                  <a:pt x="3279" y="2112"/>
                </a:cubicBezTo>
                <a:cubicBezTo>
                  <a:pt x="3279" y="1739"/>
                  <a:pt x="3527" y="1322"/>
                  <a:pt x="3853" y="1322"/>
                </a:cubicBezTo>
                <a:cubicBezTo>
                  <a:pt x="4037" y="1322"/>
                  <a:pt x="4131" y="1452"/>
                  <a:pt x="4131" y="1595"/>
                </a:cubicBezTo>
                <a:cubicBezTo>
                  <a:pt x="4131" y="1866"/>
                  <a:pt x="3900" y="2104"/>
                  <a:pt x="3574" y="2352"/>
                </a:cubicBezTo>
                <a:cubicBezTo>
                  <a:pt x="3599" y="2416"/>
                  <a:pt x="3637" y="2471"/>
                  <a:pt x="3701" y="2504"/>
                </a:cubicBezTo>
                <a:cubicBezTo>
                  <a:pt x="3709" y="2488"/>
                  <a:pt x="3813" y="2471"/>
                  <a:pt x="3900" y="2471"/>
                </a:cubicBezTo>
                <a:cubicBezTo>
                  <a:pt x="3996" y="2471"/>
                  <a:pt x="4131" y="2496"/>
                  <a:pt x="4131" y="2592"/>
                </a:cubicBezTo>
                <a:cubicBezTo>
                  <a:pt x="4131" y="2703"/>
                  <a:pt x="3980" y="2728"/>
                  <a:pt x="3861" y="2728"/>
                </a:cubicBezTo>
                <a:cubicBezTo>
                  <a:pt x="3797" y="2736"/>
                  <a:pt x="3693" y="2711"/>
                  <a:pt x="3693" y="2711"/>
                </a:cubicBezTo>
                <a:cubicBezTo>
                  <a:pt x="3518" y="2758"/>
                  <a:pt x="3182" y="2959"/>
                  <a:pt x="3182" y="3468"/>
                </a:cubicBezTo>
                <a:cubicBezTo>
                  <a:pt x="3182" y="3813"/>
                  <a:pt x="3397" y="4131"/>
                  <a:pt x="3734" y="4131"/>
                </a:cubicBezTo>
                <a:cubicBezTo>
                  <a:pt x="3988" y="4131"/>
                  <a:pt x="4195" y="3940"/>
                  <a:pt x="4203" y="3645"/>
                </a:cubicBezTo>
                <a:cubicBezTo>
                  <a:pt x="4204" y="3454"/>
                  <a:pt x="4123" y="3253"/>
                  <a:pt x="3933" y="3253"/>
                </a:cubicBezTo>
                <a:cubicBezTo>
                  <a:pt x="3836" y="3253"/>
                  <a:pt x="3750" y="3325"/>
                  <a:pt x="3750" y="3429"/>
                </a:cubicBezTo>
                <a:cubicBezTo>
                  <a:pt x="3742" y="3589"/>
                  <a:pt x="3861" y="3606"/>
                  <a:pt x="3861" y="3708"/>
                </a:cubicBezTo>
                <a:cubicBezTo>
                  <a:pt x="3861" y="3780"/>
                  <a:pt x="3806" y="3813"/>
                  <a:pt x="3750" y="3813"/>
                </a:cubicBezTo>
                <a:cubicBezTo>
                  <a:pt x="3590" y="3813"/>
                  <a:pt x="3469" y="3653"/>
                  <a:pt x="3469" y="3454"/>
                </a:cubicBezTo>
                <a:cubicBezTo>
                  <a:pt x="3469" y="3214"/>
                  <a:pt x="3678" y="3015"/>
                  <a:pt x="3949" y="3015"/>
                </a:cubicBezTo>
                <a:cubicBezTo>
                  <a:pt x="4300" y="3015"/>
                  <a:pt x="4482" y="3319"/>
                  <a:pt x="4482" y="3645"/>
                </a:cubicBezTo>
                <a:lnTo>
                  <a:pt x="4482" y="3645"/>
                </a:lnTo>
                <a:close/>
                <a:moveTo>
                  <a:pt x="5449" y="2880"/>
                </a:moveTo>
                <a:lnTo>
                  <a:pt x="5449" y="2880"/>
                </a:lnTo>
                <a:cubicBezTo>
                  <a:pt x="5449" y="1969"/>
                  <a:pt x="4985" y="1027"/>
                  <a:pt x="3988" y="726"/>
                </a:cubicBezTo>
                <a:cubicBezTo>
                  <a:pt x="3781" y="662"/>
                  <a:pt x="3607" y="621"/>
                  <a:pt x="3406" y="621"/>
                </a:cubicBezTo>
                <a:cubicBezTo>
                  <a:pt x="2944" y="621"/>
                  <a:pt x="2928" y="884"/>
                  <a:pt x="2712" y="884"/>
                </a:cubicBezTo>
                <a:cubicBezTo>
                  <a:pt x="2593" y="884"/>
                  <a:pt x="2513" y="798"/>
                  <a:pt x="2513" y="693"/>
                </a:cubicBezTo>
                <a:cubicBezTo>
                  <a:pt x="2513" y="510"/>
                  <a:pt x="2729" y="367"/>
                  <a:pt x="3071" y="367"/>
                </a:cubicBezTo>
                <a:cubicBezTo>
                  <a:pt x="3391" y="367"/>
                  <a:pt x="3637" y="447"/>
                  <a:pt x="3685" y="469"/>
                </a:cubicBezTo>
                <a:lnTo>
                  <a:pt x="3693" y="447"/>
                </a:lnTo>
                <a:cubicBezTo>
                  <a:pt x="3607" y="414"/>
                  <a:pt x="3303" y="309"/>
                  <a:pt x="2880" y="309"/>
                </a:cubicBezTo>
                <a:cubicBezTo>
                  <a:pt x="1961" y="309"/>
                  <a:pt x="1028" y="781"/>
                  <a:pt x="727" y="1770"/>
                </a:cubicBezTo>
                <a:cubicBezTo>
                  <a:pt x="663" y="1977"/>
                  <a:pt x="622" y="2154"/>
                  <a:pt x="622" y="2352"/>
                </a:cubicBezTo>
                <a:cubicBezTo>
                  <a:pt x="622" y="2816"/>
                  <a:pt x="885" y="2838"/>
                  <a:pt x="885" y="3054"/>
                </a:cubicBezTo>
                <a:cubicBezTo>
                  <a:pt x="885" y="3167"/>
                  <a:pt x="798" y="3247"/>
                  <a:pt x="694" y="3247"/>
                </a:cubicBezTo>
                <a:cubicBezTo>
                  <a:pt x="511" y="3247"/>
                  <a:pt x="368" y="3037"/>
                  <a:pt x="368" y="2687"/>
                </a:cubicBezTo>
                <a:cubicBezTo>
                  <a:pt x="368" y="2369"/>
                  <a:pt x="448" y="2121"/>
                  <a:pt x="462" y="2073"/>
                </a:cubicBezTo>
                <a:lnTo>
                  <a:pt x="440" y="2065"/>
                </a:lnTo>
                <a:cubicBezTo>
                  <a:pt x="415" y="2161"/>
                  <a:pt x="310" y="2457"/>
                  <a:pt x="310" y="2880"/>
                </a:cubicBezTo>
                <a:cubicBezTo>
                  <a:pt x="310" y="3805"/>
                  <a:pt x="782" y="4738"/>
                  <a:pt x="1771" y="5041"/>
                </a:cubicBezTo>
                <a:cubicBezTo>
                  <a:pt x="1978" y="5105"/>
                  <a:pt x="2154" y="5144"/>
                  <a:pt x="2353" y="5144"/>
                </a:cubicBezTo>
                <a:cubicBezTo>
                  <a:pt x="2817" y="5144"/>
                  <a:pt x="2831" y="4873"/>
                  <a:pt x="3047" y="4873"/>
                </a:cubicBezTo>
                <a:cubicBezTo>
                  <a:pt x="3160" y="4873"/>
                  <a:pt x="3248" y="4961"/>
                  <a:pt x="3248" y="5072"/>
                </a:cubicBezTo>
                <a:cubicBezTo>
                  <a:pt x="3248" y="5249"/>
                  <a:pt x="3038" y="5392"/>
                  <a:pt x="2688" y="5392"/>
                </a:cubicBezTo>
                <a:cubicBezTo>
                  <a:pt x="2370" y="5392"/>
                  <a:pt x="2113" y="5312"/>
                  <a:pt x="2074" y="5296"/>
                </a:cubicBezTo>
                <a:lnTo>
                  <a:pt x="2066" y="5320"/>
                </a:lnTo>
                <a:cubicBezTo>
                  <a:pt x="2154" y="5359"/>
                  <a:pt x="2458" y="5448"/>
                  <a:pt x="2880" y="5448"/>
                </a:cubicBezTo>
                <a:cubicBezTo>
                  <a:pt x="3797" y="5448"/>
                  <a:pt x="4739" y="4984"/>
                  <a:pt x="5034" y="3987"/>
                </a:cubicBezTo>
                <a:cubicBezTo>
                  <a:pt x="5098" y="3788"/>
                  <a:pt x="5137" y="3606"/>
                  <a:pt x="5137" y="3413"/>
                </a:cubicBezTo>
                <a:cubicBezTo>
                  <a:pt x="5137" y="2943"/>
                  <a:pt x="4874" y="2927"/>
                  <a:pt x="4874" y="2711"/>
                </a:cubicBezTo>
                <a:cubicBezTo>
                  <a:pt x="4874" y="2592"/>
                  <a:pt x="4954" y="2512"/>
                  <a:pt x="5065" y="2512"/>
                </a:cubicBezTo>
                <a:cubicBezTo>
                  <a:pt x="5250" y="2512"/>
                  <a:pt x="5393" y="2728"/>
                  <a:pt x="5393" y="3079"/>
                </a:cubicBezTo>
                <a:cubicBezTo>
                  <a:pt x="5393" y="3390"/>
                  <a:pt x="5313" y="3637"/>
                  <a:pt x="5297" y="3692"/>
                </a:cubicBezTo>
                <a:lnTo>
                  <a:pt x="5322" y="3700"/>
                </a:lnTo>
                <a:cubicBezTo>
                  <a:pt x="5352" y="3606"/>
                  <a:pt x="5449" y="3310"/>
                  <a:pt x="5449" y="2880"/>
                </a:cubicBezTo>
                <a:lnTo>
                  <a:pt x="5449" y="2880"/>
                </a:lnTo>
                <a:close/>
                <a:moveTo>
                  <a:pt x="5623" y="2880"/>
                </a:moveTo>
                <a:lnTo>
                  <a:pt x="5623" y="2880"/>
                </a:lnTo>
                <a:cubicBezTo>
                  <a:pt x="5623" y="4395"/>
                  <a:pt x="4396" y="5622"/>
                  <a:pt x="2880" y="5622"/>
                </a:cubicBezTo>
                <a:cubicBezTo>
                  <a:pt x="1364" y="5622"/>
                  <a:pt x="136" y="4395"/>
                  <a:pt x="136" y="2880"/>
                </a:cubicBezTo>
                <a:cubicBezTo>
                  <a:pt x="136" y="1363"/>
                  <a:pt x="1364" y="135"/>
                  <a:pt x="2880" y="135"/>
                </a:cubicBezTo>
                <a:cubicBezTo>
                  <a:pt x="4396" y="135"/>
                  <a:pt x="5623" y="1372"/>
                  <a:pt x="5623" y="2880"/>
                </a:cubicBezTo>
                <a:lnTo>
                  <a:pt x="5623" y="2880"/>
                </a:lnTo>
                <a:close/>
                <a:moveTo>
                  <a:pt x="5760" y="2880"/>
                </a:moveTo>
                <a:lnTo>
                  <a:pt x="5760" y="2880"/>
                </a:lnTo>
                <a:cubicBezTo>
                  <a:pt x="5760" y="1292"/>
                  <a:pt x="4468" y="0"/>
                  <a:pt x="2880" y="0"/>
                </a:cubicBezTo>
                <a:cubicBezTo>
                  <a:pt x="1293" y="0"/>
                  <a:pt x="0" y="1292"/>
                  <a:pt x="0" y="2880"/>
                </a:cubicBezTo>
                <a:cubicBezTo>
                  <a:pt x="0" y="4473"/>
                  <a:pt x="1293" y="5760"/>
                  <a:pt x="2880" y="5760"/>
                </a:cubicBezTo>
                <a:cubicBezTo>
                  <a:pt x="4468" y="5760"/>
                  <a:pt x="5760" y="4473"/>
                  <a:pt x="5760" y="2880"/>
                </a:cubicBezTo>
                <a:close/>
              </a:path>
            </a:pathLst>
          </a:custGeom>
          <a:solidFill>
            <a:schemeClr val="bg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Tree>
    <p:extLst>
      <p:ext uri="{BB962C8B-B14F-4D97-AF65-F5344CB8AC3E}">
        <p14:creationId xmlns:p14="http://schemas.microsoft.com/office/powerpoint/2010/main" val="920340337"/>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userDrawn="1">
  <p:cSld name="1_Title Only">
    <p:bg>
      <p:bgPr>
        <a:solidFill>
          <a:schemeClr val="tx1"/>
        </a:solidFill>
        <a:effectLst/>
      </p:bgPr>
    </p:bg>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4A837D0C-60FF-174A-BC1A-2D0EF76C4328}"/>
              </a:ext>
            </a:extLst>
          </p:cNvPr>
          <p:cNvSpPr>
            <a:spLocks noGrp="1"/>
          </p:cNvSpPr>
          <p:nvPr>
            <p:ph type="ftr" sz="quarter" idx="10"/>
          </p:nvPr>
        </p:nvSpPr>
        <p:spPr/>
        <p:txBody>
          <a:bodyPr/>
          <a:lstStyle>
            <a:lvl1pPr>
              <a:defRPr>
                <a:solidFill>
                  <a:schemeClr val="bg1"/>
                </a:solidFill>
              </a:defRPr>
            </a:lvl1pPr>
          </a:lstStyle>
          <a:p>
            <a:pPr marL="179388" indent="-179388"/>
            <a:r>
              <a:rPr lang="en-US" dirty="0"/>
              <a:t>Presentation Template Title Example </a:t>
            </a:r>
          </a:p>
        </p:txBody>
      </p:sp>
      <p:sp>
        <p:nvSpPr>
          <p:cNvPr id="3" name="Slide Number Placeholder 2">
            <a:extLst>
              <a:ext uri="{FF2B5EF4-FFF2-40B4-BE49-F238E27FC236}">
                <a16:creationId xmlns:a16="http://schemas.microsoft.com/office/drawing/2014/main" id="{BC0429D2-7628-5F42-B68C-8C0A77AEDA43}"/>
              </a:ext>
            </a:extLst>
          </p:cNvPr>
          <p:cNvSpPr>
            <a:spLocks noGrp="1"/>
          </p:cNvSpPr>
          <p:nvPr>
            <p:ph type="sldNum" sz="quarter" idx="11"/>
          </p:nvPr>
        </p:nvSpPr>
        <p:spPr/>
        <p:txBody>
          <a:bodyPr/>
          <a:lstStyle>
            <a:lvl1pPr>
              <a:defRPr>
                <a:solidFill>
                  <a:schemeClr val="bg1"/>
                </a:solidFill>
              </a:defRPr>
            </a:lvl1pPr>
          </a:lstStyle>
          <a:p>
            <a:fld id="{14719505-AD43-774F-936C-A3AE71DD4EEA}" type="slidenum">
              <a:rPr lang="en-GB" smtClean="0"/>
              <a:pPr/>
              <a:t>‹#›</a:t>
            </a:fld>
            <a:endParaRPr lang="en-GB" dirty="0"/>
          </a:p>
        </p:txBody>
      </p:sp>
      <p:sp>
        <p:nvSpPr>
          <p:cNvPr id="6" name="Title 21">
            <a:extLst>
              <a:ext uri="{FF2B5EF4-FFF2-40B4-BE49-F238E27FC236}">
                <a16:creationId xmlns:a16="http://schemas.microsoft.com/office/drawing/2014/main" id="{35E854F1-77B4-4BE1-B66C-3A7ACFF0C38A}"/>
              </a:ext>
            </a:extLst>
          </p:cNvPr>
          <p:cNvSpPr>
            <a:spLocks noGrp="1"/>
          </p:cNvSpPr>
          <p:nvPr>
            <p:ph type="title" hasCustomPrompt="1"/>
          </p:nvPr>
        </p:nvSpPr>
        <p:spPr>
          <a:xfrm>
            <a:off x="507600" y="404256"/>
            <a:ext cx="10432800" cy="908101"/>
          </a:xfrm>
        </p:spPr>
        <p:txBody>
          <a:bodyPr/>
          <a:lstStyle>
            <a:lvl1pPr>
              <a:lnSpc>
                <a:spcPct val="100000"/>
              </a:lnSpc>
              <a:spcBef>
                <a:spcPts val="0"/>
              </a:spcBef>
              <a:defRPr lang="en-GB" b="0" i="0" u="none" strike="noStrike" smtClean="0">
                <a:solidFill>
                  <a:schemeClr val="bg1"/>
                </a:solidFill>
                <a:effectLst/>
                <a:latin typeface="+mj-lt"/>
              </a:defRPr>
            </a:lvl1pPr>
          </a:lstStyle>
          <a:p>
            <a:r>
              <a:rPr lang="en-US" dirty="0"/>
              <a:t>This is a two-line page title, click to add text </a:t>
            </a:r>
            <a:br>
              <a:rPr lang="en-US" dirty="0"/>
            </a:br>
            <a:r>
              <a:rPr lang="en-US" dirty="0"/>
              <a:t>Lorem ipsum dolor sit </a:t>
            </a:r>
            <a:r>
              <a:rPr lang="en-US" dirty="0" err="1"/>
              <a:t>amet</a:t>
            </a:r>
            <a:r>
              <a:rPr lang="en-US" dirty="0"/>
              <a:t>, </a:t>
            </a:r>
            <a:r>
              <a:rPr lang="en-US" dirty="0" err="1"/>
              <a:t>consetetur</a:t>
            </a:r>
            <a:r>
              <a:rPr lang="en-US" dirty="0"/>
              <a:t> </a:t>
            </a:r>
            <a:r>
              <a:rPr lang="en-US" dirty="0" err="1"/>
              <a:t>sadipscing</a:t>
            </a:r>
            <a:r>
              <a:rPr lang="en-US" dirty="0"/>
              <a:t> </a:t>
            </a:r>
            <a:r>
              <a:rPr lang="en-US" dirty="0" err="1"/>
              <a:t>elitr</a:t>
            </a:r>
            <a:endParaRPr lang="en-US" dirty="0"/>
          </a:p>
        </p:txBody>
      </p:sp>
      <p:sp>
        <p:nvSpPr>
          <p:cNvPr id="7" name="Freeform 5">
            <a:extLst>
              <a:ext uri="{FF2B5EF4-FFF2-40B4-BE49-F238E27FC236}">
                <a16:creationId xmlns:a16="http://schemas.microsoft.com/office/drawing/2014/main" id="{FA8EAB5E-D4C8-46C1-8566-93155BF9F16D}"/>
              </a:ext>
            </a:extLst>
          </p:cNvPr>
          <p:cNvSpPr>
            <a:spLocks noEditPoints="1"/>
          </p:cNvSpPr>
          <p:nvPr userDrawn="1"/>
        </p:nvSpPr>
        <p:spPr bwMode="auto">
          <a:xfrm>
            <a:off x="11265933" y="514352"/>
            <a:ext cx="410130" cy="409891"/>
          </a:xfrm>
          <a:custGeom>
            <a:avLst/>
            <a:gdLst>
              <a:gd name="T0" fmla="*/ 2386 w 5760"/>
              <a:gd name="T1" fmla="*/ 3095 h 5760"/>
              <a:gd name="T2" fmla="*/ 1754 w 5760"/>
              <a:gd name="T3" fmla="*/ 4131 h 5760"/>
              <a:gd name="T4" fmla="*/ 2386 w 5760"/>
              <a:gd name="T5" fmla="*/ 3095 h 5760"/>
              <a:gd name="T6" fmla="*/ 2480 w 5760"/>
              <a:gd name="T7" fmla="*/ 1601 h 5760"/>
              <a:gd name="T8" fmla="*/ 2019 w 5760"/>
              <a:gd name="T9" fmla="*/ 2248 h 5760"/>
              <a:gd name="T10" fmla="*/ 2480 w 5760"/>
              <a:gd name="T11" fmla="*/ 1601 h 5760"/>
              <a:gd name="T12" fmla="*/ 3894 w 5760"/>
              <a:gd name="T13" fmla="*/ 1634 h 5760"/>
              <a:gd name="T14" fmla="*/ 3527 w 5760"/>
              <a:gd name="T15" fmla="*/ 2129 h 5760"/>
              <a:gd name="T16" fmla="*/ 3894 w 5760"/>
              <a:gd name="T17" fmla="*/ 1634 h 5760"/>
              <a:gd name="T18" fmla="*/ 4482 w 5760"/>
              <a:gd name="T19" fmla="*/ 3645 h 5760"/>
              <a:gd name="T20" fmla="*/ 2889 w 5760"/>
              <a:gd name="T21" fmla="*/ 3501 h 5760"/>
              <a:gd name="T22" fmla="*/ 3375 w 5760"/>
              <a:gd name="T23" fmla="*/ 2488 h 5760"/>
              <a:gd name="T24" fmla="*/ 2536 w 5760"/>
              <a:gd name="T25" fmla="*/ 3678 h 5760"/>
              <a:gd name="T26" fmla="*/ 1293 w 5760"/>
              <a:gd name="T27" fmla="*/ 3916 h 5760"/>
              <a:gd name="T28" fmla="*/ 2417 w 5760"/>
              <a:gd name="T29" fmla="*/ 2830 h 5760"/>
              <a:gd name="T30" fmla="*/ 2121 w 5760"/>
              <a:gd name="T31" fmla="*/ 2791 h 5760"/>
              <a:gd name="T32" fmla="*/ 1387 w 5760"/>
              <a:gd name="T33" fmla="*/ 2065 h 5760"/>
              <a:gd name="T34" fmla="*/ 1643 w 5760"/>
              <a:gd name="T35" fmla="*/ 1794 h 5760"/>
              <a:gd name="T36" fmla="*/ 1779 w 5760"/>
              <a:gd name="T37" fmla="*/ 2272 h 5760"/>
              <a:gd name="T38" fmla="*/ 2712 w 5760"/>
              <a:gd name="T39" fmla="*/ 1579 h 5760"/>
              <a:gd name="T40" fmla="*/ 2170 w 5760"/>
              <a:gd name="T41" fmla="*/ 2592 h 5760"/>
              <a:gd name="T42" fmla="*/ 2817 w 5760"/>
              <a:gd name="T43" fmla="*/ 1985 h 5760"/>
              <a:gd name="T44" fmla="*/ 2688 w 5760"/>
              <a:gd name="T45" fmla="*/ 2463 h 5760"/>
              <a:gd name="T46" fmla="*/ 3295 w 5760"/>
              <a:gd name="T47" fmla="*/ 2297 h 5760"/>
              <a:gd name="T48" fmla="*/ 3853 w 5760"/>
              <a:gd name="T49" fmla="*/ 1322 h 5760"/>
              <a:gd name="T50" fmla="*/ 3574 w 5760"/>
              <a:gd name="T51" fmla="*/ 2352 h 5760"/>
              <a:gd name="T52" fmla="*/ 3900 w 5760"/>
              <a:gd name="T53" fmla="*/ 2471 h 5760"/>
              <a:gd name="T54" fmla="*/ 3861 w 5760"/>
              <a:gd name="T55" fmla="*/ 2728 h 5760"/>
              <a:gd name="T56" fmla="*/ 3182 w 5760"/>
              <a:gd name="T57" fmla="*/ 3468 h 5760"/>
              <a:gd name="T58" fmla="*/ 4203 w 5760"/>
              <a:gd name="T59" fmla="*/ 3645 h 5760"/>
              <a:gd name="T60" fmla="*/ 3750 w 5760"/>
              <a:gd name="T61" fmla="*/ 3429 h 5760"/>
              <a:gd name="T62" fmla="*/ 3750 w 5760"/>
              <a:gd name="T63" fmla="*/ 3813 h 5760"/>
              <a:gd name="T64" fmla="*/ 3949 w 5760"/>
              <a:gd name="T65" fmla="*/ 3015 h 5760"/>
              <a:gd name="T66" fmla="*/ 4482 w 5760"/>
              <a:gd name="T67" fmla="*/ 3645 h 5760"/>
              <a:gd name="T68" fmla="*/ 5449 w 5760"/>
              <a:gd name="T69" fmla="*/ 2880 h 5760"/>
              <a:gd name="T70" fmla="*/ 3406 w 5760"/>
              <a:gd name="T71" fmla="*/ 621 h 5760"/>
              <a:gd name="T72" fmla="*/ 2513 w 5760"/>
              <a:gd name="T73" fmla="*/ 693 h 5760"/>
              <a:gd name="T74" fmla="*/ 3685 w 5760"/>
              <a:gd name="T75" fmla="*/ 469 h 5760"/>
              <a:gd name="T76" fmla="*/ 2880 w 5760"/>
              <a:gd name="T77" fmla="*/ 309 h 5760"/>
              <a:gd name="T78" fmla="*/ 622 w 5760"/>
              <a:gd name="T79" fmla="*/ 2352 h 5760"/>
              <a:gd name="T80" fmla="*/ 694 w 5760"/>
              <a:gd name="T81" fmla="*/ 3247 h 5760"/>
              <a:gd name="T82" fmla="*/ 462 w 5760"/>
              <a:gd name="T83" fmla="*/ 2073 h 5760"/>
              <a:gd name="T84" fmla="*/ 310 w 5760"/>
              <a:gd name="T85" fmla="*/ 2880 h 5760"/>
              <a:gd name="T86" fmla="*/ 2353 w 5760"/>
              <a:gd name="T87" fmla="*/ 5144 h 5760"/>
              <a:gd name="T88" fmla="*/ 3248 w 5760"/>
              <a:gd name="T89" fmla="*/ 5072 h 5760"/>
              <a:gd name="T90" fmla="*/ 2074 w 5760"/>
              <a:gd name="T91" fmla="*/ 5296 h 5760"/>
              <a:gd name="T92" fmla="*/ 2880 w 5760"/>
              <a:gd name="T93" fmla="*/ 5448 h 5760"/>
              <a:gd name="T94" fmla="*/ 5137 w 5760"/>
              <a:gd name="T95" fmla="*/ 3413 h 5760"/>
              <a:gd name="T96" fmla="*/ 5065 w 5760"/>
              <a:gd name="T97" fmla="*/ 2512 h 5760"/>
              <a:gd name="T98" fmla="*/ 5297 w 5760"/>
              <a:gd name="T99" fmla="*/ 3692 h 5760"/>
              <a:gd name="T100" fmla="*/ 5449 w 5760"/>
              <a:gd name="T101" fmla="*/ 2880 h 5760"/>
              <a:gd name="T102" fmla="*/ 5623 w 5760"/>
              <a:gd name="T103" fmla="*/ 2880 h 5760"/>
              <a:gd name="T104" fmla="*/ 2880 w 5760"/>
              <a:gd name="T105" fmla="*/ 5622 h 5760"/>
              <a:gd name="T106" fmla="*/ 2880 w 5760"/>
              <a:gd name="T107" fmla="*/ 135 h 5760"/>
              <a:gd name="T108" fmla="*/ 5623 w 5760"/>
              <a:gd name="T109" fmla="*/ 2880 h 5760"/>
              <a:gd name="T110" fmla="*/ 5760 w 5760"/>
              <a:gd name="T111" fmla="*/ 2880 h 5760"/>
              <a:gd name="T112" fmla="*/ 0 w 5760"/>
              <a:gd name="T113" fmla="*/ 2880 h 5760"/>
              <a:gd name="T114" fmla="*/ 5760 w 5760"/>
              <a:gd name="T115" fmla="*/ 2880 h 57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5760" h="5760">
                <a:moveTo>
                  <a:pt x="2386" y="3095"/>
                </a:moveTo>
                <a:lnTo>
                  <a:pt x="2386" y="3095"/>
                </a:lnTo>
                <a:cubicBezTo>
                  <a:pt x="2027" y="3269"/>
                  <a:pt x="1572" y="3581"/>
                  <a:pt x="1572" y="3924"/>
                </a:cubicBezTo>
                <a:cubicBezTo>
                  <a:pt x="1572" y="4051"/>
                  <a:pt x="1635" y="4131"/>
                  <a:pt x="1754" y="4131"/>
                </a:cubicBezTo>
                <a:cubicBezTo>
                  <a:pt x="2105" y="4131"/>
                  <a:pt x="2320" y="3573"/>
                  <a:pt x="2386" y="3095"/>
                </a:cubicBezTo>
                <a:lnTo>
                  <a:pt x="2386" y="3095"/>
                </a:lnTo>
                <a:close/>
                <a:moveTo>
                  <a:pt x="2480" y="1601"/>
                </a:moveTo>
                <a:lnTo>
                  <a:pt x="2480" y="1601"/>
                </a:lnTo>
                <a:cubicBezTo>
                  <a:pt x="2480" y="1563"/>
                  <a:pt x="2458" y="1546"/>
                  <a:pt x="2425" y="1546"/>
                </a:cubicBezTo>
                <a:cubicBezTo>
                  <a:pt x="2257" y="1546"/>
                  <a:pt x="2019" y="1985"/>
                  <a:pt x="2019" y="2248"/>
                </a:cubicBezTo>
                <a:cubicBezTo>
                  <a:pt x="2281" y="2104"/>
                  <a:pt x="2480" y="1778"/>
                  <a:pt x="2480" y="1601"/>
                </a:cubicBezTo>
                <a:lnTo>
                  <a:pt x="2480" y="1601"/>
                </a:lnTo>
                <a:close/>
                <a:moveTo>
                  <a:pt x="3894" y="1634"/>
                </a:moveTo>
                <a:lnTo>
                  <a:pt x="3894" y="1634"/>
                </a:lnTo>
                <a:cubicBezTo>
                  <a:pt x="3894" y="1595"/>
                  <a:pt x="3885" y="1546"/>
                  <a:pt x="3836" y="1546"/>
                </a:cubicBezTo>
                <a:cubicBezTo>
                  <a:pt x="3717" y="1546"/>
                  <a:pt x="3527" y="1803"/>
                  <a:pt x="3527" y="2129"/>
                </a:cubicBezTo>
                <a:cubicBezTo>
                  <a:pt x="3765" y="1921"/>
                  <a:pt x="3894" y="1745"/>
                  <a:pt x="3894" y="1634"/>
                </a:cubicBezTo>
                <a:lnTo>
                  <a:pt x="3894" y="1634"/>
                </a:lnTo>
                <a:close/>
                <a:moveTo>
                  <a:pt x="4482" y="3645"/>
                </a:moveTo>
                <a:lnTo>
                  <a:pt x="4482" y="3645"/>
                </a:lnTo>
                <a:cubicBezTo>
                  <a:pt x="4482" y="4004"/>
                  <a:pt x="4173" y="4379"/>
                  <a:pt x="3717" y="4379"/>
                </a:cubicBezTo>
                <a:cubicBezTo>
                  <a:pt x="3168" y="4379"/>
                  <a:pt x="2889" y="3916"/>
                  <a:pt x="2889" y="3501"/>
                </a:cubicBezTo>
                <a:cubicBezTo>
                  <a:pt x="2889" y="2919"/>
                  <a:pt x="3287" y="2672"/>
                  <a:pt x="3455" y="2584"/>
                </a:cubicBezTo>
                <a:cubicBezTo>
                  <a:pt x="3422" y="2559"/>
                  <a:pt x="3397" y="2529"/>
                  <a:pt x="3375" y="2488"/>
                </a:cubicBezTo>
                <a:cubicBezTo>
                  <a:pt x="3182" y="2623"/>
                  <a:pt x="3008" y="2744"/>
                  <a:pt x="2640" y="2951"/>
                </a:cubicBezTo>
                <a:cubicBezTo>
                  <a:pt x="2624" y="3206"/>
                  <a:pt x="2601" y="3485"/>
                  <a:pt x="2536" y="3678"/>
                </a:cubicBezTo>
                <a:cubicBezTo>
                  <a:pt x="2400" y="4084"/>
                  <a:pt x="2121" y="4379"/>
                  <a:pt x="1754" y="4379"/>
                </a:cubicBezTo>
                <a:cubicBezTo>
                  <a:pt x="1444" y="4379"/>
                  <a:pt x="1293" y="4155"/>
                  <a:pt x="1293" y="3916"/>
                </a:cubicBezTo>
                <a:cubicBezTo>
                  <a:pt x="1293" y="3741"/>
                  <a:pt x="1395" y="3518"/>
                  <a:pt x="1580" y="3349"/>
                </a:cubicBezTo>
                <a:cubicBezTo>
                  <a:pt x="1812" y="3142"/>
                  <a:pt x="2066" y="3015"/>
                  <a:pt x="2417" y="2830"/>
                </a:cubicBezTo>
                <a:cubicBezTo>
                  <a:pt x="2425" y="2783"/>
                  <a:pt x="2433" y="2736"/>
                  <a:pt x="2442" y="2678"/>
                </a:cubicBezTo>
                <a:cubicBezTo>
                  <a:pt x="2353" y="2758"/>
                  <a:pt x="2226" y="2791"/>
                  <a:pt x="2121" y="2791"/>
                </a:cubicBezTo>
                <a:cubicBezTo>
                  <a:pt x="1955" y="2791"/>
                  <a:pt x="1818" y="2648"/>
                  <a:pt x="1787" y="2496"/>
                </a:cubicBezTo>
                <a:cubicBezTo>
                  <a:pt x="1563" y="2480"/>
                  <a:pt x="1395" y="2320"/>
                  <a:pt x="1387" y="2065"/>
                </a:cubicBezTo>
                <a:cubicBezTo>
                  <a:pt x="1387" y="1882"/>
                  <a:pt x="1459" y="1723"/>
                  <a:pt x="1580" y="1723"/>
                </a:cubicBezTo>
                <a:cubicBezTo>
                  <a:pt x="1627" y="1723"/>
                  <a:pt x="1643" y="1762"/>
                  <a:pt x="1643" y="1794"/>
                </a:cubicBezTo>
                <a:cubicBezTo>
                  <a:pt x="1643" y="1825"/>
                  <a:pt x="1602" y="1930"/>
                  <a:pt x="1602" y="2032"/>
                </a:cubicBezTo>
                <a:cubicBezTo>
                  <a:pt x="1602" y="2137"/>
                  <a:pt x="1652" y="2272"/>
                  <a:pt x="1779" y="2272"/>
                </a:cubicBezTo>
                <a:cubicBezTo>
                  <a:pt x="1779" y="1858"/>
                  <a:pt x="2082" y="1322"/>
                  <a:pt x="2442" y="1322"/>
                </a:cubicBezTo>
                <a:cubicBezTo>
                  <a:pt x="2680" y="1322"/>
                  <a:pt x="2712" y="1499"/>
                  <a:pt x="2712" y="1579"/>
                </a:cubicBezTo>
                <a:cubicBezTo>
                  <a:pt x="2712" y="1954"/>
                  <a:pt x="2337" y="2369"/>
                  <a:pt x="2033" y="2471"/>
                </a:cubicBezTo>
                <a:cubicBezTo>
                  <a:pt x="2042" y="2504"/>
                  <a:pt x="2074" y="2592"/>
                  <a:pt x="2170" y="2592"/>
                </a:cubicBezTo>
                <a:cubicBezTo>
                  <a:pt x="2290" y="2592"/>
                  <a:pt x="2433" y="2480"/>
                  <a:pt x="2505" y="2391"/>
                </a:cubicBezTo>
                <a:cubicBezTo>
                  <a:pt x="2536" y="2225"/>
                  <a:pt x="2657" y="1985"/>
                  <a:pt x="2817" y="1985"/>
                </a:cubicBezTo>
                <a:cubicBezTo>
                  <a:pt x="2880" y="1985"/>
                  <a:pt x="2911" y="2032"/>
                  <a:pt x="2911" y="2090"/>
                </a:cubicBezTo>
                <a:cubicBezTo>
                  <a:pt x="2911" y="2209"/>
                  <a:pt x="2784" y="2361"/>
                  <a:pt x="2688" y="2463"/>
                </a:cubicBezTo>
                <a:cubicBezTo>
                  <a:pt x="2673" y="2543"/>
                  <a:pt x="2665" y="2631"/>
                  <a:pt x="2665" y="2703"/>
                </a:cubicBezTo>
                <a:cubicBezTo>
                  <a:pt x="2944" y="2535"/>
                  <a:pt x="3088" y="2449"/>
                  <a:pt x="3295" y="2297"/>
                </a:cubicBezTo>
                <a:cubicBezTo>
                  <a:pt x="3279" y="2242"/>
                  <a:pt x="3279" y="2176"/>
                  <a:pt x="3279" y="2112"/>
                </a:cubicBezTo>
                <a:cubicBezTo>
                  <a:pt x="3279" y="1739"/>
                  <a:pt x="3527" y="1322"/>
                  <a:pt x="3853" y="1322"/>
                </a:cubicBezTo>
                <a:cubicBezTo>
                  <a:pt x="4037" y="1322"/>
                  <a:pt x="4131" y="1452"/>
                  <a:pt x="4131" y="1595"/>
                </a:cubicBezTo>
                <a:cubicBezTo>
                  <a:pt x="4131" y="1866"/>
                  <a:pt x="3900" y="2104"/>
                  <a:pt x="3574" y="2352"/>
                </a:cubicBezTo>
                <a:cubicBezTo>
                  <a:pt x="3599" y="2416"/>
                  <a:pt x="3637" y="2471"/>
                  <a:pt x="3701" y="2504"/>
                </a:cubicBezTo>
                <a:cubicBezTo>
                  <a:pt x="3709" y="2488"/>
                  <a:pt x="3813" y="2471"/>
                  <a:pt x="3900" y="2471"/>
                </a:cubicBezTo>
                <a:cubicBezTo>
                  <a:pt x="3996" y="2471"/>
                  <a:pt x="4131" y="2496"/>
                  <a:pt x="4131" y="2592"/>
                </a:cubicBezTo>
                <a:cubicBezTo>
                  <a:pt x="4131" y="2703"/>
                  <a:pt x="3980" y="2728"/>
                  <a:pt x="3861" y="2728"/>
                </a:cubicBezTo>
                <a:cubicBezTo>
                  <a:pt x="3797" y="2736"/>
                  <a:pt x="3693" y="2711"/>
                  <a:pt x="3693" y="2711"/>
                </a:cubicBezTo>
                <a:cubicBezTo>
                  <a:pt x="3518" y="2758"/>
                  <a:pt x="3182" y="2959"/>
                  <a:pt x="3182" y="3468"/>
                </a:cubicBezTo>
                <a:cubicBezTo>
                  <a:pt x="3182" y="3813"/>
                  <a:pt x="3397" y="4131"/>
                  <a:pt x="3734" y="4131"/>
                </a:cubicBezTo>
                <a:cubicBezTo>
                  <a:pt x="3988" y="4131"/>
                  <a:pt x="4195" y="3940"/>
                  <a:pt x="4203" y="3645"/>
                </a:cubicBezTo>
                <a:cubicBezTo>
                  <a:pt x="4204" y="3454"/>
                  <a:pt x="4123" y="3253"/>
                  <a:pt x="3933" y="3253"/>
                </a:cubicBezTo>
                <a:cubicBezTo>
                  <a:pt x="3836" y="3253"/>
                  <a:pt x="3750" y="3325"/>
                  <a:pt x="3750" y="3429"/>
                </a:cubicBezTo>
                <a:cubicBezTo>
                  <a:pt x="3742" y="3589"/>
                  <a:pt x="3861" y="3606"/>
                  <a:pt x="3861" y="3708"/>
                </a:cubicBezTo>
                <a:cubicBezTo>
                  <a:pt x="3861" y="3780"/>
                  <a:pt x="3806" y="3813"/>
                  <a:pt x="3750" y="3813"/>
                </a:cubicBezTo>
                <a:cubicBezTo>
                  <a:pt x="3590" y="3813"/>
                  <a:pt x="3469" y="3653"/>
                  <a:pt x="3469" y="3454"/>
                </a:cubicBezTo>
                <a:cubicBezTo>
                  <a:pt x="3469" y="3214"/>
                  <a:pt x="3678" y="3015"/>
                  <a:pt x="3949" y="3015"/>
                </a:cubicBezTo>
                <a:cubicBezTo>
                  <a:pt x="4300" y="3015"/>
                  <a:pt x="4482" y="3319"/>
                  <a:pt x="4482" y="3645"/>
                </a:cubicBezTo>
                <a:lnTo>
                  <a:pt x="4482" y="3645"/>
                </a:lnTo>
                <a:close/>
                <a:moveTo>
                  <a:pt x="5449" y="2880"/>
                </a:moveTo>
                <a:lnTo>
                  <a:pt x="5449" y="2880"/>
                </a:lnTo>
                <a:cubicBezTo>
                  <a:pt x="5449" y="1969"/>
                  <a:pt x="4985" y="1027"/>
                  <a:pt x="3988" y="726"/>
                </a:cubicBezTo>
                <a:cubicBezTo>
                  <a:pt x="3781" y="662"/>
                  <a:pt x="3607" y="621"/>
                  <a:pt x="3406" y="621"/>
                </a:cubicBezTo>
                <a:cubicBezTo>
                  <a:pt x="2944" y="621"/>
                  <a:pt x="2928" y="884"/>
                  <a:pt x="2712" y="884"/>
                </a:cubicBezTo>
                <a:cubicBezTo>
                  <a:pt x="2593" y="884"/>
                  <a:pt x="2513" y="798"/>
                  <a:pt x="2513" y="693"/>
                </a:cubicBezTo>
                <a:cubicBezTo>
                  <a:pt x="2513" y="510"/>
                  <a:pt x="2729" y="367"/>
                  <a:pt x="3071" y="367"/>
                </a:cubicBezTo>
                <a:cubicBezTo>
                  <a:pt x="3391" y="367"/>
                  <a:pt x="3637" y="447"/>
                  <a:pt x="3685" y="469"/>
                </a:cubicBezTo>
                <a:lnTo>
                  <a:pt x="3693" y="447"/>
                </a:lnTo>
                <a:cubicBezTo>
                  <a:pt x="3607" y="414"/>
                  <a:pt x="3303" y="309"/>
                  <a:pt x="2880" y="309"/>
                </a:cubicBezTo>
                <a:cubicBezTo>
                  <a:pt x="1961" y="309"/>
                  <a:pt x="1028" y="781"/>
                  <a:pt x="727" y="1770"/>
                </a:cubicBezTo>
                <a:cubicBezTo>
                  <a:pt x="663" y="1977"/>
                  <a:pt x="622" y="2154"/>
                  <a:pt x="622" y="2352"/>
                </a:cubicBezTo>
                <a:cubicBezTo>
                  <a:pt x="622" y="2816"/>
                  <a:pt x="885" y="2838"/>
                  <a:pt x="885" y="3054"/>
                </a:cubicBezTo>
                <a:cubicBezTo>
                  <a:pt x="885" y="3167"/>
                  <a:pt x="798" y="3247"/>
                  <a:pt x="694" y="3247"/>
                </a:cubicBezTo>
                <a:cubicBezTo>
                  <a:pt x="511" y="3247"/>
                  <a:pt x="368" y="3037"/>
                  <a:pt x="368" y="2687"/>
                </a:cubicBezTo>
                <a:cubicBezTo>
                  <a:pt x="368" y="2369"/>
                  <a:pt x="448" y="2121"/>
                  <a:pt x="462" y="2073"/>
                </a:cubicBezTo>
                <a:lnTo>
                  <a:pt x="440" y="2065"/>
                </a:lnTo>
                <a:cubicBezTo>
                  <a:pt x="415" y="2161"/>
                  <a:pt x="310" y="2457"/>
                  <a:pt x="310" y="2880"/>
                </a:cubicBezTo>
                <a:cubicBezTo>
                  <a:pt x="310" y="3805"/>
                  <a:pt x="782" y="4738"/>
                  <a:pt x="1771" y="5041"/>
                </a:cubicBezTo>
                <a:cubicBezTo>
                  <a:pt x="1978" y="5105"/>
                  <a:pt x="2154" y="5144"/>
                  <a:pt x="2353" y="5144"/>
                </a:cubicBezTo>
                <a:cubicBezTo>
                  <a:pt x="2817" y="5144"/>
                  <a:pt x="2831" y="4873"/>
                  <a:pt x="3047" y="4873"/>
                </a:cubicBezTo>
                <a:cubicBezTo>
                  <a:pt x="3160" y="4873"/>
                  <a:pt x="3248" y="4961"/>
                  <a:pt x="3248" y="5072"/>
                </a:cubicBezTo>
                <a:cubicBezTo>
                  <a:pt x="3248" y="5249"/>
                  <a:pt x="3038" y="5392"/>
                  <a:pt x="2688" y="5392"/>
                </a:cubicBezTo>
                <a:cubicBezTo>
                  <a:pt x="2370" y="5392"/>
                  <a:pt x="2113" y="5312"/>
                  <a:pt x="2074" y="5296"/>
                </a:cubicBezTo>
                <a:lnTo>
                  <a:pt x="2066" y="5320"/>
                </a:lnTo>
                <a:cubicBezTo>
                  <a:pt x="2154" y="5359"/>
                  <a:pt x="2458" y="5448"/>
                  <a:pt x="2880" y="5448"/>
                </a:cubicBezTo>
                <a:cubicBezTo>
                  <a:pt x="3797" y="5448"/>
                  <a:pt x="4739" y="4984"/>
                  <a:pt x="5034" y="3987"/>
                </a:cubicBezTo>
                <a:cubicBezTo>
                  <a:pt x="5098" y="3788"/>
                  <a:pt x="5137" y="3606"/>
                  <a:pt x="5137" y="3413"/>
                </a:cubicBezTo>
                <a:cubicBezTo>
                  <a:pt x="5137" y="2943"/>
                  <a:pt x="4874" y="2927"/>
                  <a:pt x="4874" y="2711"/>
                </a:cubicBezTo>
                <a:cubicBezTo>
                  <a:pt x="4874" y="2592"/>
                  <a:pt x="4954" y="2512"/>
                  <a:pt x="5065" y="2512"/>
                </a:cubicBezTo>
                <a:cubicBezTo>
                  <a:pt x="5250" y="2512"/>
                  <a:pt x="5393" y="2728"/>
                  <a:pt x="5393" y="3079"/>
                </a:cubicBezTo>
                <a:cubicBezTo>
                  <a:pt x="5393" y="3390"/>
                  <a:pt x="5313" y="3637"/>
                  <a:pt x="5297" y="3692"/>
                </a:cubicBezTo>
                <a:lnTo>
                  <a:pt x="5322" y="3700"/>
                </a:lnTo>
                <a:cubicBezTo>
                  <a:pt x="5352" y="3606"/>
                  <a:pt x="5449" y="3310"/>
                  <a:pt x="5449" y="2880"/>
                </a:cubicBezTo>
                <a:lnTo>
                  <a:pt x="5449" y="2880"/>
                </a:lnTo>
                <a:close/>
                <a:moveTo>
                  <a:pt x="5623" y="2880"/>
                </a:moveTo>
                <a:lnTo>
                  <a:pt x="5623" y="2880"/>
                </a:lnTo>
                <a:cubicBezTo>
                  <a:pt x="5623" y="4395"/>
                  <a:pt x="4396" y="5622"/>
                  <a:pt x="2880" y="5622"/>
                </a:cubicBezTo>
                <a:cubicBezTo>
                  <a:pt x="1364" y="5622"/>
                  <a:pt x="136" y="4395"/>
                  <a:pt x="136" y="2880"/>
                </a:cubicBezTo>
                <a:cubicBezTo>
                  <a:pt x="136" y="1363"/>
                  <a:pt x="1364" y="135"/>
                  <a:pt x="2880" y="135"/>
                </a:cubicBezTo>
                <a:cubicBezTo>
                  <a:pt x="4396" y="135"/>
                  <a:pt x="5623" y="1372"/>
                  <a:pt x="5623" y="2880"/>
                </a:cubicBezTo>
                <a:lnTo>
                  <a:pt x="5623" y="2880"/>
                </a:lnTo>
                <a:close/>
                <a:moveTo>
                  <a:pt x="5760" y="2880"/>
                </a:moveTo>
                <a:lnTo>
                  <a:pt x="5760" y="2880"/>
                </a:lnTo>
                <a:cubicBezTo>
                  <a:pt x="5760" y="1292"/>
                  <a:pt x="4468" y="0"/>
                  <a:pt x="2880" y="0"/>
                </a:cubicBezTo>
                <a:cubicBezTo>
                  <a:pt x="1293" y="0"/>
                  <a:pt x="0" y="1292"/>
                  <a:pt x="0" y="2880"/>
                </a:cubicBezTo>
                <a:cubicBezTo>
                  <a:pt x="0" y="4473"/>
                  <a:pt x="1293" y="5760"/>
                  <a:pt x="2880" y="5760"/>
                </a:cubicBezTo>
                <a:cubicBezTo>
                  <a:pt x="4468" y="5760"/>
                  <a:pt x="5760" y="4473"/>
                  <a:pt x="5760" y="2880"/>
                </a:cubicBezTo>
                <a:close/>
              </a:path>
            </a:pathLst>
          </a:custGeom>
          <a:solidFill>
            <a:schemeClr val="bg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Tree>
    <p:extLst>
      <p:ext uri="{BB962C8B-B14F-4D97-AF65-F5344CB8AC3E}">
        <p14:creationId xmlns:p14="http://schemas.microsoft.com/office/powerpoint/2010/main" val="727345109"/>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4A837D0C-60FF-174A-BC1A-2D0EF76C4328}"/>
              </a:ext>
            </a:extLst>
          </p:cNvPr>
          <p:cNvSpPr>
            <a:spLocks noGrp="1"/>
          </p:cNvSpPr>
          <p:nvPr>
            <p:ph type="ftr" sz="quarter" idx="10"/>
          </p:nvPr>
        </p:nvSpPr>
        <p:spPr/>
        <p:txBody>
          <a:bodyPr/>
          <a:lstStyle/>
          <a:p>
            <a:pPr marL="179388" indent="-179388"/>
            <a:r>
              <a:rPr lang="en-US" dirty="0"/>
              <a:t>Presentation Template Title Example </a:t>
            </a:r>
          </a:p>
        </p:txBody>
      </p:sp>
      <p:sp>
        <p:nvSpPr>
          <p:cNvPr id="3" name="Slide Number Placeholder 2">
            <a:extLst>
              <a:ext uri="{FF2B5EF4-FFF2-40B4-BE49-F238E27FC236}">
                <a16:creationId xmlns:a16="http://schemas.microsoft.com/office/drawing/2014/main" id="{BC0429D2-7628-5F42-B68C-8C0A77AEDA43}"/>
              </a:ext>
            </a:extLst>
          </p:cNvPr>
          <p:cNvSpPr>
            <a:spLocks noGrp="1"/>
          </p:cNvSpPr>
          <p:nvPr>
            <p:ph type="sldNum" sz="quarter" idx="11"/>
          </p:nvPr>
        </p:nvSpPr>
        <p:spPr/>
        <p:txBody>
          <a:bodyPr/>
          <a:lstStyle/>
          <a:p>
            <a:fld id="{14719505-AD43-774F-936C-A3AE71DD4EEA}" type="slidenum">
              <a:rPr lang="en-GB" smtClean="0"/>
              <a:pPr/>
              <a:t>‹#›</a:t>
            </a:fld>
            <a:endParaRPr lang="en-GB" dirty="0"/>
          </a:p>
        </p:txBody>
      </p:sp>
      <p:sp>
        <p:nvSpPr>
          <p:cNvPr id="6" name="Freeform 5">
            <a:extLst>
              <a:ext uri="{FF2B5EF4-FFF2-40B4-BE49-F238E27FC236}">
                <a16:creationId xmlns:a16="http://schemas.microsoft.com/office/drawing/2014/main" id="{453ABF39-9C9D-435C-966D-3695C2C52120}"/>
              </a:ext>
            </a:extLst>
          </p:cNvPr>
          <p:cNvSpPr>
            <a:spLocks noEditPoints="1"/>
          </p:cNvSpPr>
          <p:nvPr userDrawn="1"/>
        </p:nvSpPr>
        <p:spPr bwMode="auto">
          <a:xfrm>
            <a:off x="11265933" y="514352"/>
            <a:ext cx="410130" cy="409891"/>
          </a:xfrm>
          <a:custGeom>
            <a:avLst/>
            <a:gdLst>
              <a:gd name="T0" fmla="*/ 2386 w 5760"/>
              <a:gd name="T1" fmla="*/ 3095 h 5760"/>
              <a:gd name="T2" fmla="*/ 1754 w 5760"/>
              <a:gd name="T3" fmla="*/ 4131 h 5760"/>
              <a:gd name="T4" fmla="*/ 2386 w 5760"/>
              <a:gd name="T5" fmla="*/ 3095 h 5760"/>
              <a:gd name="T6" fmla="*/ 2480 w 5760"/>
              <a:gd name="T7" fmla="*/ 1601 h 5760"/>
              <a:gd name="T8" fmla="*/ 2019 w 5760"/>
              <a:gd name="T9" fmla="*/ 2248 h 5760"/>
              <a:gd name="T10" fmla="*/ 2480 w 5760"/>
              <a:gd name="T11" fmla="*/ 1601 h 5760"/>
              <a:gd name="T12" fmla="*/ 3894 w 5760"/>
              <a:gd name="T13" fmla="*/ 1634 h 5760"/>
              <a:gd name="T14" fmla="*/ 3527 w 5760"/>
              <a:gd name="T15" fmla="*/ 2129 h 5760"/>
              <a:gd name="T16" fmla="*/ 3894 w 5760"/>
              <a:gd name="T17" fmla="*/ 1634 h 5760"/>
              <a:gd name="T18" fmla="*/ 4482 w 5760"/>
              <a:gd name="T19" fmla="*/ 3645 h 5760"/>
              <a:gd name="T20" fmla="*/ 2889 w 5760"/>
              <a:gd name="T21" fmla="*/ 3501 h 5760"/>
              <a:gd name="T22" fmla="*/ 3375 w 5760"/>
              <a:gd name="T23" fmla="*/ 2488 h 5760"/>
              <a:gd name="T24" fmla="*/ 2536 w 5760"/>
              <a:gd name="T25" fmla="*/ 3678 h 5760"/>
              <a:gd name="T26" fmla="*/ 1293 w 5760"/>
              <a:gd name="T27" fmla="*/ 3916 h 5760"/>
              <a:gd name="T28" fmla="*/ 2417 w 5760"/>
              <a:gd name="T29" fmla="*/ 2830 h 5760"/>
              <a:gd name="T30" fmla="*/ 2121 w 5760"/>
              <a:gd name="T31" fmla="*/ 2791 h 5760"/>
              <a:gd name="T32" fmla="*/ 1387 w 5760"/>
              <a:gd name="T33" fmla="*/ 2065 h 5760"/>
              <a:gd name="T34" fmla="*/ 1643 w 5760"/>
              <a:gd name="T35" fmla="*/ 1794 h 5760"/>
              <a:gd name="T36" fmla="*/ 1779 w 5760"/>
              <a:gd name="T37" fmla="*/ 2272 h 5760"/>
              <a:gd name="T38" fmla="*/ 2712 w 5760"/>
              <a:gd name="T39" fmla="*/ 1579 h 5760"/>
              <a:gd name="T40" fmla="*/ 2170 w 5760"/>
              <a:gd name="T41" fmla="*/ 2592 h 5760"/>
              <a:gd name="T42" fmla="*/ 2817 w 5760"/>
              <a:gd name="T43" fmla="*/ 1985 h 5760"/>
              <a:gd name="T44" fmla="*/ 2688 w 5760"/>
              <a:gd name="T45" fmla="*/ 2463 h 5760"/>
              <a:gd name="T46" fmla="*/ 3295 w 5760"/>
              <a:gd name="T47" fmla="*/ 2297 h 5760"/>
              <a:gd name="T48" fmla="*/ 3853 w 5760"/>
              <a:gd name="T49" fmla="*/ 1322 h 5760"/>
              <a:gd name="T50" fmla="*/ 3574 w 5760"/>
              <a:gd name="T51" fmla="*/ 2352 h 5760"/>
              <a:gd name="T52" fmla="*/ 3900 w 5760"/>
              <a:gd name="T53" fmla="*/ 2471 h 5760"/>
              <a:gd name="T54" fmla="*/ 3861 w 5760"/>
              <a:gd name="T55" fmla="*/ 2728 h 5760"/>
              <a:gd name="T56" fmla="*/ 3182 w 5760"/>
              <a:gd name="T57" fmla="*/ 3468 h 5760"/>
              <a:gd name="T58" fmla="*/ 4203 w 5760"/>
              <a:gd name="T59" fmla="*/ 3645 h 5760"/>
              <a:gd name="T60" fmla="*/ 3750 w 5760"/>
              <a:gd name="T61" fmla="*/ 3429 h 5760"/>
              <a:gd name="T62" fmla="*/ 3750 w 5760"/>
              <a:gd name="T63" fmla="*/ 3813 h 5760"/>
              <a:gd name="T64" fmla="*/ 3949 w 5760"/>
              <a:gd name="T65" fmla="*/ 3015 h 5760"/>
              <a:gd name="T66" fmla="*/ 4482 w 5760"/>
              <a:gd name="T67" fmla="*/ 3645 h 5760"/>
              <a:gd name="T68" fmla="*/ 5449 w 5760"/>
              <a:gd name="T69" fmla="*/ 2880 h 5760"/>
              <a:gd name="T70" fmla="*/ 3406 w 5760"/>
              <a:gd name="T71" fmla="*/ 621 h 5760"/>
              <a:gd name="T72" fmla="*/ 2513 w 5760"/>
              <a:gd name="T73" fmla="*/ 693 h 5760"/>
              <a:gd name="T74" fmla="*/ 3685 w 5760"/>
              <a:gd name="T75" fmla="*/ 469 h 5760"/>
              <a:gd name="T76" fmla="*/ 2880 w 5760"/>
              <a:gd name="T77" fmla="*/ 309 h 5760"/>
              <a:gd name="T78" fmla="*/ 622 w 5760"/>
              <a:gd name="T79" fmla="*/ 2352 h 5760"/>
              <a:gd name="T80" fmla="*/ 694 w 5760"/>
              <a:gd name="T81" fmla="*/ 3247 h 5760"/>
              <a:gd name="T82" fmla="*/ 462 w 5760"/>
              <a:gd name="T83" fmla="*/ 2073 h 5760"/>
              <a:gd name="T84" fmla="*/ 310 w 5760"/>
              <a:gd name="T85" fmla="*/ 2880 h 5760"/>
              <a:gd name="T86" fmla="*/ 2353 w 5760"/>
              <a:gd name="T87" fmla="*/ 5144 h 5760"/>
              <a:gd name="T88" fmla="*/ 3248 w 5760"/>
              <a:gd name="T89" fmla="*/ 5072 h 5760"/>
              <a:gd name="T90" fmla="*/ 2074 w 5760"/>
              <a:gd name="T91" fmla="*/ 5296 h 5760"/>
              <a:gd name="T92" fmla="*/ 2880 w 5760"/>
              <a:gd name="T93" fmla="*/ 5448 h 5760"/>
              <a:gd name="T94" fmla="*/ 5137 w 5760"/>
              <a:gd name="T95" fmla="*/ 3413 h 5760"/>
              <a:gd name="T96" fmla="*/ 5065 w 5760"/>
              <a:gd name="T97" fmla="*/ 2512 h 5760"/>
              <a:gd name="T98" fmla="*/ 5297 w 5760"/>
              <a:gd name="T99" fmla="*/ 3692 h 5760"/>
              <a:gd name="T100" fmla="*/ 5449 w 5760"/>
              <a:gd name="T101" fmla="*/ 2880 h 5760"/>
              <a:gd name="T102" fmla="*/ 5623 w 5760"/>
              <a:gd name="T103" fmla="*/ 2880 h 5760"/>
              <a:gd name="T104" fmla="*/ 2880 w 5760"/>
              <a:gd name="T105" fmla="*/ 5622 h 5760"/>
              <a:gd name="T106" fmla="*/ 2880 w 5760"/>
              <a:gd name="T107" fmla="*/ 135 h 5760"/>
              <a:gd name="T108" fmla="*/ 5623 w 5760"/>
              <a:gd name="T109" fmla="*/ 2880 h 5760"/>
              <a:gd name="T110" fmla="*/ 5760 w 5760"/>
              <a:gd name="T111" fmla="*/ 2880 h 5760"/>
              <a:gd name="T112" fmla="*/ 0 w 5760"/>
              <a:gd name="T113" fmla="*/ 2880 h 5760"/>
              <a:gd name="T114" fmla="*/ 5760 w 5760"/>
              <a:gd name="T115" fmla="*/ 2880 h 57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5760" h="5760">
                <a:moveTo>
                  <a:pt x="2386" y="3095"/>
                </a:moveTo>
                <a:lnTo>
                  <a:pt x="2386" y="3095"/>
                </a:lnTo>
                <a:cubicBezTo>
                  <a:pt x="2027" y="3269"/>
                  <a:pt x="1572" y="3581"/>
                  <a:pt x="1572" y="3924"/>
                </a:cubicBezTo>
                <a:cubicBezTo>
                  <a:pt x="1572" y="4051"/>
                  <a:pt x="1635" y="4131"/>
                  <a:pt x="1754" y="4131"/>
                </a:cubicBezTo>
                <a:cubicBezTo>
                  <a:pt x="2105" y="4131"/>
                  <a:pt x="2320" y="3573"/>
                  <a:pt x="2386" y="3095"/>
                </a:cubicBezTo>
                <a:lnTo>
                  <a:pt x="2386" y="3095"/>
                </a:lnTo>
                <a:close/>
                <a:moveTo>
                  <a:pt x="2480" y="1601"/>
                </a:moveTo>
                <a:lnTo>
                  <a:pt x="2480" y="1601"/>
                </a:lnTo>
                <a:cubicBezTo>
                  <a:pt x="2480" y="1563"/>
                  <a:pt x="2458" y="1546"/>
                  <a:pt x="2425" y="1546"/>
                </a:cubicBezTo>
                <a:cubicBezTo>
                  <a:pt x="2257" y="1546"/>
                  <a:pt x="2019" y="1985"/>
                  <a:pt x="2019" y="2248"/>
                </a:cubicBezTo>
                <a:cubicBezTo>
                  <a:pt x="2281" y="2104"/>
                  <a:pt x="2480" y="1778"/>
                  <a:pt x="2480" y="1601"/>
                </a:cubicBezTo>
                <a:lnTo>
                  <a:pt x="2480" y="1601"/>
                </a:lnTo>
                <a:close/>
                <a:moveTo>
                  <a:pt x="3894" y="1634"/>
                </a:moveTo>
                <a:lnTo>
                  <a:pt x="3894" y="1634"/>
                </a:lnTo>
                <a:cubicBezTo>
                  <a:pt x="3894" y="1595"/>
                  <a:pt x="3885" y="1546"/>
                  <a:pt x="3836" y="1546"/>
                </a:cubicBezTo>
                <a:cubicBezTo>
                  <a:pt x="3717" y="1546"/>
                  <a:pt x="3527" y="1803"/>
                  <a:pt x="3527" y="2129"/>
                </a:cubicBezTo>
                <a:cubicBezTo>
                  <a:pt x="3765" y="1921"/>
                  <a:pt x="3894" y="1745"/>
                  <a:pt x="3894" y="1634"/>
                </a:cubicBezTo>
                <a:lnTo>
                  <a:pt x="3894" y="1634"/>
                </a:lnTo>
                <a:close/>
                <a:moveTo>
                  <a:pt x="4482" y="3645"/>
                </a:moveTo>
                <a:lnTo>
                  <a:pt x="4482" y="3645"/>
                </a:lnTo>
                <a:cubicBezTo>
                  <a:pt x="4482" y="4004"/>
                  <a:pt x="4173" y="4379"/>
                  <a:pt x="3717" y="4379"/>
                </a:cubicBezTo>
                <a:cubicBezTo>
                  <a:pt x="3168" y="4379"/>
                  <a:pt x="2889" y="3916"/>
                  <a:pt x="2889" y="3501"/>
                </a:cubicBezTo>
                <a:cubicBezTo>
                  <a:pt x="2889" y="2919"/>
                  <a:pt x="3287" y="2672"/>
                  <a:pt x="3455" y="2584"/>
                </a:cubicBezTo>
                <a:cubicBezTo>
                  <a:pt x="3422" y="2559"/>
                  <a:pt x="3397" y="2529"/>
                  <a:pt x="3375" y="2488"/>
                </a:cubicBezTo>
                <a:cubicBezTo>
                  <a:pt x="3182" y="2623"/>
                  <a:pt x="3008" y="2744"/>
                  <a:pt x="2640" y="2951"/>
                </a:cubicBezTo>
                <a:cubicBezTo>
                  <a:pt x="2624" y="3206"/>
                  <a:pt x="2601" y="3485"/>
                  <a:pt x="2536" y="3678"/>
                </a:cubicBezTo>
                <a:cubicBezTo>
                  <a:pt x="2400" y="4084"/>
                  <a:pt x="2121" y="4379"/>
                  <a:pt x="1754" y="4379"/>
                </a:cubicBezTo>
                <a:cubicBezTo>
                  <a:pt x="1444" y="4379"/>
                  <a:pt x="1293" y="4155"/>
                  <a:pt x="1293" y="3916"/>
                </a:cubicBezTo>
                <a:cubicBezTo>
                  <a:pt x="1293" y="3741"/>
                  <a:pt x="1395" y="3518"/>
                  <a:pt x="1580" y="3349"/>
                </a:cubicBezTo>
                <a:cubicBezTo>
                  <a:pt x="1812" y="3142"/>
                  <a:pt x="2066" y="3015"/>
                  <a:pt x="2417" y="2830"/>
                </a:cubicBezTo>
                <a:cubicBezTo>
                  <a:pt x="2425" y="2783"/>
                  <a:pt x="2433" y="2736"/>
                  <a:pt x="2442" y="2678"/>
                </a:cubicBezTo>
                <a:cubicBezTo>
                  <a:pt x="2353" y="2758"/>
                  <a:pt x="2226" y="2791"/>
                  <a:pt x="2121" y="2791"/>
                </a:cubicBezTo>
                <a:cubicBezTo>
                  <a:pt x="1955" y="2791"/>
                  <a:pt x="1818" y="2648"/>
                  <a:pt x="1787" y="2496"/>
                </a:cubicBezTo>
                <a:cubicBezTo>
                  <a:pt x="1563" y="2480"/>
                  <a:pt x="1395" y="2320"/>
                  <a:pt x="1387" y="2065"/>
                </a:cubicBezTo>
                <a:cubicBezTo>
                  <a:pt x="1387" y="1882"/>
                  <a:pt x="1459" y="1723"/>
                  <a:pt x="1580" y="1723"/>
                </a:cubicBezTo>
                <a:cubicBezTo>
                  <a:pt x="1627" y="1723"/>
                  <a:pt x="1643" y="1762"/>
                  <a:pt x="1643" y="1794"/>
                </a:cubicBezTo>
                <a:cubicBezTo>
                  <a:pt x="1643" y="1825"/>
                  <a:pt x="1602" y="1930"/>
                  <a:pt x="1602" y="2032"/>
                </a:cubicBezTo>
                <a:cubicBezTo>
                  <a:pt x="1602" y="2137"/>
                  <a:pt x="1652" y="2272"/>
                  <a:pt x="1779" y="2272"/>
                </a:cubicBezTo>
                <a:cubicBezTo>
                  <a:pt x="1779" y="1858"/>
                  <a:pt x="2082" y="1322"/>
                  <a:pt x="2442" y="1322"/>
                </a:cubicBezTo>
                <a:cubicBezTo>
                  <a:pt x="2680" y="1322"/>
                  <a:pt x="2712" y="1499"/>
                  <a:pt x="2712" y="1579"/>
                </a:cubicBezTo>
                <a:cubicBezTo>
                  <a:pt x="2712" y="1954"/>
                  <a:pt x="2337" y="2369"/>
                  <a:pt x="2033" y="2471"/>
                </a:cubicBezTo>
                <a:cubicBezTo>
                  <a:pt x="2042" y="2504"/>
                  <a:pt x="2074" y="2592"/>
                  <a:pt x="2170" y="2592"/>
                </a:cubicBezTo>
                <a:cubicBezTo>
                  <a:pt x="2290" y="2592"/>
                  <a:pt x="2433" y="2480"/>
                  <a:pt x="2505" y="2391"/>
                </a:cubicBezTo>
                <a:cubicBezTo>
                  <a:pt x="2536" y="2225"/>
                  <a:pt x="2657" y="1985"/>
                  <a:pt x="2817" y="1985"/>
                </a:cubicBezTo>
                <a:cubicBezTo>
                  <a:pt x="2880" y="1985"/>
                  <a:pt x="2911" y="2032"/>
                  <a:pt x="2911" y="2090"/>
                </a:cubicBezTo>
                <a:cubicBezTo>
                  <a:pt x="2911" y="2209"/>
                  <a:pt x="2784" y="2361"/>
                  <a:pt x="2688" y="2463"/>
                </a:cubicBezTo>
                <a:cubicBezTo>
                  <a:pt x="2673" y="2543"/>
                  <a:pt x="2665" y="2631"/>
                  <a:pt x="2665" y="2703"/>
                </a:cubicBezTo>
                <a:cubicBezTo>
                  <a:pt x="2944" y="2535"/>
                  <a:pt x="3088" y="2449"/>
                  <a:pt x="3295" y="2297"/>
                </a:cubicBezTo>
                <a:cubicBezTo>
                  <a:pt x="3279" y="2242"/>
                  <a:pt x="3279" y="2176"/>
                  <a:pt x="3279" y="2112"/>
                </a:cubicBezTo>
                <a:cubicBezTo>
                  <a:pt x="3279" y="1739"/>
                  <a:pt x="3527" y="1322"/>
                  <a:pt x="3853" y="1322"/>
                </a:cubicBezTo>
                <a:cubicBezTo>
                  <a:pt x="4037" y="1322"/>
                  <a:pt x="4131" y="1452"/>
                  <a:pt x="4131" y="1595"/>
                </a:cubicBezTo>
                <a:cubicBezTo>
                  <a:pt x="4131" y="1866"/>
                  <a:pt x="3900" y="2104"/>
                  <a:pt x="3574" y="2352"/>
                </a:cubicBezTo>
                <a:cubicBezTo>
                  <a:pt x="3599" y="2416"/>
                  <a:pt x="3637" y="2471"/>
                  <a:pt x="3701" y="2504"/>
                </a:cubicBezTo>
                <a:cubicBezTo>
                  <a:pt x="3709" y="2488"/>
                  <a:pt x="3813" y="2471"/>
                  <a:pt x="3900" y="2471"/>
                </a:cubicBezTo>
                <a:cubicBezTo>
                  <a:pt x="3996" y="2471"/>
                  <a:pt x="4131" y="2496"/>
                  <a:pt x="4131" y="2592"/>
                </a:cubicBezTo>
                <a:cubicBezTo>
                  <a:pt x="4131" y="2703"/>
                  <a:pt x="3980" y="2728"/>
                  <a:pt x="3861" y="2728"/>
                </a:cubicBezTo>
                <a:cubicBezTo>
                  <a:pt x="3797" y="2736"/>
                  <a:pt x="3693" y="2711"/>
                  <a:pt x="3693" y="2711"/>
                </a:cubicBezTo>
                <a:cubicBezTo>
                  <a:pt x="3518" y="2758"/>
                  <a:pt x="3182" y="2959"/>
                  <a:pt x="3182" y="3468"/>
                </a:cubicBezTo>
                <a:cubicBezTo>
                  <a:pt x="3182" y="3813"/>
                  <a:pt x="3397" y="4131"/>
                  <a:pt x="3734" y="4131"/>
                </a:cubicBezTo>
                <a:cubicBezTo>
                  <a:pt x="3988" y="4131"/>
                  <a:pt x="4195" y="3940"/>
                  <a:pt x="4203" y="3645"/>
                </a:cubicBezTo>
                <a:cubicBezTo>
                  <a:pt x="4204" y="3454"/>
                  <a:pt x="4123" y="3253"/>
                  <a:pt x="3933" y="3253"/>
                </a:cubicBezTo>
                <a:cubicBezTo>
                  <a:pt x="3836" y="3253"/>
                  <a:pt x="3750" y="3325"/>
                  <a:pt x="3750" y="3429"/>
                </a:cubicBezTo>
                <a:cubicBezTo>
                  <a:pt x="3742" y="3589"/>
                  <a:pt x="3861" y="3606"/>
                  <a:pt x="3861" y="3708"/>
                </a:cubicBezTo>
                <a:cubicBezTo>
                  <a:pt x="3861" y="3780"/>
                  <a:pt x="3806" y="3813"/>
                  <a:pt x="3750" y="3813"/>
                </a:cubicBezTo>
                <a:cubicBezTo>
                  <a:pt x="3590" y="3813"/>
                  <a:pt x="3469" y="3653"/>
                  <a:pt x="3469" y="3454"/>
                </a:cubicBezTo>
                <a:cubicBezTo>
                  <a:pt x="3469" y="3214"/>
                  <a:pt x="3678" y="3015"/>
                  <a:pt x="3949" y="3015"/>
                </a:cubicBezTo>
                <a:cubicBezTo>
                  <a:pt x="4300" y="3015"/>
                  <a:pt x="4482" y="3319"/>
                  <a:pt x="4482" y="3645"/>
                </a:cubicBezTo>
                <a:lnTo>
                  <a:pt x="4482" y="3645"/>
                </a:lnTo>
                <a:close/>
                <a:moveTo>
                  <a:pt x="5449" y="2880"/>
                </a:moveTo>
                <a:lnTo>
                  <a:pt x="5449" y="2880"/>
                </a:lnTo>
                <a:cubicBezTo>
                  <a:pt x="5449" y="1969"/>
                  <a:pt x="4985" y="1027"/>
                  <a:pt x="3988" y="726"/>
                </a:cubicBezTo>
                <a:cubicBezTo>
                  <a:pt x="3781" y="662"/>
                  <a:pt x="3607" y="621"/>
                  <a:pt x="3406" y="621"/>
                </a:cubicBezTo>
                <a:cubicBezTo>
                  <a:pt x="2944" y="621"/>
                  <a:pt x="2928" y="884"/>
                  <a:pt x="2712" y="884"/>
                </a:cubicBezTo>
                <a:cubicBezTo>
                  <a:pt x="2593" y="884"/>
                  <a:pt x="2513" y="798"/>
                  <a:pt x="2513" y="693"/>
                </a:cubicBezTo>
                <a:cubicBezTo>
                  <a:pt x="2513" y="510"/>
                  <a:pt x="2729" y="367"/>
                  <a:pt x="3071" y="367"/>
                </a:cubicBezTo>
                <a:cubicBezTo>
                  <a:pt x="3391" y="367"/>
                  <a:pt x="3637" y="447"/>
                  <a:pt x="3685" y="469"/>
                </a:cubicBezTo>
                <a:lnTo>
                  <a:pt x="3693" y="447"/>
                </a:lnTo>
                <a:cubicBezTo>
                  <a:pt x="3607" y="414"/>
                  <a:pt x="3303" y="309"/>
                  <a:pt x="2880" y="309"/>
                </a:cubicBezTo>
                <a:cubicBezTo>
                  <a:pt x="1961" y="309"/>
                  <a:pt x="1028" y="781"/>
                  <a:pt x="727" y="1770"/>
                </a:cubicBezTo>
                <a:cubicBezTo>
                  <a:pt x="663" y="1977"/>
                  <a:pt x="622" y="2154"/>
                  <a:pt x="622" y="2352"/>
                </a:cubicBezTo>
                <a:cubicBezTo>
                  <a:pt x="622" y="2816"/>
                  <a:pt x="885" y="2838"/>
                  <a:pt x="885" y="3054"/>
                </a:cubicBezTo>
                <a:cubicBezTo>
                  <a:pt x="885" y="3167"/>
                  <a:pt x="798" y="3247"/>
                  <a:pt x="694" y="3247"/>
                </a:cubicBezTo>
                <a:cubicBezTo>
                  <a:pt x="511" y="3247"/>
                  <a:pt x="368" y="3037"/>
                  <a:pt x="368" y="2687"/>
                </a:cubicBezTo>
                <a:cubicBezTo>
                  <a:pt x="368" y="2369"/>
                  <a:pt x="448" y="2121"/>
                  <a:pt x="462" y="2073"/>
                </a:cubicBezTo>
                <a:lnTo>
                  <a:pt x="440" y="2065"/>
                </a:lnTo>
                <a:cubicBezTo>
                  <a:pt x="415" y="2161"/>
                  <a:pt x="310" y="2457"/>
                  <a:pt x="310" y="2880"/>
                </a:cubicBezTo>
                <a:cubicBezTo>
                  <a:pt x="310" y="3805"/>
                  <a:pt x="782" y="4738"/>
                  <a:pt x="1771" y="5041"/>
                </a:cubicBezTo>
                <a:cubicBezTo>
                  <a:pt x="1978" y="5105"/>
                  <a:pt x="2154" y="5144"/>
                  <a:pt x="2353" y="5144"/>
                </a:cubicBezTo>
                <a:cubicBezTo>
                  <a:pt x="2817" y="5144"/>
                  <a:pt x="2831" y="4873"/>
                  <a:pt x="3047" y="4873"/>
                </a:cubicBezTo>
                <a:cubicBezTo>
                  <a:pt x="3160" y="4873"/>
                  <a:pt x="3248" y="4961"/>
                  <a:pt x="3248" y="5072"/>
                </a:cubicBezTo>
                <a:cubicBezTo>
                  <a:pt x="3248" y="5249"/>
                  <a:pt x="3038" y="5392"/>
                  <a:pt x="2688" y="5392"/>
                </a:cubicBezTo>
                <a:cubicBezTo>
                  <a:pt x="2370" y="5392"/>
                  <a:pt x="2113" y="5312"/>
                  <a:pt x="2074" y="5296"/>
                </a:cubicBezTo>
                <a:lnTo>
                  <a:pt x="2066" y="5320"/>
                </a:lnTo>
                <a:cubicBezTo>
                  <a:pt x="2154" y="5359"/>
                  <a:pt x="2458" y="5448"/>
                  <a:pt x="2880" y="5448"/>
                </a:cubicBezTo>
                <a:cubicBezTo>
                  <a:pt x="3797" y="5448"/>
                  <a:pt x="4739" y="4984"/>
                  <a:pt x="5034" y="3987"/>
                </a:cubicBezTo>
                <a:cubicBezTo>
                  <a:pt x="5098" y="3788"/>
                  <a:pt x="5137" y="3606"/>
                  <a:pt x="5137" y="3413"/>
                </a:cubicBezTo>
                <a:cubicBezTo>
                  <a:pt x="5137" y="2943"/>
                  <a:pt x="4874" y="2927"/>
                  <a:pt x="4874" y="2711"/>
                </a:cubicBezTo>
                <a:cubicBezTo>
                  <a:pt x="4874" y="2592"/>
                  <a:pt x="4954" y="2512"/>
                  <a:pt x="5065" y="2512"/>
                </a:cubicBezTo>
                <a:cubicBezTo>
                  <a:pt x="5250" y="2512"/>
                  <a:pt x="5393" y="2728"/>
                  <a:pt x="5393" y="3079"/>
                </a:cubicBezTo>
                <a:cubicBezTo>
                  <a:pt x="5393" y="3390"/>
                  <a:pt x="5313" y="3637"/>
                  <a:pt x="5297" y="3692"/>
                </a:cubicBezTo>
                <a:lnTo>
                  <a:pt x="5322" y="3700"/>
                </a:lnTo>
                <a:cubicBezTo>
                  <a:pt x="5352" y="3606"/>
                  <a:pt x="5449" y="3310"/>
                  <a:pt x="5449" y="2880"/>
                </a:cubicBezTo>
                <a:lnTo>
                  <a:pt x="5449" y="2880"/>
                </a:lnTo>
                <a:close/>
                <a:moveTo>
                  <a:pt x="5623" y="2880"/>
                </a:moveTo>
                <a:lnTo>
                  <a:pt x="5623" y="2880"/>
                </a:lnTo>
                <a:cubicBezTo>
                  <a:pt x="5623" y="4395"/>
                  <a:pt x="4396" y="5622"/>
                  <a:pt x="2880" y="5622"/>
                </a:cubicBezTo>
                <a:cubicBezTo>
                  <a:pt x="1364" y="5622"/>
                  <a:pt x="136" y="4395"/>
                  <a:pt x="136" y="2880"/>
                </a:cubicBezTo>
                <a:cubicBezTo>
                  <a:pt x="136" y="1363"/>
                  <a:pt x="1364" y="135"/>
                  <a:pt x="2880" y="135"/>
                </a:cubicBezTo>
                <a:cubicBezTo>
                  <a:pt x="4396" y="135"/>
                  <a:pt x="5623" y="1372"/>
                  <a:pt x="5623" y="2880"/>
                </a:cubicBezTo>
                <a:lnTo>
                  <a:pt x="5623" y="2880"/>
                </a:lnTo>
                <a:close/>
                <a:moveTo>
                  <a:pt x="5760" y="2880"/>
                </a:moveTo>
                <a:lnTo>
                  <a:pt x="5760" y="2880"/>
                </a:lnTo>
                <a:cubicBezTo>
                  <a:pt x="5760" y="1292"/>
                  <a:pt x="4468" y="0"/>
                  <a:pt x="2880" y="0"/>
                </a:cubicBezTo>
                <a:cubicBezTo>
                  <a:pt x="1293" y="0"/>
                  <a:pt x="0" y="1292"/>
                  <a:pt x="0" y="2880"/>
                </a:cubicBezTo>
                <a:cubicBezTo>
                  <a:pt x="0" y="4473"/>
                  <a:pt x="1293" y="5760"/>
                  <a:pt x="2880" y="5760"/>
                </a:cubicBezTo>
                <a:cubicBezTo>
                  <a:pt x="4468" y="5760"/>
                  <a:pt x="5760" y="4473"/>
                  <a:pt x="5760" y="2880"/>
                </a:cubicBezTo>
                <a:close/>
              </a:path>
            </a:pathLst>
          </a:custGeom>
          <a:solidFill>
            <a:srgbClr val="005EB8"/>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Tree>
    <p:extLst>
      <p:ext uri="{BB962C8B-B14F-4D97-AF65-F5344CB8AC3E}">
        <p14:creationId xmlns:p14="http://schemas.microsoft.com/office/powerpoint/2010/main" val="3080512293"/>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7351067-710B-7C49-BE90-2F12DCECD625}"/>
              </a:ext>
            </a:extLst>
          </p:cNvPr>
          <p:cNvSpPr>
            <a:spLocks noGrp="1"/>
          </p:cNvSpPr>
          <p:nvPr>
            <p:ph sz="half" idx="1"/>
          </p:nvPr>
        </p:nvSpPr>
        <p:spPr>
          <a:xfrm>
            <a:off x="515939" y="1816097"/>
            <a:ext cx="5404104" cy="4351338"/>
          </a:xfrm>
          <a:prstGeom prst="rect">
            <a:avLst/>
          </a:prstGeom>
        </p:spPr>
        <p:txBody>
          <a:bodyPr/>
          <a:lstStyle>
            <a:lvl1pPr>
              <a:spcBef>
                <a:spcPts val="700"/>
              </a:spcBef>
              <a:spcAft>
                <a:spcPts val="0"/>
              </a:spcAft>
              <a:defRPr/>
            </a:lvl1pPr>
            <a:lvl2pPr>
              <a:spcBef>
                <a:spcPts val="700"/>
              </a:spcBef>
              <a:spcAft>
                <a:spcPts val="0"/>
              </a:spcAft>
              <a:defRPr/>
            </a:lvl2pPr>
            <a:lvl3pPr>
              <a:spcBef>
                <a:spcPts val="700"/>
              </a:spcBef>
              <a:spcAft>
                <a:spcPts val="0"/>
              </a:spcAft>
              <a:defRPr/>
            </a:lvl3pPr>
            <a:lvl4pPr>
              <a:spcBef>
                <a:spcPts val="700"/>
              </a:spcBef>
              <a:spcAft>
                <a:spcPts val="0"/>
              </a:spcAft>
              <a:defRPr/>
            </a:lvl4pPr>
            <a:lvl5pPr>
              <a:spcBef>
                <a:spcPts val="700"/>
              </a:spcBef>
              <a:spcAft>
                <a:spcPts val="0"/>
              </a:spcAf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Content Placeholder 3">
            <a:extLst>
              <a:ext uri="{FF2B5EF4-FFF2-40B4-BE49-F238E27FC236}">
                <a16:creationId xmlns:a16="http://schemas.microsoft.com/office/drawing/2014/main" id="{64066A32-5D9E-A94C-A7B4-79096FCF5422}"/>
              </a:ext>
            </a:extLst>
          </p:cNvPr>
          <p:cNvSpPr>
            <a:spLocks noGrp="1"/>
          </p:cNvSpPr>
          <p:nvPr>
            <p:ph sz="half" idx="2"/>
          </p:nvPr>
        </p:nvSpPr>
        <p:spPr>
          <a:xfrm>
            <a:off x="6271957" y="1825625"/>
            <a:ext cx="5404104" cy="4351338"/>
          </a:xfrm>
          <a:prstGeom prst="rect">
            <a:avLst/>
          </a:prstGeom>
        </p:spPr>
        <p:txBody>
          <a:bodyPr/>
          <a:lstStyle>
            <a:lvl1pPr>
              <a:spcBef>
                <a:spcPts val="700"/>
              </a:spcBef>
              <a:defRPr/>
            </a:lvl1pPr>
            <a:lvl2pPr>
              <a:spcBef>
                <a:spcPts val="700"/>
              </a:spcBef>
              <a:defRPr/>
            </a:lvl2pPr>
            <a:lvl3pPr>
              <a:spcBef>
                <a:spcPts val="700"/>
              </a:spcBef>
              <a:defRPr/>
            </a:lvl3pPr>
            <a:lvl4pPr>
              <a:spcBef>
                <a:spcPts val="700"/>
              </a:spcBef>
              <a:defRPr/>
            </a:lvl4pPr>
            <a:lvl5pPr>
              <a:spcBef>
                <a:spcPts val="700"/>
              </a:spcBef>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8" name="Footer Placeholder 7">
            <a:extLst>
              <a:ext uri="{FF2B5EF4-FFF2-40B4-BE49-F238E27FC236}">
                <a16:creationId xmlns:a16="http://schemas.microsoft.com/office/drawing/2014/main" id="{D011C37C-848C-E746-BD5E-5BF84EEB9538}"/>
              </a:ext>
            </a:extLst>
          </p:cNvPr>
          <p:cNvSpPr>
            <a:spLocks noGrp="1"/>
          </p:cNvSpPr>
          <p:nvPr>
            <p:ph type="ftr" sz="quarter" idx="10"/>
          </p:nvPr>
        </p:nvSpPr>
        <p:spPr/>
        <p:txBody>
          <a:bodyPr/>
          <a:lstStyle/>
          <a:p>
            <a:pPr marL="179388" indent="-179388"/>
            <a:r>
              <a:rPr lang="en-US" dirty="0"/>
              <a:t>Presentation Template Title Example </a:t>
            </a:r>
          </a:p>
        </p:txBody>
      </p:sp>
      <p:sp>
        <p:nvSpPr>
          <p:cNvPr id="9" name="Slide Number Placeholder 8">
            <a:extLst>
              <a:ext uri="{FF2B5EF4-FFF2-40B4-BE49-F238E27FC236}">
                <a16:creationId xmlns:a16="http://schemas.microsoft.com/office/drawing/2014/main" id="{9160D1CB-B143-2A4A-BFC3-45455B1A05C7}"/>
              </a:ext>
            </a:extLst>
          </p:cNvPr>
          <p:cNvSpPr>
            <a:spLocks noGrp="1"/>
          </p:cNvSpPr>
          <p:nvPr>
            <p:ph type="sldNum" sz="quarter" idx="11"/>
          </p:nvPr>
        </p:nvSpPr>
        <p:spPr/>
        <p:txBody>
          <a:bodyPr/>
          <a:lstStyle/>
          <a:p>
            <a:fld id="{14719505-AD43-774F-936C-A3AE71DD4EEA}" type="slidenum">
              <a:rPr lang="en-GB" smtClean="0"/>
              <a:pPr/>
              <a:t>‹#›</a:t>
            </a:fld>
            <a:endParaRPr lang="en-GB" dirty="0"/>
          </a:p>
        </p:txBody>
      </p:sp>
      <p:sp>
        <p:nvSpPr>
          <p:cNvPr id="10" name="Title 9">
            <a:extLst>
              <a:ext uri="{FF2B5EF4-FFF2-40B4-BE49-F238E27FC236}">
                <a16:creationId xmlns:a16="http://schemas.microsoft.com/office/drawing/2014/main" id="{C4E21041-D6CA-6E44-8DB1-2DD3533A3A23}"/>
              </a:ext>
            </a:extLst>
          </p:cNvPr>
          <p:cNvSpPr>
            <a:spLocks noGrp="1"/>
          </p:cNvSpPr>
          <p:nvPr>
            <p:ph type="title"/>
          </p:nvPr>
        </p:nvSpPr>
        <p:spPr>
          <a:xfrm>
            <a:off x="515938" y="404115"/>
            <a:ext cx="10515599" cy="1037502"/>
          </a:xfrm>
        </p:spPr>
        <p:txBody>
          <a:bodyPr/>
          <a:lstStyle>
            <a:lvl1pPr>
              <a:lnSpc>
                <a:spcPct val="100000"/>
              </a:lnSpc>
              <a:defRPr/>
            </a:lvl1pPr>
          </a:lstStyle>
          <a:p>
            <a:r>
              <a:rPr lang="en-US"/>
              <a:t>Click to edit Master title style</a:t>
            </a:r>
            <a:endParaRPr lang="en-US" dirty="0"/>
          </a:p>
        </p:txBody>
      </p:sp>
      <p:sp>
        <p:nvSpPr>
          <p:cNvPr id="12" name="Freeform 5">
            <a:extLst>
              <a:ext uri="{FF2B5EF4-FFF2-40B4-BE49-F238E27FC236}">
                <a16:creationId xmlns:a16="http://schemas.microsoft.com/office/drawing/2014/main" id="{C528C95D-3F05-4AFA-89A4-6B6517478A62}"/>
              </a:ext>
            </a:extLst>
          </p:cNvPr>
          <p:cNvSpPr>
            <a:spLocks noEditPoints="1"/>
          </p:cNvSpPr>
          <p:nvPr userDrawn="1"/>
        </p:nvSpPr>
        <p:spPr bwMode="auto">
          <a:xfrm>
            <a:off x="11265933" y="514352"/>
            <a:ext cx="410130" cy="409891"/>
          </a:xfrm>
          <a:custGeom>
            <a:avLst/>
            <a:gdLst>
              <a:gd name="T0" fmla="*/ 2386 w 5760"/>
              <a:gd name="T1" fmla="*/ 3095 h 5760"/>
              <a:gd name="T2" fmla="*/ 1754 w 5760"/>
              <a:gd name="T3" fmla="*/ 4131 h 5760"/>
              <a:gd name="T4" fmla="*/ 2386 w 5760"/>
              <a:gd name="T5" fmla="*/ 3095 h 5760"/>
              <a:gd name="T6" fmla="*/ 2480 w 5760"/>
              <a:gd name="T7" fmla="*/ 1601 h 5760"/>
              <a:gd name="T8" fmla="*/ 2019 w 5760"/>
              <a:gd name="T9" fmla="*/ 2248 h 5760"/>
              <a:gd name="T10" fmla="*/ 2480 w 5760"/>
              <a:gd name="T11" fmla="*/ 1601 h 5760"/>
              <a:gd name="T12" fmla="*/ 3894 w 5760"/>
              <a:gd name="T13" fmla="*/ 1634 h 5760"/>
              <a:gd name="T14" fmla="*/ 3527 w 5760"/>
              <a:gd name="T15" fmla="*/ 2129 h 5760"/>
              <a:gd name="T16" fmla="*/ 3894 w 5760"/>
              <a:gd name="T17" fmla="*/ 1634 h 5760"/>
              <a:gd name="T18" fmla="*/ 4482 w 5760"/>
              <a:gd name="T19" fmla="*/ 3645 h 5760"/>
              <a:gd name="T20" fmla="*/ 2889 w 5760"/>
              <a:gd name="T21" fmla="*/ 3501 h 5760"/>
              <a:gd name="T22" fmla="*/ 3375 w 5760"/>
              <a:gd name="T23" fmla="*/ 2488 h 5760"/>
              <a:gd name="T24" fmla="*/ 2536 w 5760"/>
              <a:gd name="T25" fmla="*/ 3678 h 5760"/>
              <a:gd name="T26" fmla="*/ 1293 w 5760"/>
              <a:gd name="T27" fmla="*/ 3916 h 5760"/>
              <a:gd name="T28" fmla="*/ 2417 w 5760"/>
              <a:gd name="T29" fmla="*/ 2830 h 5760"/>
              <a:gd name="T30" fmla="*/ 2121 w 5760"/>
              <a:gd name="T31" fmla="*/ 2791 h 5760"/>
              <a:gd name="T32" fmla="*/ 1387 w 5760"/>
              <a:gd name="T33" fmla="*/ 2065 h 5760"/>
              <a:gd name="T34" fmla="*/ 1643 w 5760"/>
              <a:gd name="T35" fmla="*/ 1794 h 5760"/>
              <a:gd name="T36" fmla="*/ 1779 w 5760"/>
              <a:gd name="T37" fmla="*/ 2272 h 5760"/>
              <a:gd name="T38" fmla="*/ 2712 w 5760"/>
              <a:gd name="T39" fmla="*/ 1579 h 5760"/>
              <a:gd name="T40" fmla="*/ 2170 w 5760"/>
              <a:gd name="T41" fmla="*/ 2592 h 5760"/>
              <a:gd name="T42" fmla="*/ 2817 w 5760"/>
              <a:gd name="T43" fmla="*/ 1985 h 5760"/>
              <a:gd name="T44" fmla="*/ 2688 w 5760"/>
              <a:gd name="T45" fmla="*/ 2463 h 5760"/>
              <a:gd name="T46" fmla="*/ 3295 w 5760"/>
              <a:gd name="T47" fmla="*/ 2297 h 5760"/>
              <a:gd name="T48" fmla="*/ 3853 w 5760"/>
              <a:gd name="T49" fmla="*/ 1322 h 5760"/>
              <a:gd name="T50" fmla="*/ 3574 w 5760"/>
              <a:gd name="T51" fmla="*/ 2352 h 5760"/>
              <a:gd name="T52" fmla="*/ 3900 w 5760"/>
              <a:gd name="T53" fmla="*/ 2471 h 5760"/>
              <a:gd name="T54" fmla="*/ 3861 w 5760"/>
              <a:gd name="T55" fmla="*/ 2728 h 5760"/>
              <a:gd name="T56" fmla="*/ 3182 w 5760"/>
              <a:gd name="T57" fmla="*/ 3468 h 5760"/>
              <a:gd name="T58" fmla="*/ 4203 w 5760"/>
              <a:gd name="T59" fmla="*/ 3645 h 5760"/>
              <a:gd name="T60" fmla="*/ 3750 w 5760"/>
              <a:gd name="T61" fmla="*/ 3429 h 5760"/>
              <a:gd name="T62" fmla="*/ 3750 w 5760"/>
              <a:gd name="T63" fmla="*/ 3813 h 5760"/>
              <a:gd name="T64" fmla="*/ 3949 w 5760"/>
              <a:gd name="T65" fmla="*/ 3015 h 5760"/>
              <a:gd name="T66" fmla="*/ 4482 w 5760"/>
              <a:gd name="T67" fmla="*/ 3645 h 5760"/>
              <a:gd name="T68" fmla="*/ 5449 w 5760"/>
              <a:gd name="T69" fmla="*/ 2880 h 5760"/>
              <a:gd name="T70" fmla="*/ 3406 w 5760"/>
              <a:gd name="T71" fmla="*/ 621 h 5760"/>
              <a:gd name="T72" fmla="*/ 2513 w 5760"/>
              <a:gd name="T73" fmla="*/ 693 h 5760"/>
              <a:gd name="T74" fmla="*/ 3685 w 5760"/>
              <a:gd name="T75" fmla="*/ 469 h 5760"/>
              <a:gd name="T76" fmla="*/ 2880 w 5760"/>
              <a:gd name="T77" fmla="*/ 309 h 5760"/>
              <a:gd name="T78" fmla="*/ 622 w 5760"/>
              <a:gd name="T79" fmla="*/ 2352 h 5760"/>
              <a:gd name="T80" fmla="*/ 694 w 5760"/>
              <a:gd name="T81" fmla="*/ 3247 h 5760"/>
              <a:gd name="T82" fmla="*/ 462 w 5760"/>
              <a:gd name="T83" fmla="*/ 2073 h 5760"/>
              <a:gd name="T84" fmla="*/ 310 w 5760"/>
              <a:gd name="T85" fmla="*/ 2880 h 5760"/>
              <a:gd name="T86" fmla="*/ 2353 w 5760"/>
              <a:gd name="T87" fmla="*/ 5144 h 5760"/>
              <a:gd name="T88" fmla="*/ 3248 w 5760"/>
              <a:gd name="T89" fmla="*/ 5072 h 5760"/>
              <a:gd name="T90" fmla="*/ 2074 w 5760"/>
              <a:gd name="T91" fmla="*/ 5296 h 5760"/>
              <a:gd name="T92" fmla="*/ 2880 w 5760"/>
              <a:gd name="T93" fmla="*/ 5448 h 5760"/>
              <a:gd name="T94" fmla="*/ 5137 w 5760"/>
              <a:gd name="T95" fmla="*/ 3413 h 5760"/>
              <a:gd name="T96" fmla="*/ 5065 w 5760"/>
              <a:gd name="T97" fmla="*/ 2512 h 5760"/>
              <a:gd name="T98" fmla="*/ 5297 w 5760"/>
              <a:gd name="T99" fmla="*/ 3692 h 5760"/>
              <a:gd name="T100" fmla="*/ 5449 w 5760"/>
              <a:gd name="T101" fmla="*/ 2880 h 5760"/>
              <a:gd name="T102" fmla="*/ 5623 w 5760"/>
              <a:gd name="T103" fmla="*/ 2880 h 5760"/>
              <a:gd name="T104" fmla="*/ 2880 w 5760"/>
              <a:gd name="T105" fmla="*/ 5622 h 5760"/>
              <a:gd name="T106" fmla="*/ 2880 w 5760"/>
              <a:gd name="T107" fmla="*/ 135 h 5760"/>
              <a:gd name="T108" fmla="*/ 5623 w 5760"/>
              <a:gd name="T109" fmla="*/ 2880 h 5760"/>
              <a:gd name="T110" fmla="*/ 5760 w 5760"/>
              <a:gd name="T111" fmla="*/ 2880 h 5760"/>
              <a:gd name="T112" fmla="*/ 0 w 5760"/>
              <a:gd name="T113" fmla="*/ 2880 h 5760"/>
              <a:gd name="T114" fmla="*/ 5760 w 5760"/>
              <a:gd name="T115" fmla="*/ 2880 h 57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5760" h="5760">
                <a:moveTo>
                  <a:pt x="2386" y="3095"/>
                </a:moveTo>
                <a:lnTo>
                  <a:pt x="2386" y="3095"/>
                </a:lnTo>
                <a:cubicBezTo>
                  <a:pt x="2027" y="3269"/>
                  <a:pt x="1572" y="3581"/>
                  <a:pt x="1572" y="3924"/>
                </a:cubicBezTo>
                <a:cubicBezTo>
                  <a:pt x="1572" y="4051"/>
                  <a:pt x="1635" y="4131"/>
                  <a:pt x="1754" y="4131"/>
                </a:cubicBezTo>
                <a:cubicBezTo>
                  <a:pt x="2105" y="4131"/>
                  <a:pt x="2320" y="3573"/>
                  <a:pt x="2386" y="3095"/>
                </a:cubicBezTo>
                <a:lnTo>
                  <a:pt x="2386" y="3095"/>
                </a:lnTo>
                <a:close/>
                <a:moveTo>
                  <a:pt x="2480" y="1601"/>
                </a:moveTo>
                <a:lnTo>
                  <a:pt x="2480" y="1601"/>
                </a:lnTo>
                <a:cubicBezTo>
                  <a:pt x="2480" y="1563"/>
                  <a:pt x="2458" y="1546"/>
                  <a:pt x="2425" y="1546"/>
                </a:cubicBezTo>
                <a:cubicBezTo>
                  <a:pt x="2257" y="1546"/>
                  <a:pt x="2019" y="1985"/>
                  <a:pt x="2019" y="2248"/>
                </a:cubicBezTo>
                <a:cubicBezTo>
                  <a:pt x="2281" y="2104"/>
                  <a:pt x="2480" y="1778"/>
                  <a:pt x="2480" y="1601"/>
                </a:cubicBezTo>
                <a:lnTo>
                  <a:pt x="2480" y="1601"/>
                </a:lnTo>
                <a:close/>
                <a:moveTo>
                  <a:pt x="3894" y="1634"/>
                </a:moveTo>
                <a:lnTo>
                  <a:pt x="3894" y="1634"/>
                </a:lnTo>
                <a:cubicBezTo>
                  <a:pt x="3894" y="1595"/>
                  <a:pt x="3885" y="1546"/>
                  <a:pt x="3836" y="1546"/>
                </a:cubicBezTo>
                <a:cubicBezTo>
                  <a:pt x="3717" y="1546"/>
                  <a:pt x="3527" y="1803"/>
                  <a:pt x="3527" y="2129"/>
                </a:cubicBezTo>
                <a:cubicBezTo>
                  <a:pt x="3765" y="1921"/>
                  <a:pt x="3894" y="1745"/>
                  <a:pt x="3894" y="1634"/>
                </a:cubicBezTo>
                <a:lnTo>
                  <a:pt x="3894" y="1634"/>
                </a:lnTo>
                <a:close/>
                <a:moveTo>
                  <a:pt x="4482" y="3645"/>
                </a:moveTo>
                <a:lnTo>
                  <a:pt x="4482" y="3645"/>
                </a:lnTo>
                <a:cubicBezTo>
                  <a:pt x="4482" y="4004"/>
                  <a:pt x="4173" y="4379"/>
                  <a:pt x="3717" y="4379"/>
                </a:cubicBezTo>
                <a:cubicBezTo>
                  <a:pt x="3168" y="4379"/>
                  <a:pt x="2889" y="3916"/>
                  <a:pt x="2889" y="3501"/>
                </a:cubicBezTo>
                <a:cubicBezTo>
                  <a:pt x="2889" y="2919"/>
                  <a:pt x="3287" y="2672"/>
                  <a:pt x="3455" y="2584"/>
                </a:cubicBezTo>
                <a:cubicBezTo>
                  <a:pt x="3422" y="2559"/>
                  <a:pt x="3397" y="2529"/>
                  <a:pt x="3375" y="2488"/>
                </a:cubicBezTo>
                <a:cubicBezTo>
                  <a:pt x="3182" y="2623"/>
                  <a:pt x="3008" y="2744"/>
                  <a:pt x="2640" y="2951"/>
                </a:cubicBezTo>
                <a:cubicBezTo>
                  <a:pt x="2624" y="3206"/>
                  <a:pt x="2601" y="3485"/>
                  <a:pt x="2536" y="3678"/>
                </a:cubicBezTo>
                <a:cubicBezTo>
                  <a:pt x="2400" y="4084"/>
                  <a:pt x="2121" y="4379"/>
                  <a:pt x="1754" y="4379"/>
                </a:cubicBezTo>
                <a:cubicBezTo>
                  <a:pt x="1444" y="4379"/>
                  <a:pt x="1293" y="4155"/>
                  <a:pt x="1293" y="3916"/>
                </a:cubicBezTo>
                <a:cubicBezTo>
                  <a:pt x="1293" y="3741"/>
                  <a:pt x="1395" y="3518"/>
                  <a:pt x="1580" y="3349"/>
                </a:cubicBezTo>
                <a:cubicBezTo>
                  <a:pt x="1812" y="3142"/>
                  <a:pt x="2066" y="3015"/>
                  <a:pt x="2417" y="2830"/>
                </a:cubicBezTo>
                <a:cubicBezTo>
                  <a:pt x="2425" y="2783"/>
                  <a:pt x="2433" y="2736"/>
                  <a:pt x="2442" y="2678"/>
                </a:cubicBezTo>
                <a:cubicBezTo>
                  <a:pt x="2353" y="2758"/>
                  <a:pt x="2226" y="2791"/>
                  <a:pt x="2121" y="2791"/>
                </a:cubicBezTo>
                <a:cubicBezTo>
                  <a:pt x="1955" y="2791"/>
                  <a:pt x="1818" y="2648"/>
                  <a:pt x="1787" y="2496"/>
                </a:cubicBezTo>
                <a:cubicBezTo>
                  <a:pt x="1563" y="2480"/>
                  <a:pt x="1395" y="2320"/>
                  <a:pt x="1387" y="2065"/>
                </a:cubicBezTo>
                <a:cubicBezTo>
                  <a:pt x="1387" y="1882"/>
                  <a:pt x="1459" y="1723"/>
                  <a:pt x="1580" y="1723"/>
                </a:cubicBezTo>
                <a:cubicBezTo>
                  <a:pt x="1627" y="1723"/>
                  <a:pt x="1643" y="1762"/>
                  <a:pt x="1643" y="1794"/>
                </a:cubicBezTo>
                <a:cubicBezTo>
                  <a:pt x="1643" y="1825"/>
                  <a:pt x="1602" y="1930"/>
                  <a:pt x="1602" y="2032"/>
                </a:cubicBezTo>
                <a:cubicBezTo>
                  <a:pt x="1602" y="2137"/>
                  <a:pt x="1652" y="2272"/>
                  <a:pt x="1779" y="2272"/>
                </a:cubicBezTo>
                <a:cubicBezTo>
                  <a:pt x="1779" y="1858"/>
                  <a:pt x="2082" y="1322"/>
                  <a:pt x="2442" y="1322"/>
                </a:cubicBezTo>
                <a:cubicBezTo>
                  <a:pt x="2680" y="1322"/>
                  <a:pt x="2712" y="1499"/>
                  <a:pt x="2712" y="1579"/>
                </a:cubicBezTo>
                <a:cubicBezTo>
                  <a:pt x="2712" y="1954"/>
                  <a:pt x="2337" y="2369"/>
                  <a:pt x="2033" y="2471"/>
                </a:cubicBezTo>
                <a:cubicBezTo>
                  <a:pt x="2042" y="2504"/>
                  <a:pt x="2074" y="2592"/>
                  <a:pt x="2170" y="2592"/>
                </a:cubicBezTo>
                <a:cubicBezTo>
                  <a:pt x="2290" y="2592"/>
                  <a:pt x="2433" y="2480"/>
                  <a:pt x="2505" y="2391"/>
                </a:cubicBezTo>
                <a:cubicBezTo>
                  <a:pt x="2536" y="2225"/>
                  <a:pt x="2657" y="1985"/>
                  <a:pt x="2817" y="1985"/>
                </a:cubicBezTo>
                <a:cubicBezTo>
                  <a:pt x="2880" y="1985"/>
                  <a:pt x="2911" y="2032"/>
                  <a:pt x="2911" y="2090"/>
                </a:cubicBezTo>
                <a:cubicBezTo>
                  <a:pt x="2911" y="2209"/>
                  <a:pt x="2784" y="2361"/>
                  <a:pt x="2688" y="2463"/>
                </a:cubicBezTo>
                <a:cubicBezTo>
                  <a:pt x="2673" y="2543"/>
                  <a:pt x="2665" y="2631"/>
                  <a:pt x="2665" y="2703"/>
                </a:cubicBezTo>
                <a:cubicBezTo>
                  <a:pt x="2944" y="2535"/>
                  <a:pt x="3088" y="2449"/>
                  <a:pt x="3295" y="2297"/>
                </a:cubicBezTo>
                <a:cubicBezTo>
                  <a:pt x="3279" y="2242"/>
                  <a:pt x="3279" y="2176"/>
                  <a:pt x="3279" y="2112"/>
                </a:cubicBezTo>
                <a:cubicBezTo>
                  <a:pt x="3279" y="1739"/>
                  <a:pt x="3527" y="1322"/>
                  <a:pt x="3853" y="1322"/>
                </a:cubicBezTo>
                <a:cubicBezTo>
                  <a:pt x="4037" y="1322"/>
                  <a:pt x="4131" y="1452"/>
                  <a:pt x="4131" y="1595"/>
                </a:cubicBezTo>
                <a:cubicBezTo>
                  <a:pt x="4131" y="1866"/>
                  <a:pt x="3900" y="2104"/>
                  <a:pt x="3574" y="2352"/>
                </a:cubicBezTo>
                <a:cubicBezTo>
                  <a:pt x="3599" y="2416"/>
                  <a:pt x="3637" y="2471"/>
                  <a:pt x="3701" y="2504"/>
                </a:cubicBezTo>
                <a:cubicBezTo>
                  <a:pt x="3709" y="2488"/>
                  <a:pt x="3813" y="2471"/>
                  <a:pt x="3900" y="2471"/>
                </a:cubicBezTo>
                <a:cubicBezTo>
                  <a:pt x="3996" y="2471"/>
                  <a:pt x="4131" y="2496"/>
                  <a:pt x="4131" y="2592"/>
                </a:cubicBezTo>
                <a:cubicBezTo>
                  <a:pt x="4131" y="2703"/>
                  <a:pt x="3980" y="2728"/>
                  <a:pt x="3861" y="2728"/>
                </a:cubicBezTo>
                <a:cubicBezTo>
                  <a:pt x="3797" y="2736"/>
                  <a:pt x="3693" y="2711"/>
                  <a:pt x="3693" y="2711"/>
                </a:cubicBezTo>
                <a:cubicBezTo>
                  <a:pt x="3518" y="2758"/>
                  <a:pt x="3182" y="2959"/>
                  <a:pt x="3182" y="3468"/>
                </a:cubicBezTo>
                <a:cubicBezTo>
                  <a:pt x="3182" y="3813"/>
                  <a:pt x="3397" y="4131"/>
                  <a:pt x="3734" y="4131"/>
                </a:cubicBezTo>
                <a:cubicBezTo>
                  <a:pt x="3988" y="4131"/>
                  <a:pt x="4195" y="3940"/>
                  <a:pt x="4203" y="3645"/>
                </a:cubicBezTo>
                <a:cubicBezTo>
                  <a:pt x="4204" y="3454"/>
                  <a:pt x="4123" y="3253"/>
                  <a:pt x="3933" y="3253"/>
                </a:cubicBezTo>
                <a:cubicBezTo>
                  <a:pt x="3836" y="3253"/>
                  <a:pt x="3750" y="3325"/>
                  <a:pt x="3750" y="3429"/>
                </a:cubicBezTo>
                <a:cubicBezTo>
                  <a:pt x="3742" y="3589"/>
                  <a:pt x="3861" y="3606"/>
                  <a:pt x="3861" y="3708"/>
                </a:cubicBezTo>
                <a:cubicBezTo>
                  <a:pt x="3861" y="3780"/>
                  <a:pt x="3806" y="3813"/>
                  <a:pt x="3750" y="3813"/>
                </a:cubicBezTo>
                <a:cubicBezTo>
                  <a:pt x="3590" y="3813"/>
                  <a:pt x="3469" y="3653"/>
                  <a:pt x="3469" y="3454"/>
                </a:cubicBezTo>
                <a:cubicBezTo>
                  <a:pt x="3469" y="3214"/>
                  <a:pt x="3678" y="3015"/>
                  <a:pt x="3949" y="3015"/>
                </a:cubicBezTo>
                <a:cubicBezTo>
                  <a:pt x="4300" y="3015"/>
                  <a:pt x="4482" y="3319"/>
                  <a:pt x="4482" y="3645"/>
                </a:cubicBezTo>
                <a:lnTo>
                  <a:pt x="4482" y="3645"/>
                </a:lnTo>
                <a:close/>
                <a:moveTo>
                  <a:pt x="5449" y="2880"/>
                </a:moveTo>
                <a:lnTo>
                  <a:pt x="5449" y="2880"/>
                </a:lnTo>
                <a:cubicBezTo>
                  <a:pt x="5449" y="1969"/>
                  <a:pt x="4985" y="1027"/>
                  <a:pt x="3988" y="726"/>
                </a:cubicBezTo>
                <a:cubicBezTo>
                  <a:pt x="3781" y="662"/>
                  <a:pt x="3607" y="621"/>
                  <a:pt x="3406" y="621"/>
                </a:cubicBezTo>
                <a:cubicBezTo>
                  <a:pt x="2944" y="621"/>
                  <a:pt x="2928" y="884"/>
                  <a:pt x="2712" y="884"/>
                </a:cubicBezTo>
                <a:cubicBezTo>
                  <a:pt x="2593" y="884"/>
                  <a:pt x="2513" y="798"/>
                  <a:pt x="2513" y="693"/>
                </a:cubicBezTo>
                <a:cubicBezTo>
                  <a:pt x="2513" y="510"/>
                  <a:pt x="2729" y="367"/>
                  <a:pt x="3071" y="367"/>
                </a:cubicBezTo>
                <a:cubicBezTo>
                  <a:pt x="3391" y="367"/>
                  <a:pt x="3637" y="447"/>
                  <a:pt x="3685" y="469"/>
                </a:cubicBezTo>
                <a:lnTo>
                  <a:pt x="3693" y="447"/>
                </a:lnTo>
                <a:cubicBezTo>
                  <a:pt x="3607" y="414"/>
                  <a:pt x="3303" y="309"/>
                  <a:pt x="2880" y="309"/>
                </a:cubicBezTo>
                <a:cubicBezTo>
                  <a:pt x="1961" y="309"/>
                  <a:pt x="1028" y="781"/>
                  <a:pt x="727" y="1770"/>
                </a:cubicBezTo>
                <a:cubicBezTo>
                  <a:pt x="663" y="1977"/>
                  <a:pt x="622" y="2154"/>
                  <a:pt x="622" y="2352"/>
                </a:cubicBezTo>
                <a:cubicBezTo>
                  <a:pt x="622" y="2816"/>
                  <a:pt x="885" y="2838"/>
                  <a:pt x="885" y="3054"/>
                </a:cubicBezTo>
                <a:cubicBezTo>
                  <a:pt x="885" y="3167"/>
                  <a:pt x="798" y="3247"/>
                  <a:pt x="694" y="3247"/>
                </a:cubicBezTo>
                <a:cubicBezTo>
                  <a:pt x="511" y="3247"/>
                  <a:pt x="368" y="3037"/>
                  <a:pt x="368" y="2687"/>
                </a:cubicBezTo>
                <a:cubicBezTo>
                  <a:pt x="368" y="2369"/>
                  <a:pt x="448" y="2121"/>
                  <a:pt x="462" y="2073"/>
                </a:cubicBezTo>
                <a:lnTo>
                  <a:pt x="440" y="2065"/>
                </a:lnTo>
                <a:cubicBezTo>
                  <a:pt x="415" y="2161"/>
                  <a:pt x="310" y="2457"/>
                  <a:pt x="310" y="2880"/>
                </a:cubicBezTo>
                <a:cubicBezTo>
                  <a:pt x="310" y="3805"/>
                  <a:pt x="782" y="4738"/>
                  <a:pt x="1771" y="5041"/>
                </a:cubicBezTo>
                <a:cubicBezTo>
                  <a:pt x="1978" y="5105"/>
                  <a:pt x="2154" y="5144"/>
                  <a:pt x="2353" y="5144"/>
                </a:cubicBezTo>
                <a:cubicBezTo>
                  <a:pt x="2817" y="5144"/>
                  <a:pt x="2831" y="4873"/>
                  <a:pt x="3047" y="4873"/>
                </a:cubicBezTo>
                <a:cubicBezTo>
                  <a:pt x="3160" y="4873"/>
                  <a:pt x="3248" y="4961"/>
                  <a:pt x="3248" y="5072"/>
                </a:cubicBezTo>
                <a:cubicBezTo>
                  <a:pt x="3248" y="5249"/>
                  <a:pt x="3038" y="5392"/>
                  <a:pt x="2688" y="5392"/>
                </a:cubicBezTo>
                <a:cubicBezTo>
                  <a:pt x="2370" y="5392"/>
                  <a:pt x="2113" y="5312"/>
                  <a:pt x="2074" y="5296"/>
                </a:cubicBezTo>
                <a:lnTo>
                  <a:pt x="2066" y="5320"/>
                </a:lnTo>
                <a:cubicBezTo>
                  <a:pt x="2154" y="5359"/>
                  <a:pt x="2458" y="5448"/>
                  <a:pt x="2880" y="5448"/>
                </a:cubicBezTo>
                <a:cubicBezTo>
                  <a:pt x="3797" y="5448"/>
                  <a:pt x="4739" y="4984"/>
                  <a:pt x="5034" y="3987"/>
                </a:cubicBezTo>
                <a:cubicBezTo>
                  <a:pt x="5098" y="3788"/>
                  <a:pt x="5137" y="3606"/>
                  <a:pt x="5137" y="3413"/>
                </a:cubicBezTo>
                <a:cubicBezTo>
                  <a:pt x="5137" y="2943"/>
                  <a:pt x="4874" y="2927"/>
                  <a:pt x="4874" y="2711"/>
                </a:cubicBezTo>
                <a:cubicBezTo>
                  <a:pt x="4874" y="2592"/>
                  <a:pt x="4954" y="2512"/>
                  <a:pt x="5065" y="2512"/>
                </a:cubicBezTo>
                <a:cubicBezTo>
                  <a:pt x="5250" y="2512"/>
                  <a:pt x="5393" y="2728"/>
                  <a:pt x="5393" y="3079"/>
                </a:cubicBezTo>
                <a:cubicBezTo>
                  <a:pt x="5393" y="3390"/>
                  <a:pt x="5313" y="3637"/>
                  <a:pt x="5297" y="3692"/>
                </a:cubicBezTo>
                <a:lnTo>
                  <a:pt x="5322" y="3700"/>
                </a:lnTo>
                <a:cubicBezTo>
                  <a:pt x="5352" y="3606"/>
                  <a:pt x="5449" y="3310"/>
                  <a:pt x="5449" y="2880"/>
                </a:cubicBezTo>
                <a:lnTo>
                  <a:pt x="5449" y="2880"/>
                </a:lnTo>
                <a:close/>
                <a:moveTo>
                  <a:pt x="5623" y="2880"/>
                </a:moveTo>
                <a:lnTo>
                  <a:pt x="5623" y="2880"/>
                </a:lnTo>
                <a:cubicBezTo>
                  <a:pt x="5623" y="4395"/>
                  <a:pt x="4396" y="5622"/>
                  <a:pt x="2880" y="5622"/>
                </a:cubicBezTo>
                <a:cubicBezTo>
                  <a:pt x="1364" y="5622"/>
                  <a:pt x="136" y="4395"/>
                  <a:pt x="136" y="2880"/>
                </a:cubicBezTo>
                <a:cubicBezTo>
                  <a:pt x="136" y="1363"/>
                  <a:pt x="1364" y="135"/>
                  <a:pt x="2880" y="135"/>
                </a:cubicBezTo>
                <a:cubicBezTo>
                  <a:pt x="4396" y="135"/>
                  <a:pt x="5623" y="1372"/>
                  <a:pt x="5623" y="2880"/>
                </a:cubicBezTo>
                <a:lnTo>
                  <a:pt x="5623" y="2880"/>
                </a:lnTo>
                <a:close/>
                <a:moveTo>
                  <a:pt x="5760" y="2880"/>
                </a:moveTo>
                <a:lnTo>
                  <a:pt x="5760" y="2880"/>
                </a:lnTo>
                <a:cubicBezTo>
                  <a:pt x="5760" y="1292"/>
                  <a:pt x="4468" y="0"/>
                  <a:pt x="2880" y="0"/>
                </a:cubicBezTo>
                <a:cubicBezTo>
                  <a:pt x="1293" y="0"/>
                  <a:pt x="0" y="1292"/>
                  <a:pt x="0" y="2880"/>
                </a:cubicBezTo>
                <a:cubicBezTo>
                  <a:pt x="0" y="4473"/>
                  <a:pt x="1293" y="5760"/>
                  <a:pt x="2880" y="5760"/>
                </a:cubicBezTo>
                <a:cubicBezTo>
                  <a:pt x="4468" y="5760"/>
                  <a:pt x="5760" y="4473"/>
                  <a:pt x="5760" y="2880"/>
                </a:cubicBezTo>
                <a:close/>
              </a:path>
            </a:pathLst>
          </a:custGeom>
          <a:solidFill>
            <a:srgbClr val="005EB8"/>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Tree>
    <p:extLst>
      <p:ext uri="{BB962C8B-B14F-4D97-AF65-F5344CB8AC3E}">
        <p14:creationId xmlns:p14="http://schemas.microsoft.com/office/powerpoint/2010/main" val="2077192686"/>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7E4F9B4D-4F63-2F4B-8566-0D934C3A04EA}"/>
              </a:ext>
            </a:extLst>
          </p:cNvPr>
          <p:cNvSpPr>
            <a:spLocks noGrp="1"/>
          </p:cNvSpPr>
          <p:nvPr>
            <p:ph type="body" idx="1"/>
          </p:nvPr>
        </p:nvSpPr>
        <p:spPr>
          <a:xfrm>
            <a:off x="515939" y="1681163"/>
            <a:ext cx="5404104" cy="823912"/>
          </a:xfrm>
          <a:prstGeom prst="rect">
            <a:avLst/>
          </a:prstGeom>
        </p:spPr>
        <p:txBody>
          <a:bodyPr bIns="54864" anchor="b"/>
          <a:lstStyle>
            <a:lvl1pPr marL="0" indent="0">
              <a:spcAft>
                <a:spcPts val="0"/>
              </a:spcAft>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22D8CE72-09FC-2245-8926-D359BB8E1851}"/>
              </a:ext>
            </a:extLst>
          </p:cNvPr>
          <p:cNvSpPr>
            <a:spLocks noGrp="1"/>
          </p:cNvSpPr>
          <p:nvPr>
            <p:ph sz="half" idx="2"/>
          </p:nvPr>
        </p:nvSpPr>
        <p:spPr>
          <a:xfrm>
            <a:off x="515939" y="2557535"/>
            <a:ext cx="5404104" cy="3632127"/>
          </a:xfrm>
          <a:prstGeom prst="rect">
            <a:avLst/>
          </a:prstGeom>
        </p:spPr>
        <p:txBody>
          <a:bodyPr/>
          <a:lstStyle>
            <a:lvl1pPr>
              <a:spcBef>
                <a:spcPts val="700"/>
              </a:spcBef>
              <a:spcAft>
                <a:spcPts val="0"/>
              </a:spcAft>
              <a:defRPr/>
            </a:lvl1pPr>
            <a:lvl2pPr>
              <a:spcBef>
                <a:spcPts val="700"/>
              </a:spcBef>
              <a:defRPr/>
            </a:lvl2pPr>
            <a:lvl3pPr>
              <a:spcBef>
                <a:spcPts val="700"/>
              </a:spcBef>
              <a:spcAft>
                <a:spcPts val="0"/>
              </a:spcAft>
              <a:defRPr/>
            </a:lvl3pPr>
            <a:lvl4pPr>
              <a:spcBef>
                <a:spcPts val="700"/>
              </a:spcBef>
              <a:defRPr/>
            </a:lvl4pPr>
            <a:lvl5pPr>
              <a:spcBef>
                <a:spcPts val="700"/>
              </a:spcBef>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5" name="Text Placeholder 4">
            <a:extLst>
              <a:ext uri="{FF2B5EF4-FFF2-40B4-BE49-F238E27FC236}">
                <a16:creationId xmlns:a16="http://schemas.microsoft.com/office/drawing/2014/main" id="{54FEF679-9542-654B-A7B4-3BCCD47CEB8E}"/>
              </a:ext>
            </a:extLst>
          </p:cNvPr>
          <p:cNvSpPr>
            <a:spLocks noGrp="1"/>
          </p:cNvSpPr>
          <p:nvPr>
            <p:ph type="body" sz="quarter" idx="3"/>
          </p:nvPr>
        </p:nvSpPr>
        <p:spPr>
          <a:xfrm>
            <a:off x="6280150" y="1681163"/>
            <a:ext cx="5399088" cy="823912"/>
          </a:xfrm>
          <a:prstGeom prst="rect">
            <a:avLst/>
          </a:prstGeom>
        </p:spPr>
        <p:txBody>
          <a:bodyPr bIns="54864" anchor="b"/>
          <a:lstStyle>
            <a:lvl1pPr marL="0" indent="0">
              <a:spcAft>
                <a:spcPts val="0"/>
              </a:spcAft>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8F8BFE8-3078-1440-9F68-0C89355AC906}"/>
              </a:ext>
            </a:extLst>
          </p:cNvPr>
          <p:cNvSpPr>
            <a:spLocks noGrp="1"/>
          </p:cNvSpPr>
          <p:nvPr>
            <p:ph sz="quarter" idx="4"/>
          </p:nvPr>
        </p:nvSpPr>
        <p:spPr>
          <a:xfrm>
            <a:off x="6280150" y="2557535"/>
            <a:ext cx="5399088" cy="3632127"/>
          </a:xfrm>
          <a:prstGeom prst="rect">
            <a:avLst/>
          </a:prstGeom>
        </p:spPr>
        <p:txBody>
          <a:bodyPr/>
          <a:lstStyle>
            <a:lvl1pPr>
              <a:spcBef>
                <a:spcPts val="700"/>
              </a:spcBef>
              <a:defRPr/>
            </a:lvl1pPr>
            <a:lvl2pPr>
              <a:spcBef>
                <a:spcPts val="700"/>
              </a:spcBef>
              <a:defRPr/>
            </a:lvl2pPr>
            <a:lvl3pPr>
              <a:spcBef>
                <a:spcPts val="700"/>
              </a:spcBef>
              <a:spcAft>
                <a:spcPts val="0"/>
              </a:spcAft>
              <a:defRPr/>
            </a:lvl3pPr>
            <a:lvl4pPr>
              <a:spcBef>
                <a:spcPts val="700"/>
              </a:spcBef>
              <a:defRPr/>
            </a:lvl4pPr>
            <a:lvl5pPr>
              <a:spcBef>
                <a:spcPts val="700"/>
              </a:spcBef>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11" name="Footer Placeholder 10">
            <a:extLst>
              <a:ext uri="{FF2B5EF4-FFF2-40B4-BE49-F238E27FC236}">
                <a16:creationId xmlns:a16="http://schemas.microsoft.com/office/drawing/2014/main" id="{1C3CD0E0-5667-1840-933C-49891E0AAD64}"/>
              </a:ext>
            </a:extLst>
          </p:cNvPr>
          <p:cNvSpPr>
            <a:spLocks noGrp="1"/>
          </p:cNvSpPr>
          <p:nvPr>
            <p:ph type="ftr" sz="quarter" idx="11"/>
          </p:nvPr>
        </p:nvSpPr>
        <p:spPr/>
        <p:txBody>
          <a:bodyPr/>
          <a:lstStyle/>
          <a:p>
            <a:pPr marL="179388" indent="-179388"/>
            <a:r>
              <a:rPr lang="en-US" dirty="0"/>
              <a:t>Presentation Template Title Example </a:t>
            </a:r>
          </a:p>
        </p:txBody>
      </p:sp>
      <p:sp>
        <p:nvSpPr>
          <p:cNvPr id="12" name="Slide Number Placeholder 11">
            <a:extLst>
              <a:ext uri="{FF2B5EF4-FFF2-40B4-BE49-F238E27FC236}">
                <a16:creationId xmlns:a16="http://schemas.microsoft.com/office/drawing/2014/main" id="{4C83D60C-8970-9940-A772-E268EB40E1AF}"/>
              </a:ext>
            </a:extLst>
          </p:cNvPr>
          <p:cNvSpPr>
            <a:spLocks noGrp="1"/>
          </p:cNvSpPr>
          <p:nvPr>
            <p:ph type="sldNum" sz="quarter" idx="12"/>
          </p:nvPr>
        </p:nvSpPr>
        <p:spPr/>
        <p:txBody>
          <a:bodyPr/>
          <a:lstStyle/>
          <a:p>
            <a:fld id="{14719505-AD43-774F-936C-A3AE71DD4EEA}" type="slidenum">
              <a:rPr lang="en-GB" smtClean="0"/>
              <a:pPr/>
              <a:t>‹#›</a:t>
            </a:fld>
            <a:endParaRPr lang="en-GB" dirty="0"/>
          </a:p>
        </p:txBody>
      </p:sp>
      <p:sp>
        <p:nvSpPr>
          <p:cNvPr id="14" name="Title 9">
            <a:extLst>
              <a:ext uri="{FF2B5EF4-FFF2-40B4-BE49-F238E27FC236}">
                <a16:creationId xmlns:a16="http://schemas.microsoft.com/office/drawing/2014/main" id="{9F068DB5-FA41-E046-950C-E25F5AA91F03}"/>
              </a:ext>
            </a:extLst>
          </p:cNvPr>
          <p:cNvSpPr>
            <a:spLocks noGrp="1"/>
          </p:cNvSpPr>
          <p:nvPr>
            <p:ph type="title"/>
          </p:nvPr>
        </p:nvSpPr>
        <p:spPr>
          <a:xfrm>
            <a:off x="515938" y="404115"/>
            <a:ext cx="10515599" cy="1037502"/>
          </a:xfrm>
        </p:spPr>
        <p:txBody>
          <a:bodyPr/>
          <a:lstStyle>
            <a:lvl1pPr>
              <a:lnSpc>
                <a:spcPct val="100000"/>
              </a:lnSpc>
              <a:defRPr/>
            </a:lvl1pPr>
          </a:lstStyle>
          <a:p>
            <a:r>
              <a:rPr lang="en-US"/>
              <a:t>Click to edit Master title style</a:t>
            </a:r>
            <a:endParaRPr lang="en-US" dirty="0"/>
          </a:p>
        </p:txBody>
      </p:sp>
      <p:sp>
        <p:nvSpPr>
          <p:cNvPr id="13" name="Freeform 5">
            <a:extLst>
              <a:ext uri="{FF2B5EF4-FFF2-40B4-BE49-F238E27FC236}">
                <a16:creationId xmlns:a16="http://schemas.microsoft.com/office/drawing/2014/main" id="{EBA2D859-008D-470A-AD04-B1C29CE0CB8B}"/>
              </a:ext>
            </a:extLst>
          </p:cNvPr>
          <p:cNvSpPr>
            <a:spLocks noEditPoints="1"/>
          </p:cNvSpPr>
          <p:nvPr userDrawn="1"/>
        </p:nvSpPr>
        <p:spPr bwMode="auto">
          <a:xfrm>
            <a:off x="11265933" y="514352"/>
            <a:ext cx="410130" cy="409891"/>
          </a:xfrm>
          <a:custGeom>
            <a:avLst/>
            <a:gdLst>
              <a:gd name="T0" fmla="*/ 2386 w 5760"/>
              <a:gd name="T1" fmla="*/ 3095 h 5760"/>
              <a:gd name="T2" fmla="*/ 1754 w 5760"/>
              <a:gd name="T3" fmla="*/ 4131 h 5760"/>
              <a:gd name="T4" fmla="*/ 2386 w 5760"/>
              <a:gd name="T5" fmla="*/ 3095 h 5760"/>
              <a:gd name="T6" fmla="*/ 2480 w 5760"/>
              <a:gd name="T7" fmla="*/ 1601 h 5760"/>
              <a:gd name="T8" fmla="*/ 2019 w 5760"/>
              <a:gd name="T9" fmla="*/ 2248 h 5760"/>
              <a:gd name="T10" fmla="*/ 2480 w 5760"/>
              <a:gd name="T11" fmla="*/ 1601 h 5760"/>
              <a:gd name="T12" fmla="*/ 3894 w 5760"/>
              <a:gd name="T13" fmla="*/ 1634 h 5760"/>
              <a:gd name="T14" fmla="*/ 3527 w 5760"/>
              <a:gd name="T15" fmla="*/ 2129 h 5760"/>
              <a:gd name="T16" fmla="*/ 3894 w 5760"/>
              <a:gd name="T17" fmla="*/ 1634 h 5760"/>
              <a:gd name="T18" fmla="*/ 4482 w 5760"/>
              <a:gd name="T19" fmla="*/ 3645 h 5760"/>
              <a:gd name="T20" fmla="*/ 2889 w 5760"/>
              <a:gd name="T21" fmla="*/ 3501 h 5760"/>
              <a:gd name="T22" fmla="*/ 3375 w 5760"/>
              <a:gd name="T23" fmla="*/ 2488 h 5760"/>
              <a:gd name="T24" fmla="*/ 2536 w 5760"/>
              <a:gd name="T25" fmla="*/ 3678 h 5760"/>
              <a:gd name="T26" fmla="*/ 1293 w 5760"/>
              <a:gd name="T27" fmla="*/ 3916 h 5760"/>
              <a:gd name="T28" fmla="*/ 2417 w 5760"/>
              <a:gd name="T29" fmla="*/ 2830 h 5760"/>
              <a:gd name="T30" fmla="*/ 2121 w 5760"/>
              <a:gd name="T31" fmla="*/ 2791 h 5760"/>
              <a:gd name="T32" fmla="*/ 1387 w 5760"/>
              <a:gd name="T33" fmla="*/ 2065 h 5760"/>
              <a:gd name="T34" fmla="*/ 1643 w 5760"/>
              <a:gd name="T35" fmla="*/ 1794 h 5760"/>
              <a:gd name="T36" fmla="*/ 1779 w 5760"/>
              <a:gd name="T37" fmla="*/ 2272 h 5760"/>
              <a:gd name="T38" fmla="*/ 2712 w 5760"/>
              <a:gd name="T39" fmla="*/ 1579 h 5760"/>
              <a:gd name="T40" fmla="*/ 2170 w 5760"/>
              <a:gd name="T41" fmla="*/ 2592 h 5760"/>
              <a:gd name="T42" fmla="*/ 2817 w 5760"/>
              <a:gd name="T43" fmla="*/ 1985 h 5760"/>
              <a:gd name="T44" fmla="*/ 2688 w 5760"/>
              <a:gd name="T45" fmla="*/ 2463 h 5760"/>
              <a:gd name="T46" fmla="*/ 3295 w 5760"/>
              <a:gd name="T47" fmla="*/ 2297 h 5760"/>
              <a:gd name="T48" fmla="*/ 3853 w 5760"/>
              <a:gd name="T49" fmla="*/ 1322 h 5760"/>
              <a:gd name="T50" fmla="*/ 3574 w 5760"/>
              <a:gd name="T51" fmla="*/ 2352 h 5760"/>
              <a:gd name="T52" fmla="*/ 3900 w 5760"/>
              <a:gd name="T53" fmla="*/ 2471 h 5760"/>
              <a:gd name="T54" fmla="*/ 3861 w 5760"/>
              <a:gd name="T55" fmla="*/ 2728 h 5760"/>
              <a:gd name="T56" fmla="*/ 3182 w 5760"/>
              <a:gd name="T57" fmla="*/ 3468 h 5760"/>
              <a:gd name="T58" fmla="*/ 4203 w 5760"/>
              <a:gd name="T59" fmla="*/ 3645 h 5760"/>
              <a:gd name="T60" fmla="*/ 3750 w 5760"/>
              <a:gd name="T61" fmla="*/ 3429 h 5760"/>
              <a:gd name="T62" fmla="*/ 3750 w 5760"/>
              <a:gd name="T63" fmla="*/ 3813 h 5760"/>
              <a:gd name="T64" fmla="*/ 3949 w 5760"/>
              <a:gd name="T65" fmla="*/ 3015 h 5760"/>
              <a:gd name="T66" fmla="*/ 4482 w 5760"/>
              <a:gd name="T67" fmla="*/ 3645 h 5760"/>
              <a:gd name="T68" fmla="*/ 5449 w 5760"/>
              <a:gd name="T69" fmla="*/ 2880 h 5760"/>
              <a:gd name="T70" fmla="*/ 3406 w 5760"/>
              <a:gd name="T71" fmla="*/ 621 h 5760"/>
              <a:gd name="T72" fmla="*/ 2513 w 5760"/>
              <a:gd name="T73" fmla="*/ 693 h 5760"/>
              <a:gd name="T74" fmla="*/ 3685 w 5760"/>
              <a:gd name="T75" fmla="*/ 469 h 5760"/>
              <a:gd name="T76" fmla="*/ 2880 w 5760"/>
              <a:gd name="T77" fmla="*/ 309 h 5760"/>
              <a:gd name="T78" fmla="*/ 622 w 5760"/>
              <a:gd name="T79" fmla="*/ 2352 h 5760"/>
              <a:gd name="T80" fmla="*/ 694 w 5760"/>
              <a:gd name="T81" fmla="*/ 3247 h 5760"/>
              <a:gd name="T82" fmla="*/ 462 w 5760"/>
              <a:gd name="T83" fmla="*/ 2073 h 5760"/>
              <a:gd name="T84" fmla="*/ 310 w 5760"/>
              <a:gd name="T85" fmla="*/ 2880 h 5760"/>
              <a:gd name="T86" fmla="*/ 2353 w 5760"/>
              <a:gd name="T87" fmla="*/ 5144 h 5760"/>
              <a:gd name="T88" fmla="*/ 3248 w 5760"/>
              <a:gd name="T89" fmla="*/ 5072 h 5760"/>
              <a:gd name="T90" fmla="*/ 2074 w 5760"/>
              <a:gd name="T91" fmla="*/ 5296 h 5760"/>
              <a:gd name="T92" fmla="*/ 2880 w 5760"/>
              <a:gd name="T93" fmla="*/ 5448 h 5760"/>
              <a:gd name="T94" fmla="*/ 5137 w 5760"/>
              <a:gd name="T95" fmla="*/ 3413 h 5760"/>
              <a:gd name="T96" fmla="*/ 5065 w 5760"/>
              <a:gd name="T97" fmla="*/ 2512 h 5760"/>
              <a:gd name="T98" fmla="*/ 5297 w 5760"/>
              <a:gd name="T99" fmla="*/ 3692 h 5760"/>
              <a:gd name="T100" fmla="*/ 5449 w 5760"/>
              <a:gd name="T101" fmla="*/ 2880 h 5760"/>
              <a:gd name="T102" fmla="*/ 5623 w 5760"/>
              <a:gd name="T103" fmla="*/ 2880 h 5760"/>
              <a:gd name="T104" fmla="*/ 2880 w 5760"/>
              <a:gd name="T105" fmla="*/ 5622 h 5760"/>
              <a:gd name="T106" fmla="*/ 2880 w 5760"/>
              <a:gd name="T107" fmla="*/ 135 h 5760"/>
              <a:gd name="T108" fmla="*/ 5623 w 5760"/>
              <a:gd name="T109" fmla="*/ 2880 h 5760"/>
              <a:gd name="T110" fmla="*/ 5760 w 5760"/>
              <a:gd name="T111" fmla="*/ 2880 h 5760"/>
              <a:gd name="T112" fmla="*/ 0 w 5760"/>
              <a:gd name="T113" fmla="*/ 2880 h 5760"/>
              <a:gd name="T114" fmla="*/ 5760 w 5760"/>
              <a:gd name="T115" fmla="*/ 2880 h 57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5760" h="5760">
                <a:moveTo>
                  <a:pt x="2386" y="3095"/>
                </a:moveTo>
                <a:lnTo>
                  <a:pt x="2386" y="3095"/>
                </a:lnTo>
                <a:cubicBezTo>
                  <a:pt x="2027" y="3269"/>
                  <a:pt x="1572" y="3581"/>
                  <a:pt x="1572" y="3924"/>
                </a:cubicBezTo>
                <a:cubicBezTo>
                  <a:pt x="1572" y="4051"/>
                  <a:pt x="1635" y="4131"/>
                  <a:pt x="1754" y="4131"/>
                </a:cubicBezTo>
                <a:cubicBezTo>
                  <a:pt x="2105" y="4131"/>
                  <a:pt x="2320" y="3573"/>
                  <a:pt x="2386" y="3095"/>
                </a:cubicBezTo>
                <a:lnTo>
                  <a:pt x="2386" y="3095"/>
                </a:lnTo>
                <a:close/>
                <a:moveTo>
                  <a:pt x="2480" y="1601"/>
                </a:moveTo>
                <a:lnTo>
                  <a:pt x="2480" y="1601"/>
                </a:lnTo>
                <a:cubicBezTo>
                  <a:pt x="2480" y="1563"/>
                  <a:pt x="2458" y="1546"/>
                  <a:pt x="2425" y="1546"/>
                </a:cubicBezTo>
                <a:cubicBezTo>
                  <a:pt x="2257" y="1546"/>
                  <a:pt x="2019" y="1985"/>
                  <a:pt x="2019" y="2248"/>
                </a:cubicBezTo>
                <a:cubicBezTo>
                  <a:pt x="2281" y="2104"/>
                  <a:pt x="2480" y="1778"/>
                  <a:pt x="2480" y="1601"/>
                </a:cubicBezTo>
                <a:lnTo>
                  <a:pt x="2480" y="1601"/>
                </a:lnTo>
                <a:close/>
                <a:moveTo>
                  <a:pt x="3894" y="1634"/>
                </a:moveTo>
                <a:lnTo>
                  <a:pt x="3894" y="1634"/>
                </a:lnTo>
                <a:cubicBezTo>
                  <a:pt x="3894" y="1595"/>
                  <a:pt x="3885" y="1546"/>
                  <a:pt x="3836" y="1546"/>
                </a:cubicBezTo>
                <a:cubicBezTo>
                  <a:pt x="3717" y="1546"/>
                  <a:pt x="3527" y="1803"/>
                  <a:pt x="3527" y="2129"/>
                </a:cubicBezTo>
                <a:cubicBezTo>
                  <a:pt x="3765" y="1921"/>
                  <a:pt x="3894" y="1745"/>
                  <a:pt x="3894" y="1634"/>
                </a:cubicBezTo>
                <a:lnTo>
                  <a:pt x="3894" y="1634"/>
                </a:lnTo>
                <a:close/>
                <a:moveTo>
                  <a:pt x="4482" y="3645"/>
                </a:moveTo>
                <a:lnTo>
                  <a:pt x="4482" y="3645"/>
                </a:lnTo>
                <a:cubicBezTo>
                  <a:pt x="4482" y="4004"/>
                  <a:pt x="4173" y="4379"/>
                  <a:pt x="3717" y="4379"/>
                </a:cubicBezTo>
                <a:cubicBezTo>
                  <a:pt x="3168" y="4379"/>
                  <a:pt x="2889" y="3916"/>
                  <a:pt x="2889" y="3501"/>
                </a:cubicBezTo>
                <a:cubicBezTo>
                  <a:pt x="2889" y="2919"/>
                  <a:pt x="3287" y="2672"/>
                  <a:pt x="3455" y="2584"/>
                </a:cubicBezTo>
                <a:cubicBezTo>
                  <a:pt x="3422" y="2559"/>
                  <a:pt x="3397" y="2529"/>
                  <a:pt x="3375" y="2488"/>
                </a:cubicBezTo>
                <a:cubicBezTo>
                  <a:pt x="3182" y="2623"/>
                  <a:pt x="3008" y="2744"/>
                  <a:pt x="2640" y="2951"/>
                </a:cubicBezTo>
                <a:cubicBezTo>
                  <a:pt x="2624" y="3206"/>
                  <a:pt x="2601" y="3485"/>
                  <a:pt x="2536" y="3678"/>
                </a:cubicBezTo>
                <a:cubicBezTo>
                  <a:pt x="2400" y="4084"/>
                  <a:pt x="2121" y="4379"/>
                  <a:pt x="1754" y="4379"/>
                </a:cubicBezTo>
                <a:cubicBezTo>
                  <a:pt x="1444" y="4379"/>
                  <a:pt x="1293" y="4155"/>
                  <a:pt x="1293" y="3916"/>
                </a:cubicBezTo>
                <a:cubicBezTo>
                  <a:pt x="1293" y="3741"/>
                  <a:pt x="1395" y="3518"/>
                  <a:pt x="1580" y="3349"/>
                </a:cubicBezTo>
                <a:cubicBezTo>
                  <a:pt x="1812" y="3142"/>
                  <a:pt x="2066" y="3015"/>
                  <a:pt x="2417" y="2830"/>
                </a:cubicBezTo>
                <a:cubicBezTo>
                  <a:pt x="2425" y="2783"/>
                  <a:pt x="2433" y="2736"/>
                  <a:pt x="2442" y="2678"/>
                </a:cubicBezTo>
                <a:cubicBezTo>
                  <a:pt x="2353" y="2758"/>
                  <a:pt x="2226" y="2791"/>
                  <a:pt x="2121" y="2791"/>
                </a:cubicBezTo>
                <a:cubicBezTo>
                  <a:pt x="1955" y="2791"/>
                  <a:pt x="1818" y="2648"/>
                  <a:pt x="1787" y="2496"/>
                </a:cubicBezTo>
                <a:cubicBezTo>
                  <a:pt x="1563" y="2480"/>
                  <a:pt x="1395" y="2320"/>
                  <a:pt x="1387" y="2065"/>
                </a:cubicBezTo>
                <a:cubicBezTo>
                  <a:pt x="1387" y="1882"/>
                  <a:pt x="1459" y="1723"/>
                  <a:pt x="1580" y="1723"/>
                </a:cubicBezTo>
                <a:cubicBezTo>
                  <a:pt x="1627" y="1723"/>
                  <a:pt x="1643" y="1762"/>
                  <a:pt x="1643" y="1794"/>
                </a:cubicBezTo>
                <a:cubicBezTo>
                  <a:pt x="1643" y="1825"/>
                  <a:pt x="1602" y="1930"/>
                  <a:pt x="1602" y="2032"/>
                </a:cubicBezTo>
                <a:cubicBezTo>
                  <a:pt x="1602" y="2137"/>
                  <a:pt x="1652" y="2272"/>
                  <a:pt x="1779" y="2272"/>
                </a:cubicBezTo>
                <a:cubicBezTo>
                  <a:pt x="1779" y="1858"/>
                  <a:pt x="2082" y="1322"/>
                  <a:pt x="2442" y="1322"/>
                </a:cubicBezTo>
                <a:cubicBezTo>
                  <a:pt x="2680" y="1322"/>
                  <a:pt x="2712" y="1499"/>
                  <a:pt x="2712" y="1579"/>
                </a:cubicBezTo>
                <a:cubicBezTo>
                  <a:pt x="2712" y="1954"/>
                  <a:pt x="2337" y="2369"/>
                  <a:pt x="2033" y="2471"/>
                </a:cubicBezTo>
                <a:cubicBezTo>
                  <a:pt x="2042" y="2504"/>
                  <a:pt x="2074" y="2592"/>
                  <a:pt x="2170" y="2592"/>
                </a:cubicBezTo>
                <a:cubicBezTo>
                  <a:pt x="2290" y="2592"/>
                  <a:pt x="2433" y="2480"/>
                  <a:pt x="2505" y="2391"/>
                </a:cubicBezTo>
                <a:cubicBezTo>
                  <a:pt x="2536" y="2225"/>
                  <a:pt x="2657" y="1985"/>
                  <a:pt x="2817" y="1985"/>
                </a:cubicBezTo>
                <a:cubicBezTo>
                  <a:pt x="2880" y="1985"/>
                  <a:pt x="2911" y="2032"/>
                  <a:pt x="2911" y="2090"/>
                </a:cubicBezTo>
                <a:cubicBezTo>
                  <a:pt x="2911" y="2209"/>
                  <a:pt x="2784" y="2361"/>
                  <a:pt x="2688" y="2463"/>
                </a:cubicBezTo>
                <a:cubicBezTo>
                  <a:pt x="2673" y="2543"/>
                  <a:pt x="2665" y="2631"/>
                  <a:pt x="2665" y="2703"/>
                </a:cubicBezTo>
                <a:cubicBezTo>
                  <a:pt x="2944" y="2535"/>
                  <a:pt x="3088" y="2449"/>
                  <a:pt x="3295" y="2297"/>
                </a:cubicBezTo>
                <a:cubicBezTo>
                  <a:pt x="3279" y="2242"/>
                  <a:pt x="3279" y="2176"/>
                  <a:pt x="3279" y="2112"/>
                </a:cubicBezTo>
                <a:cubicBezTo>
                  <a:pt x="3279" y="1739"/>
                  <a:pt x="3527" y="1322"/>
                  <a:pt x="3853" y="1322"/>
                </a:cubicBezTo>
                <a:cubicBezTo>
                  <a:pt x="4037" y="1322"/>
                  <a:pt x="4131" y="1452"/>
                  <a:pt x="4131" y="1595"/>
                </a:cubicBezTo>
                <a:cubicBezTo>
                  <a:pt x="4131" y="1866"/>
                  <a:pt x="3900" y="2104"/>
                  <a:pt x="3574" y="2352"/>
                </a:cubicBezTo>
                <a:cubicBezTo>
                  <a:pt x="3599" y="2416"/>
                  <a:pt x="3637" y="2471"/>
                  <a:pt x="3701" y="2504"/>
                </a:cubicBezTo>
                <a:cubicBezTo>
                  <a:pt x="3709" y="2488"/>
                  <a:pt x="3813" y="2471"/>
                  <a:pt x="3900" y="2471"/>
                </a:cubicBezTo>
                <a:cubicBezTo>
                  <a:pt x="3996" y="2471"/>
                  <a:pt x="4131" y="2496"/>
                  <a:pt x="4131" y="2592"/>
                </a:cubicBezTo>
                <a:cubicBezTo>
                  <a:pt x="4131" y="2703"/>
                  <a:pt x="3980" y="2728"/>
                  <a:pt x="3861" y="2728"/>
                </a:cubicBezTo>
                <a:cubicBezTo>
                  <a:pt x="3797" y="2736"/>
                  <a:pt x="3693" y="2711"/>
                  <a:pt x="3693" y="2711"/>
                </a:cubicBezTo>
                <a:cubicBezTo>
                  <a:pt x="3518" y="2758"/>
                  <a:pt x="3182" y="2959"/>
                  <a:pt x="3182" y="3468"/>
                </a:cubicBezTo>
                <a:cubicBezTo>
                  <a:pt x="3182" y="3813"/>
                  <a:pt x="3397" y="4131"/>
                  <a:pt x="3734" y="4131"/>
                </a:cubicBezTo>
                <a:cubicBezTo>
                  <a:pt x="3988" y="4131"/>
                  <a:pt x="4195" y="3940"/>
                  <a:pt x="4203" y="3645"/>
                </a:cubicBezTo>
                <a:cubicBezTo>
                  <a:pt x="4204" y="3454"/>
                  <a:pt x="4123" y="3253"/>
                  <a:pt x="3933" y="3253"/>
                </a:cubicBezTo>
                <a:cubicBezTo>
                  <a:pt x="3836" y="3253"/>
                  <a:pt x="3750" y="3325"/>
                  <a:pt x="3750" y="3429"/>
                </a:cubicBezTo>
                <a:cubicBezTo>
                  <a:pt x="3742" y="3589"/>
                  <a:pt x="3861" y="3606"/>
                  <a:pt x="3861" y="3708"/>
                </a:cubicBezTo>
                <a:cubicBezTo>
                  <a:pt x="3861" y="3780"/>
                  <a:pt x="3806" y="3813"/>
                  <a:pt x="3750" y="3813"/>
                </a:cubicBezTo>
                <a:cubicBezTo>
                  <a:pt x="3590" y="3813"/>
                  <a:pt x="3469" y="3653"/>
                  <a:pt x="3469" y="3454"/>
                </a:cubicBezTo>
                <a:cubicBezTo>
                  <a:pt x="3469" y="3214"/>
                  <a:pt x="3678" y="3015"/>
                  <a:pt x="3949" y="3015"/>
                </a:cubicBezTo>
                <a:cubicBezTo>
                  <a:pt x="4300" y="3015"/>
                  <a:pt x="4482" y="3319"/>
                  <a:pt x="4482" y="3645"/>
                </a:cubicBezTo>
                <a:lnTo>
                  <a:pt x="4482" y="3645"/>
                </a:lnTo>
                <a:close/>
                <a:moveTo>
                  <a:pt x="5449" y="2880"/>
                </a:moveTo>
                <a:lnTo>
                  <a:pt x="5449" y="2880"/>
                </a:lnTo>
                <a:cubicBezTo>
                  <a:pt x="5449" y="1969"/>
                  <a:pt x="4985" y="1027"/>
                  <a:pt x="3988" y="726"/>
                </a:cubicBezTo>
                <a:cubicBezTo>
                  <a:pt x="3781" y="662"/>
                  <a:pt x="3607" y="621"/>
                  <a:pt x="3406" y="621"/>
                </a:cubicBezTo>
                <a:cubicBezTo>
                  <a:pt x="2944" y="621"/>
                  <a:pt x="2928" y="884"/>
                  <a:pt x="2712" y="884"/>
                </a:cubicBezTo>
                <a:cubicBezTo>
                  <a:pt x="2593" y="884"/>
                  <a:pt x="2513" y="798"/>
                  <a:pt x="2513" y="693"/>
                </a:cubicBezTo>
                <a:cubicBezTo>
                  <a:pt x="2513" y="510"/>
                  <a:pt x="2729" y="367"/>
                  <a:pt x="3071" y="367"/>
                </a:cubicBezTo>
                <a:cubicBezTo>
                  <a:pt x="3391" y="367"/>
                  <a:pt x="3637" y="447"/>
                  <a:pt x="3685" y="469"/>
                </a:cubicBezTo>
                <a:lnTo>
                  <a:pt x="3693" y="447"/>
                </a:lnTo>
                <a:cubicBezTo>
                  <a:pt x="3607" y="414"/>
                  <a:pt x="3303" y="309"/>
                  <a:pt x="2880" y="309"/>
                </a:cubicBezTo>
                <a:cubicBezTo>
                  <a:pt x="1961" y="309"/>
                  <a:pt x="1028" y="781"/>
                  <a:pt x="727" y="1770"/>
                </a:cubicBezTo>
                <a:cubicBezTo>
                  <a:pt x="663" y="1977"/>
                  <a:pt x="622" y="2154"/>
                  <a:pt x="622" y="2352"/>
                </a:cubicBezTo>
                <a:cubicBezTo>
                  <a:pt x="622" y="2816"/>
                  <a:pt x="885" y="2838"/>
                  <a:pt x="885" y="3054"/>
                </a:cubicBezTo>
                <a:cubicBezTo>
                  <a:pt x="885" y="3167"/>
                  <a:pt x="798" y="3247"/>
                  <a:pt x="694" y="3247"/>
                </a:cubicBezTo>
                <a:cubicBezTo>
                  <a:pt x="511" y="3247"/>
                  <a:pt x="368" y="3037"/>
                  <a:pt x="368" y="2687"/>
                </a:cubicBezTo>
                <a:cubicBezTo>
                  <a:pt x="368" y="2369"/>
                  <a:pt x="448" y="2121"/>
                  <a:pt x="462" y="2073"/>
                </a:cubicBezTo>
                <a:lnTo>
                  <a:pt x="440" y="2065"/>
                </a:lnTo>
                <a:cubicBezTo>
                  <a:pt x="415" y="2161"/>
                  <a:pt x="310" y="2457"/>
                  <a:pt x="310" y="2880"/>
                </a:cubicBezTo>
                <a:cubicBezTo>
                  <a:pt x="310" y="3805"/>
                  <a:pt x="782" y="4738"/>
                  <a:pt x="1771" y="5041"/>
                </a:cubicBezTo>
                <a:cubicBezTo>
                  <a:pt x="1978" y="5105"/>
                  <a:pt x="2154" y="5144"/>
                  <a:pt x="2353" y="5144"/>
                </a:cubicBezTo>
                <a:cubicBezTo>
                  <a:pt x="2817" y="5144"/>
                  <a:pt x="2831" y="4873"/>
                  <a:pt x="3047" y="4873"/>
                </a:cubicBezTo>
                <a:cubicBezTo>
                  <a:pt x="3160" y="4873"/>
                  <a:pt x="3248" y="4961"/>
                  <a:pt x="3248" y="5072"/>
                </a:cubicBezTo>
                <a:cubicBezTo>
                  <a:pt x="3248" y="5249"/>
                  <a:pt x="3038" y="5392"/>
                  <a:pt x="2688" y="5392"/>
                </a:cubicBezTo>
                <a:cubicBezTo>
                  <a:pt x="2370" y="5392"/>
                  <a:pt x="2113" y="5312"/>
                  <a:pt x="2074" y="5296"/>
                </a:cubicBezTo>
                <a:lnTo>
                  <a:pt x="2066" y="5320"/>
                </a:lnTo>
                <a:cubicBezTo>
                  <a:pt x="2154" y="5359"/>
                  <a:pt x="2458" y="5448"/>
                  <a:pt x="2880" y="5448"/>
                </a:cubicBezTo>
                <a:cubicBezTo>
                  <a:pt x="3797" y="5448"/>
                  <a:pt x="4739" y="4984"/>
                  <a:pt x="5034" y="3987"/>
                </a:cubicBezTo>
                <a:cubicBezTo>
                  <a:pt x="5098" y="3788"/>
                  <a:pt x="5137" y="3606"/>
                  <a:pt x="5137" y="3413"/>
                </a:cubicBezTo>
                <a:cubicBezTo>
                  <a:pt x="5137" y="2943"/>
                  <a:pt x="4874" y="2927"/>
                  <a:pt x="4874" y="2711"/>
                </a:cubicBezTo>
                <a:cubicBezTo>
                  <a:pt x="4874" y="2592"/>
                  <a:pt x="4954" y="2512"/>
                  <a:pt x="5065" y="2512"/>
                </a:cubicBezTo>
                <a:cubicBezTo>
                  <a:pt x="5250" y="2512"/>
                  <a:pt x="5393" y="2728"/>
                  <a:pt x="5393" y="3079"/>
                </a:cubicBezTo>
                <a:cubicBezTo>
                  <a:pt x="5393" y="3390"/>
                  <a:pt x="5313" y="3637"/>
                  <a:pt x="5297" y="3692"/>
                </a:cubicBezTo>
                <a:lnTo>
                  <a:pt x="5322" y="3700"/>
                </a:lnTo>
                <a:cubicBezTo>
                  <a:pt x="5352" y="3606"/>
                  <a:pt x="5449" y="3310"/>
                  <a:pt x="5449" y="2880"/>
                </a:cubicBezTo>
                <a:lnTo>
                  <a:pt x="5449" y="2880"/>
                </a:lnTo>
                <a:close/>
                <a:moveTo>
                  <a:pt x="5623" y="2880"/>
                </a:moveTo>
                <a:lnTo>
                  <a:pt x="5623" y="2880"/>
                </a:lnTo>
                <a:cubicBezTo>
                  <a:pt x="5623" y="4395"/>
                  <a:pt x="4396" y="5622"/>
                  <a:pt x="2880" y="5622"/>
                </a:cubicBezTo>
                <a:cubicBezTo>
                  <a:pt x="1364" y="5622"/>
                  <a:pt x="136" y="4395"/>
                  <a:pt x="136" y="2880"/>
                </a:cubicBezTo>
                <a:cubicBezTo>
                  <a:pt x="136" y="1363"/>
                  <a:pt x="1364" y="135"/>
                  <a:pt x="2880" y="135"/>
                </a:cubicBezTo>
                <a:cubicBezTo>
                  <a:pt x="4396" y="135"/>
                  <a:pt x="5623" y="1372"/>
                  <a:pt x="5623" y="2880"/>
                </a:cubicBezTo>
                <a:lnTo>
                  <a:pt x="5623" y="2880"/>
                </a:lnTo>
                <a:close/>
                <a:moveTo>
                  <a:pt x="5760" y="2880"/>
                </a:moveTo>
                <a:lnTo>
                  <a:pt x="5760" y="2880"/>
                </a:lnTo>
                <a:cubicBezTo>
                  <a:pt x="5760" y="1292"/>
                  <a:pt x="4468" y="0"/>
                  <a:pt x="2880" y="0"/>
                </a:cubicBezTo>
                <a:cubicBezTo>
                  <a:pt x="1293" y="0"/>
                  <a:pt x="0" y="1292"/>
                  <a:pt x="0" y="2880"/>
                </a:cubicBezTo>
                <a:cubicBezTo>
                  <a:pt x="0" y="4473"/>
                  <a:pt x="1293" y="5760"/>
                  <a:pt x="2880" y="5760"/>
                </a:cubicBezTo>
                <a:cubicBezTo>
                  <a:pt x="4468" y="5760"/>
                  <a:pt x="5760" y="4473"/>
                  <a:pt x="5760" y="2880"/>
                </a:cubicBezTo>
                <a:close/>
              </a:path>
            </a:pathLst>
          </a:custGeom>
          <a:solidFill>
            <a:srgbClr val="005EB8"/>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Tree>
    <p:extLst>
      <p:ext uri="{BB962C8B-B14F-4D97-AF65-F5344CB8AC3E}">
        <p14:creationId xmlns:p14="http://schemas.microsoft.com/office/powerpoint/2010/main" val="180196828"/>
      </p:ext>
    </p:extLst>
  </p:cSld>
  <p:clrMapOvr>
    <a:masterClrMapping/>
  </p:clrMapOvr>
  <p:extLst>
    <p:ext uri="{DCECCB84-F9BA-43D5-87BE-67443E8EF086}">
      <p15:sldGuideLst xmlns:p15="http://schemas.microsoft.com/office/powerpoint/2012/main"/>
    </p:ext>
  </p:extLst>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6" name="Footer Placeholder 5">
            <a:extLst>
              <a:ext uri="{FF2B5EF4-FFF2-40B4-BE49-F238E27FC236}">
                <a16:creationId xmlns:a16="http://schemas.microsoft.com/office/drawing/2014/main" id="{1453DCDC-E848-154D-88C5-683067C2075A}"/>
              </a:ext>
            </a:extLst>
          </p:cNvPr>
          <p:cNvSpPr>
            <a:spLocks noGrp="1"/>
          </p:cNvSpPr>
          <p:nvPr>
            <p:ph type="ftr" sz="quarter" idx="10"/>
          </p:nvPr>
        </p:nvSpPr>
        <p:spPr/>
        <p:txBody>
          <a:bodyPr/>
          <a:lstStyle/>
          <a:p>
            <a:pPr marL="179388" indent="-179388"/>
            <a:r>
              <a:rPr lang="en-US" dirty="0"/>
              <a:t>Presentation Template Title Example </a:t>
            </a:r>
          </a:p>
        </p:txBody>
      </p:sp>
      <p:sp>
        <p:nvSpPr>
          <p:cNvPr id="7" name="Slide Number Placeholder 6">
            <a:extLst>
              <a:ext uri="{FF2B5EF4-FFF2-40B4-BE49-F238E27FC236}">
                <a16:creationId xmlns:a16="http://schemas.microsoft.com/office/drawing/2014/main" id="{386D3591-FE63-BB43-8A4C-B6F29DBE7D18}"/>
              </a:ext>
            </a:extLst>
          </p:cNvPr>
          <p:cNvSpPr>
            <a:spLocks noGrp="1"/>
          </p:cNvSpPr>
          <p:nvPr>
            <p:ph type="sldNum" sz="quarter" idx="11"/>
          </p:nvPr>
        </p:nvSpPr>
        <p:spPr/>
        <p:txBody>
          <a:bodyPr/>
          <a:lstStyle/>
          <a:p>
            <a:fld id="{14719505-AD43-774F-936C-A3AE71DD4EEA}" type="slidenum">
              <a:rPr lang="en-GB" smtClean="0"/>
              <a:pPr/>
              <a:t>‹#›</a:t>
            </a:fld>
            <a:endParaRPr lang="en-GB" dirty="0"/>
          </a:p>
        </p:txBody>
      </p:sp>
      <p:sp>
        <p:nvSpPr>
          <p:cNvPr id="10" name="Title 9">
            <a:extLst>
              <a:ext uri="{FF2B5EF4-FFF2-40B4-BE49-F238E27FC236}">
                <a16:creationId xmlns:a16="http://schemas.microsoft.com/office/drawing/2014/main" id="{4FDAFC8E-CA28-0D44-BC65-8F7829B28517}"/>
              </a:ext>
            </a:extLst>
          </p:cNvPr>
          <p:cNvSpPr>
            <a:spLocks noGrp="1"/>
          </p:cNvSpPr>
          <p:nvPr>
            <p:ph type="title"/>
          </p:nvPr>
        </p:nvSpPr>
        <p:spPr>
          <a:xfrm>
            <a:off x="515938" y="404115"/>
            <a:ext cx="10515599" cy="1037502"/>
          </a:xfrm>
        </p:spPr>
        <p:txBody>
          <a:bodyPr/>
          <a:lstStyle>
            <a:lvl1pPr>
              <a:lnSpc>
                <a:spcPct val="100000"/>
              </a:lnSpc>
              <a:defRPr/>
            </a:lvl1pPr>
          </a:lstStyle>
          <a:p>
            <a:r>
              <a:rPr lang="en-US"/>
              <a:t>Click to edit Master title style</a:t>
            </a:r>
            <a:endParaRPr lang="en-US" dirty="0"/>
          </a:p>
        </p:txBody>
      </p:sp>
      <p:sp>
        <p:nvSpPr>
          <p:cNvPr id="9" name="Text Placeholder 2">
            <a:extLst>
              <a:ext uri="{FF2B5EF4-FFF2-40B4-BE49-F238E27FC236}">
                <a16:creationId xmlns:a16="http://schemas.microsoft.com/office/drawing/2014/main" id="{09FBEDEA-F386-1B4A-B687-53C2F6314F81}"/>
              </a:ext>
            </a:extLst>
          </p:cNvPr>
          <p:cNvSpPr>
            <a:spLocks noGrp="1"/>
          </p:cNvSpPr>
          <p:nvPr>
            <p:ph type="body" sz="quarter" idx="12"/>
          </p:nvPr>
        </p:nvSpPr>
        <p:spPr>
          <a:xfrm>
            <a:off x="515938" y="1809168"/>
            <a:ext cx="11160125" cy="4156075"/>
          </a:xfrm>
        </p:spPr>
        <p:txBody>
          <a:bodyPr/>
          <a:lstStyle>
            <a:lvl1pPr>
              <a:spcBef>
                <a:spcPts val="700"/>
              </a:spcBef>
              <a:defRPr/>
            </a:lvl1pPr>
            <a:lvl2pPr>
              <a:spcBef>
                <a:spcPts val="700"/>
              </a:spcBef>
              <a:defRPr/>
            </a:lvl2pPr>
            <a:lvl3pPr>
              <a:spcBef>
                <a:spcPts val="700"/>
              </a:spcBef>
              <a:defRPr/>
            </a:lvl3pPr>
            <a:lvl4pPr>
              <a:spcBef>
                <a:spcPts val="700"/>
              </a:spcBef>
              <a:defRPr/>
            </a:lvl4pPr>
            <a:lvl5pPr>
              <a:spcBef>
                <a:spcPts val="700"/>
              </a:spcBef>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Freeform 5">
            <a:extLst>
              <a:ext uri="{FF2B5EF4-FFF2-40B4-BE49-F238E27FC236}">
                <a16:creationId xmlns:a16="http://schemas.microsoft.com/office/drawing/2014/main" id="{1A7787E7-658C-4F60-81AD-5B9563BBC7ED}"/>
              </a:ext>
            </a:extLst>
          </p:cNvPr>
          <p:cNvSpPr>
            <a:spLocks noEditPoints="1"/>
          </p:cNvSpPr>
          <p:nvPr userDrawn="1"/>
        </p:nvSpPr>
        <p:spPr bwMode="auto">
          <a:xfrm>
            <a:off x="11265933" y="514352"/>
            <a:ext cx="410130" cy="409891"/>
          </a:xfrm>
          <a:custGeom>
            <a:avLst/>
            <a:gdLst>
              <a:gd name="T0" fmla="*/ 2386 w 5760"/>
              <a:gd name="T1" fmla="*/ 3095 h 5760"/>
              <a:gd name="T2" fmla="*/ 1754 w 5760"/>
              <a:gd name="T3" fmla="*/ 4131 h 5760"/>
              <a:gd name="T4" fmla="*/ 2386 w 5760"/>
              <a:gd name="T5" fmla="*/ 3095 h 5760"/>
              <a:gd name="T6" fmla="*/ 2480 w 5760"/>
              <a:gd name="T7" fmla="*/ 1601 h 5760"/>
              <a:gd name="T8" fmla="*/ 2019 w 5760"/>
              <a:gd name="T9" fmla="*/ 2248 h 5760"/>
              <a:gd name="T10" fmla="*/ 2480 w 5760"/>
              <a:gd name="T11" fmla="*/ 1601 h 5760"/>
              <a:gd name="T12" fmla="*/ 3894 w 5760"/>
              <a:gd name="T13" fmla="*/ 1634 h 5760"/>
              <a:gd name="T14" fmla="*/ 3527 w 5760"/>
              <a:gd name="T15" fmla="*/ 2129 h 5760"/>
              <a:gd name="T16" fmla="*/ 3894 w 5760"/>
              <a:gd name="T17" fmla="*/ 1634 h 5760"/>
              <a:gd name="T18" fmla="*/ 4482 w 5760"/>
              <a:gd name="T19" fmla="*/ 3645 h 5760"/>
              <a:gd name="T20" fmla="*/ 2889 w 5760"/>
              <a:gd name="T21" fmla="*/ 3501 h 5760"/>
              <a:gd name="T22" fmla="*/ 3375 w 5760"/>
              <a:gd name="T23" fmla="*/ 2488 h 5760"/>
              <a:gd name="T24" fmla="*/ 2536 w 5760"/>
              <a:gd name="T25" fmla="*/ 3678 h 5760"/>
              <a:gd name="T26" fmla="*/ 1293 w 5760"/>
              <a:gd name="T27" fmla="*/ 3916 h 5760"/>
              <a:gd name="T28" fmla="*/ 2417 w 5760"/>
              <a:gd name="T29" fmla="*/ 2830 h 5760"/>
              <a:gd name="T30" fmla="*/ 2121 w 5760"/>
              <a:gd name="T31" fmla="*/ 2791 h 5760"/>
              <a:gd name="T32" fmla="*/ 1387 w 5760"/>
              <a:gd name="T33" fmla="*/ 2065 h 5760"/>
              <a:gd name="T34" fmla="*/ 1643 w 5760"/>
              <a:gd name="T35" fmla="*/ 1794 h 5760"/>
              <a:gd name="T36" fmla="*/ 1779 w 5760"/>
              <a:gd name="T37" fmla="*/ 2272 h 5760"/>
              <a:gd name="T38" fmla="*/ 2712 w 5760"/>
              <a:gd name="T39" fmla="*/ 1579 h 5760"/>
              <a:gd name="T40" fmla="*/ 2170 w 5760"/>
              <a:gd name="T41" fmla="*/ 2592 h 5760"/>
              <a:gd name="T42" fmla="*/ 2817 w 5760"/>
              <a:gd name="T43" fmla="*/ 1985 h 5760"/>
              <a:gd name="T44" fmla="*/ 2688 w 5760"/>
              <a:gd name="T45" fmla="*/ 2463 h 5760"/>
              <a:gd name="T46" fmla="*/ 3295 w 5760"/>
              <a:gd name="T47" fmla="*/ 2297 h 5760"/>
              <a:gd name="T48" fmla="*/ 3853 w 5760"/>
              <a:gd name="T49" fmla="*/ 1322 h 5760"/>
              <a:gd name="T50" fmla="*/ 3574 w 5760"/>
              <a:gd name="T51" fmla="*/ 2352 h 5760"/>
              <a:gd name="T52" fmla="*/ 3900 w 5760"/>
              <a:gd name="T53" fmla="*/ 2471 h 5760"/>
              <a:gd name="T54" fmla="*/ 3861 w 5760"/>
              <a:gd name="T55" fmla="*/ 2728 h 5760"/>
              <a:gd name="T56" fmla="*/ 3182 w 5760"/>
              <a:gd name="T57" fmla="*/ 3468 h 5760"/>
              <a:gd name="T58" fmla="*/ 4203 w 5760"/>
              <a:gd name="T59" fmla="*/ 3645 h 5760"/>
              <a:gd name="T60" fmla="*/ 3750 w 5760"/>
              <a:gd name="T61" fmla="*/ 3429 h 5760"/>
              <a:gd name="T62" fmla="*/ 3750 w 5760"/>
              <a:gd name="T63" fmla="*/ 3813 h 5760"/>
              <a:gd name="T64" fmla="*/ 3949 w 5760"/>
              <a:gd name="T65" fmla="*/ 3015 h 5760"/>
              <a:gd name="T66" fmla="*/ 4482 w 5760"/>
              <a:gd name="T67" fmla="*/ 3645 h 5760"/>
              <a:gd name="T68" fmla="*/ 5449 w 5760"/>
              <a:gd name="T69" fmla="*/ 2880 h 5760"/>
              <a:gd name="T70" fmla="*/ 3406 w 5760"/>
              <a:gd name="T71" fmla="*/ 621 h 5760"/>
              <a:gd name="T72" fmla="*/ 2513 w 5760"/>
              <a:gd name="T73" fmla="*/ 693 h 5760"/>
              <a:gd name="T74" fmla="*/ 3685 w 5760"/>
              <a:gd name="T75" fmla="*/ 469 h 5760"/>
              <a:gd name="T76" fmla="*/ 2880 w 5760"/>
              <a:gd name="T77" fmla="*/ 309 h 5760"/>
              <a:gd name="T78" fmla="*/ 622 w 5760"/>
              <a:gd name="T79" fmla="*/ 2352 h 5760"/>
              <a:gd name="T80" fmla="*/ 694 w 5760"/>
              <a:gd name="T81" fmla="*/ 3247 h 5760"/>
              <a:gd name="T82" fmla="*/ 462 w 5760"/>
              <a:gd name="T83" fmla="*/ 2073 h 5760"/>
              <a:gd name="T84" fmla="*/ 310 w 5760"/>
              <a:gd name="T85" fmla="*/ 2880 h 5760"/>
              <a:gd name="T86" fmla="*/ 2353 w 5760"/>
              <a:gd name="T87" fmla="*/ 5144 h 5760"/>
              <a:gd name="T88" fmla="*/ 3248 w 5760"/>
              <a:gd name="T89" fmla="*/ 5072 h 5760"/>
              <a:gd name="T90" fmla="*/ 2074 w 5760"/>
              <a:gd name="T91" fmla="*/ 5296 h 5760"/>
              <a:gd name="T92" fmla="*/ 2880 w 5760"/>
              <a:gd name="T93" fmla="*/ 5448 h 5760"/>
              <a:gd name="T94" fmla="*/ 5137 w 5760"/>
              <a:gd name="T95" fmla="*/ 3413 h 5760"/>
              <a:gd name="T96" fmla="*/ 5065 w 5760"/>
              <a:gd name="T97" fmla="*/ 2512 h 5760"/>
              <a:gd name="T98" fmla="*/ 5297 w 5760"/>
              <a:gd name="T99" fmla="*/ 3692 h 5760"/>
              <a:gd name="T100" fmla="*/ 5449 w 5760"/>
              <a:gd name="T101" fmla="*/ 2880 h 5760"/>
              <a:gd name="T102" fmla="*/ 5623 w 5760"/>
              <a:gd name="T103" fmla="*/ 2880 h 5760"/>
              <a:gd name="T104" fmla="*/ 2880 w 5760"/>
              <a:gd name="T105" fmla="*/ 5622 h 5760"/>
              <a:gd name="T106" fmla="*/ 2880 w 5760"/>
              <a:gd name="T107" fmla="*/ 135 h 5760"/>
              <a:gd name="T108" fmla="*/ 5623 w 5760"/>
              <a:gd name="T109" fmla="*/ 2880 h 5760"/>
              <a:gd name="T110" fmla="*/ 5760 w 5760"/>
              <a:gd name="T111" fmla="*/ 2880 h 5760"/>
              <a:gd name="T112" fmla="*/ 0 w 5760"/>
              <a:gd name="T113" fmla="*/ 2880 h 5760"/>
              <a:gd name="T114" fmla="*/ 5760 w 5760"/>
              <a:gd name="T115" fmla="*/ 2880 h 57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5760" h="5760">
                <a:moveTo>
                  <a:pt x="2386" y="3095"/>
                </a:moveTo>
                <a:lnTo>
                  <a:pt x="2386" y="3095"/>
                </a:lnTo>
                <a:cubicBezTo>
                  <a:pt x="2027" y="3269"/>
                  <a:pt x="1572" y="3581"/>
                  <a:pt x="1572" y="3924"/>
                </a:cubicBezTo>
                <a:cubicBezTo>
                  <a:pt x="1572" y="4051"/>
                  <a:pt x="1635" y="4131"/>
                  <a:pt x="1754" y="4131"/>
                </a:cubicBezTo>
                <a:cubicBezTo>
                  <a:pt x="2105" y="4131"/>
                  <a:pt x="2320" y="3573"/>
                  <a:pt x="2386" y="3095"/>
                </a:cubicBezTo>
                <a:lnTo>
                  <a:pt x="2386" y="3095"/>
                </a:lnTo>
                <a:close/>
                <a:moveTo>
                  <a:pt x="2480" y="1601"/>
                </a:moveTo>
                <a:lnTo>
                  <a:pt x="2480" y="1601"/>
                </a:lnTo>
                <a:cubicBezTo>
                  <a:pt x="2480" y="1563"/>
                  <a:pt x="2458" y="1546"/>
                  <a:pt x="2425" y="1546"/>
                </a:cubicBezTo>
                <a:cubicBezTo>
                  <a:pt x="2257" y="1546"/>
                  <a:pt x="2019" y="1985"/>
                  <a:pt x="2019" y="2248"/>
                </a:cubicBezTo>
                <a:cubicBezTo>
                  <a:pt x="2281" y="2104"/>
                  <a:pt x="2480" y="1778"/>
                  <a:pt x="2480" y="1601"/>
                </a:cubicBezTo>
                <a:lnTo>
                  <a:pt x="2480" y="1601"/>
                </a:lnTo>
                <a:close/>
                <a:moveTo>
                  <a:pt x="3894" y="1634"/>
                </a:moveTo>
                <a:lnTo>
                  <a:pt x="3894" y="1634"/>
                </a:lnTo>
                <a:cubicBezTo>
                  <a:pt x="3894" y="1595"/>
                  <a:pt x="3885" y="1546"/>
                  <a:pt x="3836" y="1546"/>
                </a:cubicBezTo>
                <a:cubicBezTo>
                  <a:pt x="3717" y="1546"/>
                  <a:pt x="3527" y="1803"/>
                  <a:pt x="3527" y="2129"/>
                </a:cubicBezTo>
                <a:cubicBezTo>
                  <a:pt x="3765" y="1921"/>
                  <a:pt x="3894" y="1745"/>
                  <a:pt x="3894" y="1634"/>
                </a:cubicBezTo>
                <a:lnTo>
                  <a:pt x="3894" y="1634"/>
                </a:lnTo>
                <a:close/>
                <a:moveTo>
                  <a:pt x="4482" y="3645"/>
                </a:moveTo>
                <a:lnTo>
                  <a:pt x="4482" y="3645"/>
                </a:lnTo>
                <a:cubicBezTo>
                  <a:pt x="4482" y="4004"/>
                  <a:pt x="4173" y="4379"/>
                  <a:pt x="3717" y="4379"/>
                </a:cubicBezTo>
                <a:cubicBezTo>
                  <a:pt x="3168" y="4379"/>
                  <a:pt x="2889" y="3916"/>
                  <a:pt x="2889" y="3501"/>
                </a:cubicBezTo>
                <a:cubicBezTo>
                  <a:pt x="2889" y="2919"/>
                  <a:pt x="3287" y="2672"/>
                  <a:pt x="3455" y="2584"/>
                </a:cubicBezTo>
                <a:cubicBezTo>
                  <a:pt x="3422" y="2559"/>
                  <a:pt x="3397" y="2529"/>
                  <a:pt x="3375" y="2488"/>
                </a:cubicBezTo>
                <a:cubicBezTo>
                  <a:pt x="3182" y="2623"/>
                  <a:pt x="3008" y="2744"/>
                  <a:pt x="2640" y="2951"/>
                </a:cubicBezTo>
                <a:cubicBezTo>
                  <a:pt x="2624" y="3206"/>
                  <a:pt x="2601" y="3485"/>
                  <a:pt x="2536" y="3678"/>
                </a:cubicBezTo>
                <a:cubicBezTo>
                  <a:pt x="2400" y="4084"/>
                  <a:pt x="2121" y="4379"/>
                  <a:pt x="1754" y="4379"/>
                </a:cubicBezTo>
                <a:cubicBezTo>
                  <a:pt x="1444" y="4379"/>
                  <a:pt x="1293" y="4155"/>
                  <a:pt x="1293" y="3916"/>
                </a:cubicBezTo>
                <a:cubicBezTo>
                  <a:pt x="1293" y="3741"/>
                  <a:pt x="1395" y="3518"/>
                  <a:pt x="1580" y="3349"/>
                </a:cubicBezTo>
                <a:cubicBezTo>
                  <a:pt x="1812" y="3142"/>
                  <a:pt x="2066" y="3015"/>
                  <a:pt x="2417" y="2830"/>
                </a:cubicBezTo>
                <a:cubicBezTo>
                  <a:pt x="2425" y="2783"/>
                  <a:pt x="2433" y="2736"/>
                  <a:pt x="2442" y="2678"/>
                </a:cubicBezTo>
                <a:cubicBezTo>
                  <a:pt x="2353" y="2758"/>
                  <a:pt x="2226" y="2791"/>
                  <a:pt x="2121" y="2791"/>
                </a:cubicBezTo>
                <a:cubicBezTo>
                  <a:pt x="1955" y="2791"/>
                  <a:pt x="1818" y="2648"/>
                  <a:pt x="1787" y="2496"/>
                </a:cubicBezTo>
                <a:cubicBezTo>
                  <a:pt x="1563" y="2480"/>
                  <a:pt x="1395" y="2320"/>
                  <a:pt x="1387" y="2065"/>
                </a:cubicBezTo>
                <a:cubicBezTo>
                  <a:pt x="1387" y="1882"/>
                  <a:pt x="1459" y="1723"/>
                  <a:pt x="1580" y="1723"/>
                </a:cubicBezTo>
                <a:cubicBezTo>
                  <a:pt x="1627" y="1723"/>
                  <a:pt x="1643" y="1762"/>
                  <a:pt x="1643" y="1794"/>
                </a:cubicBezTo>
                <a:cubicBezTo>
                  <a:pt x="1643" y="1825"/>
                  <a:pt x="1602" y="1930"/>
                  <a:pt x="1602" y="2032"/>
                </a:cubicBezTo>
                <a:cubicBezTo>
                  <a:pt x="1602" y="2137"/>
                  <a:pt x="1652" y="2272"/>
                  <a:pt x="1779" y="2272"/>
                </a:cubicBezTo>
                <a:cubicBezTo>
                  <a:pt x="1779" y="1858"/>
                  <a:pt x="2082" y="1322"/>
                  <a:pt x="2442" y="1322"/>
                </a:cubicBezTo>
                <a:cubicBezTo>
                  <a:pt x="2680" y="1322"/>
                  <a:pt x="2712" y="1499"/>
                  <a:pt x="2712" y="1579"/>
                </a:cubicBezTo>
                <a:cubicBezTo>
                  <a:pt x="2712" y="1954"/>
                  <a:pt x="2337" y="2369"/>
                  <a:pt x="2033" y="2471"/>
                </a:cubicBezTo>
                <a:cubicBezTo>
                  <a:pt x="2042" y="2504"/>
                  <a:pt x="2074" y="2592"/>
                  <a:pt x="2170" y="2592"/>
                </a:cubicBezTo>
                <a:cubicBezTo>
                  <a:pt x="2290" y="2592"/>
                  <a:pt x="2433" y="2480"/>
                  <a:pt x="2505" y="2391"/>
                </a:cubicBezTo>
                <a:cubicBezTo>
                  <a:pt x="2536" y="2225"/>
                  <a:pt x="2657" y="1985"/>
                  <a:pt x="2817" y="1985"/>
                </a:cubicBezTo>
                <a:cubicBezTo>
                  <a:pt x="2880" y="1985"/>
                  <a:pt x="2911" y="2032"/>
                  <a:pt x="2911" y="2090"/>
                </a:cubicBezTo>
                <a:cubicBezTo>
                  <a:pt x="2911" y="2209"/>
                  <a:pt x="2784" y="2361"/>
                  <a:pt x="2688" y="2463"/>
                </a:cubicBezTo>
                <a:cubicBezTo>
                  <a:pt x="2673" y="2543"/>
                  <a:pt x="2665" y="2631"/>
                  <a:pt x="2665" y="2703"/>
                </a:cubicBezTo>
                <a:cubicBezTo>
                  <a:pt x="2944" y="2535"/>
                  <a:pt x="3088" y="2449"/>
                  <a:pt x="3295" y="2297"/>
                </a:cubicBezTo>
                <a:cubicBezTo>
                  <a:pt x="3279" y="2242"/>
                  <a:pt x="3279" y="2176"/>
                  <a:pt x="3279" y="2112"/>
                </a:cubicBezTo>
                <a:cubicBezTo>
                  <a:pt x="3279" y="1739"/>
                  <a:pt x="3527" y="1322"/>
                  <a:pt x="3853" y="1322"/>
                </a:cubicBezTo>
                <a:cubicBezTo>
                  <a:pt x="4037" y="1322"/>
                  <a:pt x="4131" y="1452"/>
                  <a:pt x="4131" y="1595"/>
                </a:cubicBezTo>
                <a:cubicBezTo>
                  <a:pt x="4131" y="1866"/>
                  <a:pt x="3900" y="2104"/>
                  <a:pt x="3574" y="2352"/>
                </a:cubicBezTo>
                <a:cubicBezTo>
                  <a:pt x="3599" y="2416"/>
                  <a:pt x="3637" y="2471"/>
                  <a:pt x="3701" y="2504"/>
                </a:cubicBezTo>
                <a:cubicBezTo>
                  <a:pt x="3709" y="2488"/>
                  <a:pt x="3813" y="2471"/>
                  <a:pt x="3900" y="2471"/>
                </a:cubicBezTo>
                <a:cubicBezTo>
                  <a:pt x="3996" y="2471"/>
                  <a:pt x="4131" y="2496"/>
                  <a:pt x="4131" y="2592"/>
                </a:cubicBezTo>
                <a:cubicBezTo>
                  <a:pt x="4131" y="2703"/>
                  <a:pt x="3980" y="2728"/>
                  <a:pt x="3861" y="2728"/>
                </a:cubicBezTo>
                <a:cubicBezTo>
                  <a:pt x="3797" y="2736"/>
                  <a:pt x="3693" y="2711"/>
                  <a:pt x="3693" y="2711"/>
                </a:cubicBezTo>
                <a:cubicBezTo>
                  <a:pt x="3518" y="2758"/>
                  <a:pt x="3182" y="2959"/>
                  <a:pt x="3182" y="3468"/>
                </a:cubicBezTo>
                <a:cubicBezTo>
                  <a:pt x="3182" y="3813"/>
                  <a:pt x="3397" y="4131"/>
                  <a:pt x="3734" y="4131"/>
                </a:cubicBezTo>
                <a:cubicBezTo>
                  <a:pt x="3988" y="4131"/>
                  <a:pt x="4195" y="3940"/>
                  <a:pt x="4203" y="3645"/>
                </a:cubicBezTo>
                <a:cubicBezTo>
                  <a:pt x="4204" y="3454"/>
                  <a:pt x="4123" y="3253"/>
                  <a:pt x="3933" y="3253"/>
                </a:cubicBezTo>
                <a:cubicBezTo>
                  <a:pt x="3836" y="3253"/>
                  <a:pt x="3750" y="3325"/>
                  <a:pt x="3750" y="3429"/>
                </a:cubicBezTo>
                <a:cubicBezTo>
                  <a:pt x="3742" y="3589"/>
                  <a:pt x="3861" y="3606"/>
                  <a:pt x="3861" y="3708"/>
                </a:cubicBezTo>
                <a:cubicBezTo>
                  <a:pt x="3861" y="3780"/>
                  <a:pt x="3806" y="3813"/>
                  <a:pt x="3750" y="3813"/>
                </a:cubicBezTo>
                <a:cubicBezTo>
                  <a:pt x="3590" y="3813"/>
                  <a:pt x="3469" y="3653"/>
                  <a:pt x="3469" y="3454"/>
                </a:cubicBezTo>
                <a:cubicBezTo>
                  <a:pt x="3469" y="3214"/>
                  <a:pt x="3678" y="3015"/>
                  <a:pt x="3949" y="3015"/>
                </a:cubicBezTo>
                <a:cubicBezTo>
                  <a:pt x="4300" y="3015"/>
                  <a:pt x="4482" y="3319"/>
                  <a:pt x="4482" y="3645"/>
                </a:cubicBezTo>
                <a:lnTo>
                  <a:pt x="4482" y="3645"/>
                </a:lnTo>
                <a:close/>
                <a:moveTo>
                  <a:pt x="5449" y="2880"/>
                </a:moveTo>
                <a:lnTo>
                  <a:pt x="5449" y="2880"/>
                </a:lnTo>
                <a:cubicBezTo>
                  <a:pt x="5449" y="1969"/>
                  <a:pt x="4985" y="1027"/>
                  <a:pt x="3988" y="726"/>
                </a:cubicBezTo>
                <a:cubicBezTo>
                  <a:pt x="3781" y="662"/>
                  <a:pt x="3607" y="621"/>
                  <a:pt x="3406" y="621"/>
                </a:cubicBezTo>
                <a:cubicBezTo>
                  <a:pt x="2944" y="621"/>
                  <a:pt x="2928" y="884"/>
                  <a:pt x="2712" y="884"/>
                </a:cubicBezTo>
                <a:cubicBezTo>
                  <a:pt x="2593" y="884"/>
                  <a:pt x="2513" y="798"/>
                  <a:pt x="2513" y="693"/>
                </a:cubicBezTo>
                <a:cubicBezTo>
                  <a:pt x="2513" y="510"/>
                  <a:pt x="2729" y="367"/>
                  <a:pt x="3071" y="367"/>
                </a:cubicBezTo>
                <a:cubicBezTo>
                  <a:pt x="3391" y="367"/>
                  <a:pt x="3637" y="447"/>
                  <a:pt x="3685" y="469"/>
                </a:cubicBezTo>
                <a:lnTo>
                  <a:pt x="3693" y="447"/>
                </a:lnTo>
                <a:cubicBezTo>
                  <a:pt x="3607" y="414"/>
                  <a:pt x="3303" y="309"/>
                  <a:pt x="2880" y="309"/>
                </a:cubicBezTo>
                <a:cubicBezTo>
                  <a:pt x="1961" y="309"/>
                  <a:pt x="1028" y="781"/>
                  <a:pt x="727" y="1770"/>
                </a:cubicBezTo>
                <a:cubicBezTo>
                  <a:pt x="663" y="1977"/>
                  <a:pt x="622" y="2154"/>
                  <a:pt x="622" y="2352"/>
                </a:cubicBezTo>
                <a:cubicBezTo>
                  <a:pt x="622" y="2816"/>
                  <a:pt x="885" y="2838"/>
                  <a:pt x="885" y="3054"/>
                </a:cubicBezTo>
                <a:cubicBezTo>
                  <a:pt x="885" y="3167"/>
                  <a:pt x="798" y="3247"/>
                  <a:pt x="694" y="3247"/>
                </a:cubicBezTo>
                <a:cubicBezTo>
                  <a:pt x="511" y="3247"/>
                  <a:pt x="368" y="3037"/>
                  <a:pt x="368" y="2687"/>
                </a:cubicBezTo>
                <a:cubicBezTo>
                  <a:pt x="368" y="2369"/>
                  <a:pt x="448" y="2121"/>
                  <a:pt x="462" y="2073"/>
                </a:cubicBezTo>
                <a:lnTo>
                  <a:pt x="440" y="2065"/>
                </a:lnTo>
                <a:cubicBezTo>
                  <a:pt x="415" y="2161"/>
                  <a:pt x="310" y="2457"/>
                  <a:pt x="310" y="2880"/>
                </a:cubicBezTo>
                <a:cubicBezTo>
                  <a:pt x="310" y="3805"/>
                  <a:pt x="782" y="4738"/>
                  <a:pt x="1771" y="5041"/>
                </a:cubicBezTo>
                <a:cubicBezTo>
                  <a:pt x="1978" y="5105"/>
                  <a:pt x="2154" y="5144"/>
                  <a:pt x="2353" y="5144"/>
                </a:cubicBezTo>
                <a:cubicBezTo>
                  <a:pt x="2817" y="5144"/>
                  <a:pt x="2831" y="4873"/>
                  <a:pt x="3047" y="4873"/>
                </a:cubicBezTo>
                <a:cubicBezTo>
                  <a:pt x="3160" y="4873"/>
                  <a:pt x="3248" y="4961"/>
                  <a:pt x="3248" y="5072"/>
                </a:cubicBezTo>
                <a:cubicBezTo>
                  <a:pt x="3248" y="5249"/>
                  <a:pt x="3038" y="5392"/>
                  <a:pt x="2688" y="5392"/>
                </a:cubicBezTo>
                <a:cubicBezTo>
                  <a:pt x="2370" y="5392"/>
                  <a:pt x="2113" y="5312"/>
                  <a:pt x="2074" y="5296"/>
                </a:cubicBezTo>
                <a:lnTo>
                  <a:pt x="2066" y="5320"/>
                </a:lnTo>
                <a:cubicBezTo>
                  <a:pt x="2154" y="5359"/>
                  <a:pt x="2458" y="5448"/>
                  <a:pt x="2880" y="5448"/>
                </a:cubicBezTo>
                <a:cubicBezTo>
                  <a:pt x="3797" y="5448"/>
                  <a:pt x="4739" y="4984"/>
                  <a:pt x="5034" y="3987"/>
                </a:cubicBezTo>
                <a:cubicBezTo>
                  <a:pt x="5098" y="3788"/>
                  <a:pt x="5137" y="3606"/>
                  <a:pt x="5137" y="3413"/>
                </a:cubicBezTo>
                <a:cubicBezTo>
                  <a:pt x="5137" y="2943"/>
                  <a:pt x="4874" y="2927"/>
                  <a:pt x="4874" y="2711"/>
                </a:cubicBezTo>
                <a:cubicBezTo>
                  <a:pt x="4874" y="2592"/>
                  <a:pt x="4954" y="2512"/>
                  <a:pt x="5065" y="2512"/>
                </a:cubicBezTo>
                <a:cubicBezTo>
                  <a:pt x="5250" y="2512"/>
                  <a:pt x="5393" y="2728"/>
                  <a:pt x="5393" y="3079"/>
                </a:cubicBezTo>
                <a:cubicBezTo>
                  <a:pt x="5393" y="3390"/>
                  <a:pt x="5313" y="3637"/>
                  <a:pt x="5297" y="3692"/>
                </a:cubicBezTo>
                <a:lnTo>
                  <a:pt x="5322" y="3700"/>
                </a:lnTo>
                <a:cubicBezTo>
                  <a:pt x="5352" y="3606"/>
                  <a:pt x="5449" y="3310"/>
                  <a:pt x="5449" y="2880"/>
                </a:cubicBezTo>
                <a:lnTo>
                  <a:pt x="5449" y="2880"/>
                </a:lnTo>
                <a:close/>
                <a:moveTo>
                  <a:pt x="5623" y="2880"/>
                </a:moveTo>
                <a:lnTo>
                  <a:pt x="5623" y="2880"/>
                </a:lnTo>
                <a:cubicBezTo>
                  <a:pt x="5623" y="4395"/>
                  <a:pt x="4396" y="5622"/>
                  <a:pt x="2880" y="5622"/>
                </a:cubicBezTo>
                <a:cubicBezTo>
                  <a:pt x="1364" y="5622"/>
                  <a:pt x="136" y="4395"/>
                  <a:pt x="136" y="2880"/>
                </a:cubicBezTo>
                <a:cubicBezTo>
                  <a:pt x="136" y="1363"/>
                  <a:pt x="1364" y="135"/>
                  <a:pt x="2880" y="135"/>
                </a:cubicBezTo>
                <a:cubicBezTo>
                  <a:pt x="4396" y="135"/>
                  <a:pt x="5623" y="1372"/>
                  <a:pt x="5623" y="2880"/>
                </a:cubicBezTo>
                <a:lnTo>
                  <a:pt x="5623" y="2880"/>
                </a:lnTo>
                <a:close/>
                <a:moveTo>
                  <a:pt x="5760" y="2880"/>
                </a:moveTo>
                <a:lnTo>
                  <a:pt x="5760" y="2880"/>
                </a:lnTo>
                <a:cubicBezTo>
                  <a:pt x="5760" y="1292"/>
                  <a:pt x="4468" y="0"/>
                  <a:pt x="2880" y="0"/>
                </a:cubicBezTo>
                <a:cubicBezTo>
                  <a:pt x="1293" y="0"/>
                  <a:pt x="0" y="1292"/>
                  <a:pt x="0" y="2880"/>
                </a:cubicBezTo>
                <a:cubicBezTo>
                  <a:pt x="0" y="4473"/>
                  <a:pt x="1293" y="5760"/>
                  <a:pt x="2880" y="5760"/>
                </a:cubicBezTo>
                <a:cubicBezTo>
                  <a:pt x="4468" y="5760"/>
                  <a:pt x="5760" y="4473"/>
                  <a:pt x="5760" y="288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Tree>
    <p:extLst>
      <p:ext uri="{BB962C8B-B14F-4D97-AF65-F5344CB8AC3E}">
        <p14:creationId xmlns:p14="http://schemas.microsoft.com/office/powerpoint/2010/main" val="21127966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Section slide 1">
    <p:bg>
      <p:bgPr>
        <a:solidFill>
          <a:schemeClr val="tx2"/>
        </a:solidFill>
        <a:effectLst/>
      </p:bgPr>
    </p:bg>
    <p:spTree>
      <p:nvGrpSpPr>
        <p:cNvPr id="1" name=""/>
        <p:cNvGrpSpPr/>
        <p:nvPr/>
      </p:nvGrpSpPr>
      <p:grpSpPr>
        <a:xfrm>
          <a:off x="0" y="0"/>
          <a:ext cx="0" cy="0"/>
          <a:chOff x="0" y="0"/>
          <a:chExt cx="0" cy="0"/>
        </a:xfrm>
      </p:grpSpPr>
      <p:sp>
        <p:nvSpPr>
          <p:cNvPr id="12" name="Text Placeholder 11">
            <a:extLst>
              <a:ext uri="{FF2B5EF4-FFF2-40B4-BE49-F238E27FC236}">
                <a16:creationId xmlns:a16="http://schemas.microsoft.com/office/drawing/2014/main" id="{5571C3CA-CF77-6B4B-AF76-35084E738318}"/>
              </a:ext>
            </a:extLst>
          </p:cNvPr>
          <p:cNvSpPr>
            <a:spLocks noGrp="1"/>
          </p:cNvSpPr>
          <p:nvPr>
            <p:ph type="body" sz="quarter" idx="13" hasCustomPrompt="1"/>
          </p:nvPr>
        </p:nvSpPr>
        <p:spPr>
          <a:xfrm>
            <a:off x="519112" y="2188297"/>
            <a:ext cx="8367496" cy="747568"/>
          </a:xfrm>
          <a:prstGeom prst="rect">
            <a:avLst/>
          </a:prstGeom>
        </p:spPr>
        <p:txBody>
          <a:bodyPr lIns="0" rIns="90000" anchor="t">
            <a:noAutofit/>
          </a:bodyPr>
          <a:lstStyle>
            <a:lvl1pPr marL="0" indent="0">
              <a:lnSpc>
                <a:spcPct val="100000"/>
              </a:lnSpc>
              <a:spcBef>
                <a:spcPts val="0"/>
              </a:spcBef>
              <a:spcAft>
                <a:spcPts val="0"/>
              </a:spcAft>
              <a:buFontTx/>
              <a:buNone/>
              <a:defRPr sz="5400" spc="0" baseline="0">
                <a:solidFill>
                  <a:schemeClr val="tx1"/>
                </a:solidFill>
                <a:latin typeface="GE Inspira Sans" panose="020B0503060000000003" pitchFamily="34" charset="77"/>
              </a:defRPr>
            </a:lvl1pPr>
            <a:lvl2pPr marL="457200" indent="0">
              <a:buFontTx/>
              <a:buNone/>
              <a:defRPr>
                <a:solidFill>
                  <a:schemeClr val="bg1"/>
                </a:solidFill>
              </a:defRPr>
            </a:lvl2pPr>
            <a:lvl3pPr marL="914400" indent="0">
              <a:buFontTx/>
              <a:buNone/>
              <a:defRPr>
                <a:solidFill>
                  <a:schemeClr val="bg1"/>
                </a:solidFill>
              </a:defRPr>
            </a:lvl3pPr>
            <a:lvl4pPr marL="1371600" indent="0">
              <a:buFontTx/>
              <a:buNone/>
              <a:defRPr>
                <a:solidFill>
                  <a:schemeClr val="bg1"/>
                </a:solidFill>
              </a:defRPr>
            </a:lvl4pPr>
            <a:lvl5pPr marL="1828800" indent="0">
              <a:buFontTx/>
              <a:buNone/>
              <a:defRPr>
                <a:solidFill>
                  <a:schemeClr val="bg1"/>
                </a:solidFill>
              </a:defRPr>
            </a:lvl5pPr>
          </a:lstStyle>
          <a:p>
            <a:pPr lvl="0"/>
            <a:r>
              <a:rPr lang="en-GB" dirty="0"/>
              <a:t>Section title</a:t>
            </a:r>
          </a:p>
        </p:txBody>
      </p:sp>
      <p:sp>
        <p:nvSpPr>
          <p:cNvPr id="5" name="Footer Placeholder 4">
            <a:extLst>
              <a:ext uri="{FF2B5EF4-FFF2-40B4-BE49-F238E27FC236}">
                <a16:creationId xmlns:a16="http://schemas.microsoft.com/office/drawing/2014/main" id="{F4898ABC-1AD3-DD4F-9068-FE60D075595D}"/>
              </a:ext>
            </a:extLst>
          </p:cNvPr>
          <p:cNvSpPr>
            <a:spLocks noGrp="1"/>
          </p:cNvSpPr>
          <p:nvPr>
            <p:ph type="ftr" sz="quarter" idx="14"/>
          </p:nvPr>
        </p:nvSpPr>
        <p:spPr>
          <a:xfrm>
            <a:off x="517527" y="6375870"/>
            <a:ext cx="3983325" cy="365125"/>
          </a:xfrm>
        </p:spPr>
        <p:txBody>
          <a:bodyPr/>
          <a:lstStyle>
            <a:lvl1pPr>
              <a:defRPr>
                <a:solidFill>
                  <a:schemeClr val="tx1"/>
                </a:solidFill>
              </a:defRPr>
            </a:lvl1pPr>
          </a:lstStyle>
          <a:p>
            <a:pPr marL="179388" indent="-179388"/>
            <a:r>
              <a:rPr lang="en-US" dirty="0"/>
              <a:t>Presentation Template Title Example </a:t>
            </a:r>
          </a:p>
        </p:txBody>
      </p:sp>
      <p:sp>
        <p:nvSpPr>
          <p:cNvPr id="6" name="Slide Number Placeholder 5">
            <a:extLst>
              <a:ext uri="{FF2B5EF4-FFF2-40B4-BE49-F238E27FC236}">
                <a16:creationId xmlns:a16="http://schemas.microsoft.com/office/drawing/2014/main" id="{5BD5DBFA-CCB4-6049-89ED-2571E0272B0D}"/>
              </a:ext>
            </a:extLst>
          </p:cNvPr>
          <p:cNvSpPr>
            <a:spLocks noGrp="1"/>
          </p:cNvSpPr>
          <p:nvPr>
            <p:ph type="sldNum" sz="quarter" idx="15"/>
          </p:nvPr>
        </p:nvSpPr>
        <p:spPr/>
        <p:txBody>
          <a:bodyPr/>
          <a:lstStyle>
            <a:lvl1pPr>
              <a:defRPr>
                <a:solidFill>
                  <a:schemeClr val="tx1"/>
                </a:solidFill>
              </a:defRPr>
            </a:lvl1pPr>
          </a:lstStyle>
          <a:p>
            <a:fld id="{14719505-AD43-774F-936C-A3AE71DD4EEA}" type="slidenum">
              <a:rPr lang="en-GB" smtClean="0"/>
              <a:pPr/>
              <a:t>‹#›</a:t>
            </a:fld>
            <a:endParaRPr lang="en-GB" dirty="0"/>
          </a:p>
        </p:txBody>
      </p:sp>
      <p:sp>
        <p:nvSpPr>
          <p:cNvPr id="8" name="Freeform 5">
            <a:extLst>
              <a:ext uri="{FF2B5EF4-FFF2-40B4-BE49-F238E27FC236}">
                <a16:creationId xmlns:a16="http://schemas.microsoft.com/office/drawing/2014/main" id="{0B42BE50-9B00-4E11-BA35-8B2AF1E850BD}"/>
              </a:ext>
            </a:extLst>
          </p:cNvPr>
          <p:cNvSpPr>
            <a:spLocks/>
          </p:cNvSpPr>
          <p:nvPr userDrawn="1"/>
        </p:nvSpPr>
        <p:spPr bwMode="auto">
          <a:xfrm>
            <a:off x="515940" y="2026934"/>
            <a:ext cx="486580" cy="45719"/>
          </a:xfrm>
          <a:custGeom>
            <a:avLst/>
            <a:gdLst>
              <a:gd name="T0" fmla="*/ 961 w 1006"/>
              <a:gd name="T1" fmla="*/ 90 h 90"/>
              <a:gd name="T2" fmla="*/ 961 w 1006"/>
              <a:gd name="T3" fmla="*/ 90 h 90"/>
              <a:gd name="T4" fmla="*/ 45 w 1006"/>
              <a:gd name="T5" fmla="*/ 90 h 90"/>
              <a:gd name="T6" fmla="*/ 0 w 1006"/>
              <a:gd name="T7" fmla="*/ 44 h 90"/>
              <a:gd name="T8" fmla="*/ 45 w 1006"/>
              <a:gd name="T9" fmla="*/ 0 h 90"/>
              <a:gd name="T10" fmla="*/ 961 w 1006"/>
              <a:gd name="T11" fmla="*/ 0 h 90"/>
              <a:gd name="T12" fmla="*/ 1006 w 1006"/>
              <a:gd name="T13" fmla="*/ 44 h 90"/>
              <a:gd name="T14" fmla="*/ 961 w 1006"/>
              <a:gd name="T15" fmla="*/ 90 h 9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006" h="90">
                <a:moveTo>
                  <a:pt x="961" y="90"/>
                </a:moveTo>
                <a:lnTo>
                  <a:pt x="961" y="90"/>
                </a:lnTo>
                <a:lnTo>
                  <a:pt x="45" y="90"/>
                </a:lnTo>
                <a:cubicBezTo>
                  <a:pt x="20" y="90"/>
                  <a:pt x="0" y="69"/>
                  <a:pt x="0" y="44"/>
                </a:cubicBezTo>
                <a:cubicBezTo>
                  <a:pt x="0" y="20"/>
                  <a:pt x="20" y="0"/>
                  <a:pt x="45" y="0"/>
                </a:cubicBezTo>
                <a:lnTo>
                  <a:pt x="961" y="0"/>
                </a:lnTo>
                <a:cubicBezTo>
                  <a:pt x="985" y="0"/>
                  <a:pt x="1006" y="20"/>
                  <a:pt x="1006" y="44"/>
                </a:cubicBezTo>
                <a:cubicBezTo>
                  <a:pt x="1006" y="69"/>
                  <a:pt x="985" y="90"/>
                  <a:pt x="961" y="90"/>
                </a:cubicBezTo>
                <a:close/>
              </a:path>
            </a:pathLst>
          </a:custGeom>
          <a:solidFill>
            <a:schemeClr val="tx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0" name="Freeform 5">
            <a:extLst>
              <a:ext uri="{FF2B5EF4-FFF2-40B4-BE49-F238E27FC236}">
                <a16:creationId xmlns:a16="http://schemas.microsoft.com/office/drawing/2014/main" id="{DBDB1DA1-915E-4A2F-BD2A-490B5ACAC0C3}"/>
              </a:ext>
            </a:extLst>
          </p:cNvPr>
          <p:cNvSpPr>
            <a:spLocks noEditPoints="1"/>
          </p:cNvSpPr>
          <p:nvPr userDrawn="1"/>
        </p:nvSpPr>
        <p:spPr bwMode="auto">
          <a:xfrm>
            <a:off x="11265933" y="514352"/>
            <a:ext cx="410130" cy="409891"/>
          </a:xfrm>
          <a:custGeom>
            <a:avLst/>
            <a:gdLst>
              <a:gd name="T0" fmla="*/ 2386 w 5760"/>
              <a:gd name="T1" fmla="*/ 3095 h 5760"/>
              <a:gd name="T2" fmla="*/ 1754 w 5760"/>
              <a:gd name="T3" fmla="*/ 4131 h 5760"/>
              <a:gd name="T4" fmla="*/ 2386 w 5760"/>
              <a:gd name="T5" fmla="*/ 3095 h 5760"/>
              <a:gd name="T6" fmla="*/ 2480 w 5760"/>
              <a:gd name="T7" fmla="*/ 1601 h 5760"/>
              <a:gd name="T8" fmla="*/ 2019 w 5760"/>
              <a:gd name="T9" fmla="*/ 2248 h 5760"/>
              <a:gd name="T10" fmla="*/ 2480 w 5760"/>
              <a:gd name="T11" fmla="*/ 1601 h 5760"/>
              <a:gd name="T12" fmla="*/ 3894 w 5760"/>
              <a:gd name="T13" fmla="*/ 1634 h 5760"/>
              <a:gd name="T14" fmla="*/ 3527 w 5760"/>
              <a:gd name="T15" fmla="*/ 2129 h 5760"/>
              <a:gd name="T16" fmla="*/ 3894 w 5760"/>
              <a:gd name="T17" fmla="*/ 1634 h 5760"/>
              <a:gd name="T18" fmla="*/ 4482 w 5760"/>
              <a:gd name="T19" fmla="*/ 3645 h 5760"/>
              <a:gd name="T20" fmla="*/ 2889 w 5760"/>
              <a:gd name="T21" fmla="*/ 3501 h 5760"/>
              <a:gd name="T22" fmla="*/ 3375 w 5760"/>
              <a:gd name="T23" fmla="*/ 2488 h 5760"/>
              <a:gd name="T24" fmla="*/ 2536 w 5760"/>
              <a:gd name="T25" fmla="*/ 3678 h 5760"/>
              <a:gd name="T26" fmla="*/ 1293 w 5760"/>
              <a:gd name="T27" fmla="*/ 3916 h 5760"/>
              <a:gd name="T28" fmla="*/ 2417 w 5760"/>
              <a:gd name="T29" fmla="*/ 2830 h 5760"/>
              <a:gd name="T30" fmla="*/ 2121 w 5760"/>
              <a:gd name="T31" fmla="*/ 2791 h 5760"/>
              <a:gd name="T32" fmla="*/ 1387 w 5760"/>
              <a:gd name="T33" fmla="*/ 2065 h 5760"/>
              <a:gd name="T34" fmla="*/ 1643 w 5760"/>
              <a:gd name="T35" fmla="*/ 1794 h 5760"/>
              <a:gd name="T36" fmla="*/ 1779 w 5760"/>
              <a:gd name="T37" fmla="*/ 2272 h 5760"/>
              <a:gd name="T38" fmla="*/ 2712 w 5760"/>
              <a:gd name="T39" fmla="*/ 1579 h 5760"/>
              <a:gd name="T40" fmla="*/ 2170 w 5760"/>
              <a:gd name="T41" fmla="*/ 2592 h 5760"/>
              <a:gd name="T42" fmla="*/ 2817 w 5760"/>
              <a:gd name="T43" fmla="*/ 1985 h 5760"/>
              <a:gd name="T44" fmla="*/ 2688 w 5760"/>
              <a:gd name="T45" fmla="*/ 2463 h 5760"/>
              <a:gd name="T46" fmla="*/ 3295 w 5760"/>
              <a:gd name="T47" fmla="*/ 2297 h 5760"/>
              <a:gd name="T48" fmla="*/ 3853 w 5760"/>
              <a:gd name="T49" fmla="*/ 1322 h 5760"/>
              <a:gd name="T50" fmla="*/ 3574 w 5760"/>
              <a:gd name="T51" fmla="*/ 2352 h 5760"/>
              <a:gd name="T52" fmla="*/ 3900 w 5760"/>
              <a:gd name="T53" fmla="*/ 2471 h 5760"/>
              <a:gd name="T54" fmla="*/ 3861 w 5760"/>
              <a:gd name="T55" fmla="*/ 2728 h 5760"/>
              <a:gd name="T56" fmla="*/ 3182 w 5760"/>
              <a:gd name="T57" fmla="*/ 3468 h 5760"/>
              <a:gd name="T58" fmla="*/ 4203 w 5760"/>
              <a:gd name="T59" fmla="*/ 3645 h 5760"/>
              <a:gd name="T60" fmla="*/ 3750 w 5760"/>
              <a:gd name="T61" fmla="*/ 3429 h 5760"/>
              <a:gd name="T62" fmla="*/ 3750 w 5760"/>
              <a:gd name="T63" fmla="*/ 3813 h 5760"/>
              <a:gd name="T64" fmla="*/ 3949 w 5760"/>
              <a:gd name="T65" fmla="*/ 3015 h 5760"/>
              <a:gd name="T66" fmla="*/ 4482 w 5760"/>
              <a:gd name="T67" fmla="*/ 3645 h 5760"/>
              <a:gd name="T68" fmla="*/ 5449 w 5760"/>
              <a:gd name="T69" fmla="*/ 2880 h 5760"/>
              <a:gd name="T70" fmla="*/ 3406 w 5760"/>
              <a:gd name="T71" fmla="*/ 621 h 5760"/>
              <a:gd name="T72" fmla="*/ 2513 w 5760"/>
              <a:gd name="T73" fmla="*/ 693 h 5760"/>
              <a:gd name="T74" fmla="*/ 3685 w 5760"/>
              <a:gd name="T75" fmla="*/ 469 h 5760"/>
              <a:gd name="T76" fmla="*/ 2880 w 5760"/>
              <a:gd name="T77" fmla="*/ 309 h 5760"/>
              <a:gd name="T78" fmla="*/ 622 w 5760"/>
              <a:gd name="T79" fmla="*/ 2352 h 5760"/>
              <a:gd name="T80" fmla="*/ 694 w 5760"/>
              <a:gd name="T81" fmla="*/ 3247 h 5760"/>
              <a:gd name="T82" fmla="*/ 462 w 5760"/>
              <a:gd name="T83" fmla="*/ 2073 h 5760"/>
              <a:gd name="T84" fmla="*/ 310 w 5760"/>
              <a:gd name="T85" fmla="*/ 2880 h 5760"/>
              <a:gd name="T86" fmla="*/ 2353 w 5760"/>
              <a:gd name="T87" fmla="*/ 5144 h 5760"/>
              <a:gd name="T88" fmla="*/ 3248 w 5760"/>
              <a:gd name="T89" fmla="*/ 5072 h 5760"/>
              <a:gd name="T90" fmla="*/ 2074 w 5760"/>
              <a:gd name="T91" fmla="*/ 5296 h 5760"/>
              <a:gd name="T92" fmla="*/ 2880 w 5760"/>
              <a:gd name="T93" fmla="*/ 5448 h 5760"/>
              <a:gd name="T94" fmla="*/ 5137 w 5760"/>
              <a:gd name="T95" fmla="*/ 3413 h 5760"/>
              <a:gd name="T96" fmla="*/ 5065 w 5760"/>
              <a:gd name="T97" fmla="*/ 2512 h 5760"/>
              <a:gd name="T98" fmla="*/ 5297 w 5760"/>
              <a:gd name="T99" fmla="*/ 3692 h 5760"/>
              <a:gd name="T100" fmla="*/ 5449 w 5760"/>
              <a:gd name="T101" fmla="*/ 2880 h 5760"/>
              <a:gd name="T102" fmla="*/ 5623 w 5760"/>
              <a:gd name="T103" fmla="*/ 2880 h 5760"/>
              <a:gd name="T104" fmla="*/ 2880 w 5760"/>
              <a:gd name="T105" fmla="*/ 5622 h 5760"/>
              <a:gd name="T106" fmla="*/ 2880 w 5760"/>
              <a:gd name="T107" fmla="*/ 135 h 5760"/>
              <a:gd name="T108" fmla="*/ 5623 w 5760"/>
              <a:gd name="T109" fmla="*/ 2880 h 5760"/>
              <a:gd name="T110" fmla="*/ 5760 w 5760"/>
              <a:gd name="T111" fmla="*/ 2880 h 5760"/>
              <a:gd name="T112" fmla="*/ 0 w 5760"/>
              <a:gd name="T113" fmla="*/ 2880 h 5760"/>
              <a:gd name="T114" fmla="*/ 5760 w 5760"/>
              <a:gd name="T115" fmla="*/ 2880 h 57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5760" h="5760">
                <a:moveTo>
                  <a:pt x="2386" y="3095"/>
                </a:moveTo>
                <a:lnTo>
                  <a:pt x="2386" y="3095"/>
                </a:lnTo>
                <a:cubicBezTo>
                  <a:pt x="2027" y="3269"/>
                  <a:pt x="1572" y="3581"/>
                  <a:pt x="1572" y="3924"/>
                </a:cubicBezTo>
                <a:cubicBezTo>
                  <a:pt x="1572" y="4051"/>
                  <a:pt x="1635" y="4131"/>
                  <a:pt x="1754" y="4131"/>
                </a:cubicBezTo>
                <a:cubicBezTo>
                  <a:pt x="2105" y="4131"/>
                  <a:pt x="2320" y="3573"/>
                  <a:pt x="2386" y="3095"/>
                </a:cubicBezTo>
                <a:lnTo>
                  <a:pt x="2386" y="3095"/>
                </a:lnTo>
                <a:close/>
                <a:moveTo>
                  <a:pt x="2480" y="1601"/>
                </a:moveTo>
                <a:lnTo>
                  <a:pt x="2480" y="1601"/>
                </a:lnTo>
                <a:cubicBezTo>
                  <a:pt x="2480" y="1563"/>
                  <a:pt x="2458" y="1546"/>
                  <a:pt x="2425" y="1546"/>
                </a:cubicBezTo>
                <a:cubicBezTo>
                  <a:pt x="2257" y="1546"/>
                  <a:pt x="2019" y="1985"/>
                  <a:pt x="2019" y="2248"/>
                </a:cubicBezTo>
                <a:cubicBezTo>
                  <a:pt x="2281" y="2104"/>
                  <a:pt x="2480" y="1778"/>
                  <a:pt x="2480" y="1601"/>
                </a:cubicBezTo>
                <a:lnTo>
                  <a:pt x="2480" y="1601"/>
                </a:lnTo>
                <a:close/>
                <a:moveTo>
                  <a:pt x="3894" y="1634"/>
                </a:moveTo>
                <a:lnTo>
                  <a:pt x="3894" y="1634"/>
                </a:lnTo>
                <a:cubicBezTo>
                  <a:pt x="3894" y="1595"/>
                  <a:pt x="3885" y="1546"/>
                  <a:pt x="3836" y="1546"/>
                </a:cubicBezTo>
                <a:cubicBezTo>
                  <a:pt x="3717" y="1546"/>
                  <a:pt x="3527" y="1803"/>
                  <a:pt x="3527" y="2129"/>
                </a:cubicBezTo>
                <a:cubicBezTo>
                  <a:pt x="3765" y="1921"/>
                  <a:pt x="3894" y="1745"/>
                  <a:pt x="3894" y="1634"/>
                </a:cubicBezTo>
                <a:lnTo>
                  <a:pt x="3894" y="1634"/>
                </a:lnTo>
                <a:close/>
                <a:moveTo>
                  <a:pt x="4482" y="3645"/>
                </a:moveTo>
                <a:lnTo>
                  <a:pt x="4482" y="3645"/>
                </a:lnTo>
                <a:cubicBezTo>
                  <a:pt x="4482" y="4004"/>
                  <a:pt x="4173" y="4379"/>
                  <a:pt x="3717" y="4379"/>
                </a:cubicBezTo>
                <a:cubicBezTo>
                  <a:pt x="3168" y="4379"/>
                  <a:pt x="2889" y="3916"/>
                  <a:pt x="2889" y="3501"/>
                </a:cubicBezTo>
                <a:cubicBezTo>
                  <a:pt x="2889" y="2919"/>
                  <a:pt x="3287" y="2672"/>
                  <a:pt x="3455" y="2584"/>
                </a:cubicBezTo>
                <a:cubicBezTo>
                  <a:pt x="3422" y="2559"/>
                  <a:pt x="3397" y="2529"/>
                  <a:pt x="3375" y="2488"/>
                </a:cubicBezTo>
                <a:cubicBezTo>
                  <a:pt x="3182" y="2623"/>
                  <a:pt x="3008" y="2744"/>
                  <a:pt x="2640" y="2951"/>
                </a:cubicBezTo>
                <a:cubicBezTo>
                  <a:pt x="2624" y="3206"/>
                  <a:pt x="2601" y="3485"/>
                  <a:pt x="2536" y="3678"/>
                </a:cubicBezTo>
                <a:cubicBezTo>
                  <a:pt x="2400" y="4084"/>
                  <a:pt x="2121" y="4379"/>
                  <a:pt x="1754" y="4379"/>
                </a:cubicBezTo>
                <a:cubicBezTo>
                  <a:pt x="1444" y="4379"/>
                  <a:pt x="1293" y="4155"/>
                  <a:pt x="1293" y="3916"/>
                </a:cubicBezTo>
                <a:cubicBezTo>
                  <a:pt x="1293" y="3741"/>
                  <a:pt x="1395" y="3518"/>
                  <a:pt x="1580" y="3349"/>
                </a:cubicBezTo>
                <a:cubicBezTo>
                  <a:pt x="1812" y="3142"/>
                  <a:pt x="2066" y="3015"/>
                  <a:pt x="2417" y="2830"/>
                </a:cubicBezTo>
                <a:cubicBezTo>
                  <a:pt x="2425" y="2783"/>
                  <a:pt x="2433" y="2736"/>
                  <a:pt x="2442" y="2678"/>
                </a:cubicBezTo>
                <a:cubicBezTo>
                  <a:pt x="2353" y="2758"/>
                  <a:pt x="2226" y="2791"/>
                  <a:pt x="2121" y="2791"/>
                </a:cubicBezTo>
                <a:cubicBezTo>
                  <a:pt x="1955" y="2791"/>
                  <a:pt x="1818" y="2648"/>
                  <a:pt x="1787" y="2496"/>
                </a:cubicBezTo>
                <a:cubicBezTo>
                  <a:pt x="1563" y="2480"/>
                  <a:pt x="1395" y="2320"/>
                  <a:pt x="1387" y="2065"/>
                </a:cubicBezTo>
                <a:cubicBezTo>
                  <a:pt x="1387" y="1882"/>
                  <a:pt x="1459" y="1723"/>
                  <a:pt x="1580" y="1723"/>
                </a:cubicBezTo>
                <a:cubicBezTo>
                  <a:pt x="1627" y="1723"/>
                  <a:pt x="1643" y="1762"/>
                  <a:pt x="1643" y="1794"/>
                </a:cubicBezTo>
                <a:cubicBezTo>
                  <a:pt x="1643" y="1825"/>
                  <a:pt x="1602" y="1930"/>
                  <a:pt x="1602" y="2032"/>
                </a:cubicBezTo>
                <a:cubicBezTo>
                  <a:pt x="1602" y="2137"/>
                  <a:pt x="1652" y="2272"/>
                  <a:pt x="1779" y="2272"/>
                </a:cubicBezTo>
                <a:cubicBezTo>
                  <a:pt x="1779" y="1858"/>
                  <a:pt x="2082" y="1322"/>
                  <a:pt x="2442" y="1322"/>
                </a:cubicBezTo>
                <a:cubicBezTo>
                  <a:pt x="2680" y="1322"/>
                  <a:pt x="2712" y="1499"/>
                  <a:pt x="2712" y="1579"/>
                </a:cubicBezTo>
                <a:cubicBezTo>
                  <a:pt x="2712" y="1954"/>
                  <a:pt x="2337" y="2369"/>
                  <a:pt x="2033" y="2471"/>
                </a:cubicBezTo>
                <a:cubicBezTo>
                  <a:pt x="2042" y="2504"/>
                  <a:pt x="2074" y="2592"/>
                  <a:pt x="2170" y="2592"/>
                </a:cubicBezTo>
                <a:cubicBezTo>
                  <a:pt x="2290" y="2592"/>
                  <a:pt x="2433" y="2480"/>
                  <a:pt x="2505" y="2391"/>
                </a:cubicBezTo>
                <a:cubicBezTo>
                  <a:pt x="2536" y="2225"/>
                  <a:pt x="2657" y="1985"/>
                  <a:pt x="2817" y="1985"/>
                </a:cubicBezTo>
                <a:cubicBezTo>
                  <a:pt x="2880" y="1985"/>
                  <a:pt x="2911" y="2032"/>
                  <a:pt x="2911" y="2090"/>
                </a:cubicBezTo>
                <a:cubicBezTo>
                  <a:pt x="2911" y="2209"/>
                  <a:pt x="2784" y="2361"/>
                  <a:pt x="2688" y="2463"/>
                </a:cubicBezTo>
                <a:cubicBezTo>
                  <a:pt x="2673" y="2543"/>
                  <a:pt x="2665" y="2631"/>
                  <a:pt x="2665" y="2703"/>
                </a:cubicBezTo>
                <a:cubicBezTo>
                  <a:pt x="2944" y="2535"/>
                  <a:pt x="3088" y="2449"/>
                  <a:pt x="3295" y="2297"/>
                </a:cubicBezTo>
                <a:cubicBezTo>
                  <a:pt x="3279" y="2242"/>
                  <a:pt x="3279" y="2176"/>
                  <a:pt x="3279" y="2112"/>
                </a:cubicBezTo>
                <a:cubicBezTo>
                  <a:pt x="3279" y="1739"/>
                  <a:pt x="3527" y="1322"/>
                  <a:pt x="3853" y="1322"/>
                </a:cubicBezTo>
                <a:cubicBezTo>
                  <a:pt x="4037" y="1322"/>
                  <a:pt x="4131" y="1452"/>
                  <a:pt x="4131" y="1595"/>
                </a:cubicBezTo>
                <a:cubicBezTo>
                  <a:pt x="4131" y="1866"/>
                  <a:pt x="3900" y="2104"/>
                  <a:pt x="3574" y="2352"/>
                </a:cubicBezTo>
                <a:cubicBezTo>
                  <a:pt x="3599" y="2416"/>
                  <a:pt x="3637" y="2471"/>
                  <a:pt x="3701" y="2504"/>
                </a:cubicBezTo>
                <a:cubicBezTo>
                  <a:pt x="3709" y="2488"/>
                  <a:pt x="3813" y="2471"/>
                  <a:pt x="3900" y="2471"/>
                </a:cubicBezTo>
                <a:cubicBezTo>
                  <a:pt x="3996" y="2471"/>
                  <a:pt x="4131" y="2496"/>
                  <a:pt x="4131" y="2592"/>
                </a:cubicBezTo>
                <a:cubicBezTo>
                  <a:pt x="4131" y="2703"/>
                  <a:pt x="3980" y="2728"/>
                  <a:pt x="3861" y="2728"/>
                </a:cubicBezTo>
                <a:cubicBezTo>
                  <a:pt x="3797" y="2736"/>
                  <a:pt x="3693" y="2711"/>
                  <a:pt x="3693" y="2711"/>
                </a:cubicBezTo>
                <a:cubicBezTo>
                  <a:pt x="3518" y="2758"/>
                  <a:pt x="3182" y="2959"/>
                  <a:pt x="3182" y="3468"/>
                </a:cubicBezTo>
                <a:cubicBezTo>
                  <a:pt x="3182" y="3813"/>
                  <a:pt x="3397" y="4131"/>
                  <a:pt x="3734" y="4131"/>
                </a:cubicBezTo>
                <a:cubicBezTo>
                  <a:pt x="3988" y="4131"/>
                  <a:pt x="4195" y="3940"/>
                  <a:pt x="4203" y="3645"/>
                </a:cubicBezTo>
                <a:cubicBezTo>
                  <a:pt x="4204" y="3454"/>
                  <a:pt x="4123" y="3253"/>
                  <a:pt x="3933" y="3253"/>
                </a:cubicBezTo>
                <a:cubicBezTo>
                  <a:pt x="3836" y="3253"/>
                  <a:pt x="3750" y="3325"/>
                  <a:pt x="3750" y="3429"/>
                </a:cubicBezTo>
                <a:cubicBezTo>
                  <a:pt x="3742" y="3589"/>
                  <a:pt x="3861" y="3606"/>
                  <a:pt x="3861" y="3708"/>
                </a:cubicBezTo>
                <a:cubicBezTo>
                  <a:pt x="3861" y="3780"/>
                  <a:pt x="3806" y="3813"/>
                  <a:pt x="3750" y="3813"/>
                </a:cubicBezTo>
                <a:cubicBezTo>
                  <a:pt x="3590" y="3813"/>
                  <a:pt x="3469" y="3653"/>
                  <a:pt x="3469" y="3454"/>
                </a:cubicBezTo>
                <a:cubicBezTo>
                  <a:pt x="3469" y="3214"/>
                  <a:pt x="3678" y="3015"/>
                  <a:pt x="3949" y="3015"/>
                </a:cubicBezTo>
                <a:cubicBezTo>
                  <a:pt x="4300" y="3015"/>
                  <a:pt x="4482" y="3319"/>
                  <a:pt x="4482" y="3645"/>
                </a:cubicBezTo>
                <a:lnTo>
                  <a:pt x="4482" y="3645"/>
                </a:lnTo>
                <a:close/>
                <a:moveTo>
                  <a:pt x="5449" y="2880"/>
                </a:moveTo>
                <a:lnTo>
                  <a:pt x="5449" y="2880"/>
                </a:lnTo>
                <a:cubicBezTo>
                  <a:pt x="5449" y="1969"/>
                  <a:pt x="4985" y="1027"/>
                  <a:pt x="3988" y="726"/>
                </a:cubicBezTo>
                <a:cubicBezTo>
                  <a:pt x="3781" y="662"/>
                  <a:pt x="3607" y="621"/>
                  <a:pt x="3406" y="621"/>
                </a:cubicBezTo>
                <a:cubicBezTo>
                  <a:pt x="2944" y="621"/>
                  <a:pt x="2928" y="884"/>
                  <a:pt x="2712" y="884"/>
                </a:cubicBezTo>
                <a:cubicBezTo>
                  <a:pt x="2593" y="884"/>
                  <a:pt x="2513" y="798"/>
                  <a:pt x="2513" y="693"/>
                </a:cubicBezTo>
                <a:cubicBezTo>
                  <a:pt x="2513" y="510"/>
                  <a:pt x="2729" y="367"/>
                  <a:pt x="3071" y="367"/>
                </a:cubicBezTo>
                <a:cubicBezTo>
                  <a:pt x="3391" y="367"/>
                  <a:pt x="3637" y="447"/>
                  <a:pt x="3685" y="469"/>
                </a:cubicBezTo>
                <a:lnTo>
                  <a:pt x="3693" y="447"/>
                </a:lnTo>
                <a:cubicBezTo>
                  <a:pt x="3607" y="414"/>
                  <a:pt x="3303" y="309"/>
                  <a:pt x="2880" y="309"/>
                </a:cubicBezTo>
                <a:cubicBezTo>
                  <a:pt x="1961" y="309"/>
                  <a:pt x="1028" y="781"/>
                  <a:pt x="727" y="1770"/>
                </a:cubicBezTo>
                <a:cubicBezTo>
                  <a:pt x="663" y="1977"/>
                  <a:pt x="622" y="2154"/>
                  <a:pt x="622" y="2352"/>
                </a:cubicBezTo>
                <a:cubicBezTo>
                  <a:pt x="622" y="2816"/>
                  <a:pt x="885" y="2838"/>
                  <a:pt x="885" y="3054"/>
                </a:cubicBezTo>
                <a:cubicBezTo>
                  <a:pt x="885" y="3167"/>
                  <a:pt x="798" y="3247"/>
                  <a:pt x="694" y="3247"/>
                </a:cubicBezTo>
                <a:cubicBezTo>
                  <a:pt x="511" y="3247"/>
                  <a:pt x="368" y="3037"/>
                  <a:pt x="368" y="2687"/>
                </a:cubicBezTo>
                <a:cubicBezTo>
                  <a:pt x="368" y="2369"/>
                  <a:pt x="448" y="2121"/>
                  <a:pt x="462" y="2073"/>
                </a:cubicBezTo>
                <a:lnTo>
                  <a:pt x="440" y="2065"/>
                </a:lnTo>
                <a:cubicBezTo>
                  <a:pt x="415" y="2161"/>
                  <a:pt x="310" y="2457"/>
                  <a:pt x="310" y="2880"/>
                </a:cubicBezTo>
                <a:cubicBezTo>
                  <a:pt x="310" y="3805"/>
                  <a:pt x="782" y="4738"/>
                  <a:pt x="1771" y="5041"/>
                </a:cubicBezTo>
                <a:cubicBezTo>
                  <a:pt x="1978" y="5105"/>
                  <a:pt x="2154" y="5144"/>
                  <a:pt x="2353" y="5144"/>
                </a:cubicBezTo>
                <a:cubicBezTo>
                  <a:pt x="2817" y="5144"/>
                  <a:pt x="2831" y="4873"/>
                  <a:pt x="3047" y="4873"/>
                </a:cubicBezTo>
                <a:cubicBezTo>
                  <a:pt x="3160" y="4873"/>
                  <a:pt x="3248" y="4961"/>
                  <a:pt x="3248" y="5072"/>
                </a:cubicBezTo>
                <a:cubicBezTo>
                  <a:pt x="3248" y="5249"/>
                  <a:pt x="3038" y="5392"/>
                  <a:pt x="2688" y="5392"/>
                </a:cubicBezTo>
                <a:cubicBezTo>
                  <a:pt x="2370" y="5392"/>
                  <a:pt x="2113" y="5312"/>
                  <a:pt x="2074" y="5296"/>
                </a:cubicBezTo>
                <a:lnTo>
                  <a:pt x="2066" y="5320"/>
                </a:lnTo>
                <a:cubicBezTo>
                  <a:pt x="2154" y="5359"/>
                  <a:pt x="2458" y="5448"/>
                  <a:pt x="2880" y="5448"/>
                </a:cubicBezTo>
                <a:cubicBezTo>
                  <a:pt x="3797" y="5448"/>
                  <a:pt x="4739" y="4984"/>
                  <a:pt x="5034" y="3987"/>
                </a:cubicBezTo>
                <a:cubicBezTo>
                  <a:pt x="5098" y="3788"/>
                  <a:pt x="5137" y="3606"/>
                  <a:pt x="5137" y="3413"/>
                </a:cubicBezTo>
                <a:cubicBezTo>
                  <a:pt x="5137" y="2943"/>
                  <a:pt x="4874" y="2927"/>
                  <a:pt x="4874" y="2711"/>
                </a:cubicBezTo>
                <a:cubicBezTo>
                  <a:pt x="4874" y="2592"/>
                  <a:pt x="4954" y="2512"/>
                  <a:pt x="5065" y="2512"/>
                </a:cubicBezTo>
                <a:cubicBezTo>
                  <a:pt x="5250" y="2512"/>
                  <a:pt x="5393" y="2728"/>
                  <a:pt x="5393" y="3079"/>
                </a:cubicBezTo>
                <a:cubicBezTo>
                  <a:pt x="5393" y="3390"/>
                  <a:pt x="5313" y="3637"/>
                  <a:pt x="5297" y="3692"/>
                </a:cubicBezTo>
                <a:lnTo>
                  <a:pt x="5322" y="3700"/>
                </a:lnTo>
                <a:cubicBezTo>
                  <a:pt x="5352" y="3606"/>
                  <a:pt x="5449" y="3310"/>
                  <a:pt x="5449" y="2880"/>
                </a:cubicBezTo>
                <a:lnTo>
                  <a:pt x="5449" y="2880"/>
                </a:lnTo>
                <a:close/>
                <a:moveTo>
                  <a:pt x="5623" y="2880"/>
                </a:moveTo>
                <a:lnTo>
                  <a:pt x="5623" y="2880"/>
                </a:lnTo>
                <a:cubicBezTo>
                  <a:pt x="5623" y="4395"/>
                  <a:pt x="4396" y="5622"/>
                  <a:pt x="2880" y="5622"/>
                </a:cubicBezTo>
                <a:cubicBezTo>
                  <a:pt x="1364" y="5622"/>
                  <a:pt x="136" y="4395"/>
                  <a:pt x="136" y="2880"/>
                </a:cubicBezTo>
                <a:cubicBezTo>
                  <a:pt x="136" y="1363"/>
                  <a:pt x="1364" y="135"/>
                  <a:pt x="2880" y="135"/>
                </a:cubicBezTo>
                <a:cubicBezTo>
                  <a:pt x="4396" y="135"/>
                  <a:pt x="5623" y="1372"/>
                  <a:pt x="5623" y="2880"/>
                </a:cubicBezTo>
                <a:lnTo>
                  <a:pt x="5623" y="2880"/>
                </a:lnTo>
                <a:close/>
                <a:moveTo>
                  <a:pt x="5760" y="2880"/>
                </a:moveTo>
                <a:lnTo>
                  <a:pt x="5760" y="2880"/>
                </a:lnTo>
                <a:cubicBezTo>
                  <a:pt x="5760" y="1292"/>
                  <a:pt x="4468" y="0"/>
                  <a:pt x="2880" y="0"/>
                </a:cubicBezTo>
                <a:cubicBezTo>
                  <a:pt x="1293" y="0"/>
                  <a:pt x="0" y="1292"/>
                  <a:pt x="0" y="2880"/>
                </a:cubicBezTo>
                <a:cubicBezTo>
                  <a:pt x="0" y="4473"/>
                  <a:pt x="1293" y="5760"/>
                  <a:pt x="2880" y="5760"/>
                </a:cubicBezTo>
                <a:cubicBezTo>
                  <a:pt x="4468" y="5760"/>
                  <a:pt x="5760" y="4473"/>
                  <a:pt x="5760" y="2880"/>
                </a:cubicBezTo>
                <a:close/>
              </a:path>
            </a:pathLst>
          </a:custGeom>
          <a:solidFill>
            <a:schemeClr val="tx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Tree>
    <p:extLst>
      <p:ext uri="{BB962C8B-B14F-4D97-AF65-F5344CB8AC3E}">
        <p14:creationId xmlns:p14="http://schemas.microsoft.com/office/powerpoint/2010/main" val="2228046183"/>
      </p:ext>
    </p:extLst>
  </p:cSld>
  <p:clrMapOvr>
    <a:overrideClrMapping bg1="dk1" tx1="lt1" bg2="dk2" tx2="lt2" accent1="accent1" accent2="accent2" accent3="accent3" accent4="accent4" accent5="accent5" accent6="accent6" hlink="hlink" folHlink="folHlink"/>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showMasterSp="0" preserve="1" userDrawn="1">
  <p:cSld name="2_Monogram">
    <p:bg>
      <p:bgPr>
        <a:solidFill>
          <a:schemeClr val="tx1"/>
        </a:solidFill>
        <a:effectLst/>
      </p:bgPr>
    </p:bg>
    <p:spTree>
      <p:nvGrpSpPr>
        <p:cNvPr id="1" name=""/>
        <p:cNvGrpSpPr/>
        <p:nvPr/>
      </p:nvGrpSpPr>
      <p:grpSpPr>
        <a:xfrm>
          <a:off x="0" y="0"/>
          <a:ext cx="0" cy="0"/>
          <a:chOff x="0" y="0"/>
          <a:chExt cx="0" cy="0"/>
        </a:xfrm>
      </p:grpSpPr>
      <p:grpSp>
        <p:nvGrpSpPr>
          <p:cNvPr id="30" name="Group 29">
            <a:extLst>
              <a:ext uri="{FF2B5EF4-FFF2-40B4-BE49-F238E27FC236}">
                <a16:creationId xmlns:a16="http://schemas.microsoft.com/office/drawing/2014/main" id="{5DAE1FCD-558A-4217-B921-F9D2C8A20730}"/>
              </a:ext>
            </a:extLst>
          </p:cNvPr>
          <p:cNvGrpSpPr/>
          <p:nvPr userDrawn="1"/>
        </p:nvGrpSpPr>
        <p:grpSpPr>
          <a:xfrm>
            <a:off x="1892047" y="2474071"/>
            <a:ext cx="8407906" cy="1909857"/>
            <a:chOff x="515938" y="2471737"/>
            <a:chExt cx="8407906" cy="1909857"/>
          </a:xfrm>
        </p:grpSpPr>
        <p:grpSp>
          <p:nvGrpSpPr>
            <p:cNvPr id="5" name="Graphic 1">
              <a:extLst>
                <a:ext uri="{FF2B5EF4-FFF2-40B4-BE49-F238E27FC236}">
                  <a16:creationId xmlns:a16="http://schemas.microsoft.com/office/drawing/2014/main" id="{A0A375E2-72D2-4F2D-8373-199575CBF751}"/>
                </a:ext>
              </a:extLst>
            </p:cNvPr>
            <p:cNvGrpSpPr/>
            <p:nvPr/>
          </p:nvGrpSpPr>
          <p:grpSpPr>
            <a:xfrm>
              <a:off x="2697543" y="3167633"/>
              <a:ext cx="6226301" cy="518064"/>
              <a:chOff x="2697543" y="3167633"/>
              <a:chExt cx="6226301" cy="518064"/>
            </a:xfrm>
            <a:solidFill>
              <a:schemeClr val="accent1"/>
            </a:solidFill>
          </p:grpSpPr>
          <p:sp>
            <p:nvSpPr>
              <p:cNvPr id="6" name="Freeform: Shape 5">
                <a:extLst>
                  <a:ext uri="{FF2B5EF4-FFF2-40B4-BE49-F238E27FC236}">
                    <a16:creationId xmlns:a16="http://schemas.microsoft.com/office/drawing/2014/main" id="{E2A16678-C890-4DD0-A27C-2F5B513FF49F}"/>
                  </a:ext>
                </a:extLst>
              </p:cNvPr>
              <p:cNvSpPr/>
              <p:nvPr/>
            </p:nvSpPr>
            <p:spPr>
              <a:xfrm>
                <a:off x="2697543" y="3198780"/>
                <a:ext cx="251269" cy="369665"/>
              </a:xfrm>
              <a:custGeom>
                <a:avLst/>
                <a:gdLst>
                  <a:gd name="connsiteX0" fmla="*/ 10097 w 251269"/>
                  <a:gd name="connsiteY0" fmla="*/ 369665 h 369665"/>
                  <a:gd name="connsiteX1" fmla="*/ 0 w 251269"/>
                  <a:gd name="connsiteY1" fmla="*/ 359569 h 369665"/>
                  <a:gd name="connsiteX2" fmla="*/ 0 w 251269"/>
                  <a:gd name="connsiteY2" fmla="*/ 10096 h 369665"/>
                  <a:gd name="connsiteX3" fmla="*/ 10097 w 251269"/>
                  <a:gd name="connsiteY3" fmla="*/ 0 h 369665"/>
                  <a:gd name="connsiteX4" fmla="*/ 108871 w 251269"/>
                  <a:gd name="connsiteY4" fmla="*/ 0 h 369665"/>
                  <a:gd name="connsiteX5" fmla="*/ 233934 w 251269"/>
                  <a:gd name="connsiteY5" fmla="*/ 96583 h 369665"/>
                  <a:gd name="connsiteX6" fmla="*/ 182023 w 251269"/>
                  <a:gd name="connsiteY6" fmla="*/ 178689 h 369665"/>
                  <a:gd name="connsiteX7" fmla="*/ 251270 w 251269"/>
                  <a:gd name="connsiteY7" fmla="*/ 269176 h 369665"/>
                  <a:gd name="connsiteX8" fmla="*/ 125063 w 251269"/>
                  <a:gd name="connsiteY8" fmla="*/ 369665 h 369665"/>
                  <a:gd name="connsiteX9" fmla="*/ 10097 w 251269"/>
                  <a:gd name="connsiteY9" fmla="*/ 369665 h 369665"/>
                  <a:gd name="connsiteX10" fmla="*/ 45815 w 251269"/>
                  <a:gd name="connsiteY10" fmla="*/ 163640 h 369665"/>
                  <a:gd name="connsiteX11" fmla="*/ 111157 w 251269"/>
                  <a:gd name="connsiteY11" fmla="*/ 163640 h 369665"/>
                  <a:gd name="connsiteX12" fmla="*/ 187071 w 251269"/>
                  <a:gd name="connsiteY12" fmla="*/ 100013 h 369665"/>
                  <a:gd name="connsiteX13" fmla="*/ 111728 w 251269"/>
                  <a:gd name="connsiteY13" fmla="*/ 38100 h 369665"/>
                  <a:gd name="connsiteX14" fmla="*/ 45815 w 251269"/>
                  <a:gd name="connsiteY14" fmla="*/ 38100 h 369665"/>
                  <a:gd name="connsiteX15" fmla="*/ 45815 w 251269"/>
                  <a:gd name="connsiteY15" fmla="*/ 163640 h 369665"/>
                  <a:gd name="connsiteX16" fmla="*/ 45815 w 251269"/>
                  <a:gd name="connsiteY16" fmla="*/ 331661 h 369665"/>
                  <a:gd name="connsiteX17" fmla="*/ 126778 w 251269"/>
                  <a:gd name="connsiteY17" fmla="*/ 331661 h 369665"/>
                  <a:gd name="connsiteX18" fmla="*/ 204407 w 251269"/>
                  <a:gd name="connsiteY18" fmla="*/ 266890 h 369665"/>
                  <a:gd name="connsiteX19" fmla="*/ 127921 w 251269"/>
                  <a:gd name="connsiteY19" fmla="*/ 200501 h 369665"/>
                  <a:gd name="connsiteX20" fmla="*/ 45815 w 251269"/>
                  <a:gd name="connsiteY20" fmla="*/ 200501 h 369665"/>
                  <a:gd name="connsiteX21" fmla="*/ 45815 w 251269"/>
                  <a:gd name="connsiteY21" fmla="*/ 331661 h 3696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251269" h="369665">
                    <a:moveTo>
                      <a:pt x="10097" y="369665"/>
                    </a:moveTo>
                    <a:cubicBezTo>
                      <a:pt x="2858" y="369665"/>
                      <a:pt x="0" y="366903"/>
                      <a:pt x="0" y="359569"/>
                    </a:cubicBezTo>
                    <a:lnTo>
                      <a:pt x="0" y="10096"/>
                    </a:lnTo>
                    <a:cubicBezTo>
                      <a:pt x="0" y="2857"/>
                      <a:pt x="2762" y="0"/>
                      <a:pt x="10097" y="0"/>
                    </a:cubicBezTo>
                    <a:lnTo>
                      <a:pt x="108871" y="0"/>
                    </a:lnTo>
                    <a:cubicBezTo>
                      <a:pt x="198787" y="0"/>
                      <a:pt x="233934" y="44101"/>
                      <a:pt x="233934" y="96583"/>
                    </a:cubicBezTo>
                    <a:cubicBezTo>
                      <a:pt x="233934" y="131731"/>
                      <a:pt x="218885" y="161925"/>
                      <a:pt x="182023" y="178689"/>
                    </a:cubicBezTo>
                    <a:cubicBezTo>
                      <a:pt x="230600" y="192691"/>
                      <a:pt x="251270" y="227267"/>
                      <a:pt x="251270" y="269176"/>
                    </a:cubicBezTo>
                    <a:cubicBezTo>
                      <a:pt x="251270" y="321659"/>
                      <a:pt x="215551" y="369665"/>
                      <a:pt x="125063" y="369665"/>
                    </a:cubicBezTo>
                    <a:lnTo>
                      <a:pt x="10097" y="369665"/>
                    </a:lnTo>
                    <a:close/>
                    <a:moveTo>
                      <a:pt x="45815" y="163640"/>
                    </a:moveTo>
                    <a:lnTo>
                      <a:pt x="111157" y="163640"/>
                    </a:lnTo>
                    <a:cubicBezTo>
                      <a:pt x="167545" y="163640"/>
                      <a:pt x="187071" y="134588"/>
                      <a:pt x="187071" y="100013"/>
                    </a:cubicBezTo>
                    <a:cubicBezTo>
                      <a:pt x="187071" y="66008"/>
                      <a:pt x="167545" y="38100"/>
                      <a:pt x="111728" y="38100"/>
                    </a:cubicBezTo>
                    <a:lnTo>
                      <a:pt x="45815" y="38100"/>
                    </a:lnTo>
                    <a:lnTo>
                      <a:pt x="45815" y="163640"/>
                    </a:lnTo>
                    <a:close/>
                    <a:moveTo>
                      <a:pt x="45815" y="331661"/>
                    </a:moveTo>
                    <a:lnTo>
                      <a:pt x="126778" y="331661"/>
                    </a:lnTo>
                    <a:cubicBezTo>
                      <a:pt x="183737" y="331661"/>
                      <a:pt x="204407" y="302038"/>
                      <a:pt x="204407" y="266890"/>
                    </a:cubicBezTo>
                    <a:cubicBezTo>
                      <a:pt x="204407" y="231172"/>
                      <a:pt x="184880" y="200501"/>
                      <a:pt x="127921" y="200501"/>
                    </a:cubicBezTo>
                    <a:lnTo>
                      <a:pt x="45815" y="200501"/>
                    </a:lnTo>
                    <a:lnTo>
                      <a:pt x="45815" y="331661"/>
                    </a:lnTo>
                    <a:close/>
                  </a:path>
                </a:pathLst>
              </a:custGeom>
              <a:grpFill/>
              <a:ln w="9525" cap="flat">
                <a:noFill/>
                <a:prstDash val="solid"/>
                <a:miter/>
              </a:ln>
            </p:spPr>
            <p:txBody>
              <a:bodyPr rtlCol="0" anchor="ctr"/>
              <a:lstStyle/>
              <a:p>
                <a:endParaRPr lang="en-US" dirty="0"/>
              </a:p>
            </p:txBody>
          </p:sp>
          <p:sp>
            <p:nvSpPr>
              <p:cNvPr id="7" name="Freeform: Shape 6">
                <a:extLst>
                  <a:ext uri="{FF2B5EF4-FFF2-40B4-BE49-F238E27FC236}">
                    <a16:creationId xmlns:a16="http://schemas.microsoft.com/office/drawing/2014/main" id="{50E1E6B4-E9F0-4A5B-A8A5-5EC196AAAA4F}"/>
                  </a:ext>
                </a:extLst>
              </p:cNvPr>
              <p:cNvSpPr/>
              <p:nvPr/>
            </p:nvSpPr>
            <p:spPr>
              <a:xfrm>
                <a:off x="3011297" y="3300412"/>
                <a:ext cx="212788" cy="273653"/>
              </a:xfrm>
              <a:custGeom>
                <a:avLst/>
                <a:gdLst>
                  <a:gd name="connsiteX0" fmla="*/ 90964 w 212788"/>
                  <a:gd name="connsiteY0" fmla="*/ 273653 h 273653"/>
                  <a:gd name="connsiteX1" fmla="*/ 0 w 212788"/>
                  <a:gd name="connsiteY1" fmla="*/ 172021 h 273653"/>
                  <a:gd name="connsiteX2" fmla="*/ 0 w 212788"/>
                  <a:gd name="connsiteY2" fmla="*/ 10096 h 273653"/>
                  <a:gd name="connsiteX3" fmla="*/ 10001 w 212788"/>
                  <a:gd name="connsiteY3" fmla="*/ 0 h 273653"/>
                  <a:gd name="connsiteX4" fmla="*/ 33433 w 212788"/>
                  <a:gd name="connsiteY4" fmla="*/ 0 h 273653"/>
                  <a:gd name="connsiteX5" fmla="*/ 43529 w 212788"/>
                  <a:gd name="connsiteY5" fmla="*/ 10096 h 273653"/>
                  <a:gd name="connsiteX6" fmla="*/ 43529 w 212788"/>
                  <a:gd name="connsiteY6" fmla="*/ 168021 h 273653"/>
                  <a:gd name="connsiteX7" fmla="*/ 99917 w 212788"/>
                  <a:gd name="connsiteY7" fmla="*/ 237268 h 273653"/>
                  <a:gd name="connsiteX8" fmla="*/ 169164 w 212788"/>
                  <a:gd name="connsiteY8" fmla="*/ 201549 h 273653"/>
                  <a:gd name="connsiteX9" fmla="*/ 169164 w 212788"/>
                  <a:gd name="connsiteY9" fmla="*/ 10096 h 273653"/>
                  <a:gd name="connsiteX10" fmla="*/ 179260 w 212788"/>
                  <a:gd name="connsiteY10" fmla="*/ 0 h 273653"/>
                  <a:gd name="connsiteX11" fmla="*/ 202692 w 212788"/>
                  <a:gd name="connsiteY11" fmla="*/ 0 h 273653"/>
                  <a:gd name="connsiteX12" fmla="*/ 212788 w 212788"/>
                  <a:gd name="connsiteY12" fmla="*/ 10096 h 273653"/>
                  <a:gd name="connsiteX13" fmla="*/ 212788 w 212788"/>
                  <a:gd name="connsiteY13" fmla="*/ 257937 h 273653"/>
                  <a:gd name="connsiteX14" fmla="*/ 202692 w 212788"/>
                  <a:gd name="connsiteY14" fmla="*/ 268034 h 273653"/>
                  <a:gd name="connsiteX15" fmla="*/ 182023 w 212788"/>
                  <a:gd name="connsiteY15" fmla="*/ 268034 h 273653"/>
                  <a:gd name="connsiteX16" fmla="*/ 171926 w 212788"/>
                  <a:gd name="connsiteY16" fmla="*/ 257937 h 273653"/>
                  <a:gd name="connsiteX17" fmla="*/ 171926 w 212788"/>
                  <a:gd name="connsiteY17" fmla="*/ 235553 h 273653"/>
                  <a:gd name="connsiteX18" fmla="*/ 90964 w 212788"/>
                  <a:gd name="connsiteY18" fmla="*/ 273653 h 2736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212788" h="273653">
                    <a:moveTo>
                      <a:pt x="90964" y="273653"/>
                    </a:moveTo>
                    <a:cubicBezTo>
                      <a:pt x="25622" y="273653"/>
                      <a:pt x="0" y="226790"/>
                      <a:pt x="0" y="172021"/>
                    </a:cubicBezTo>
                    <a:lnTo>
                      <a:pt x="0" y="10096"/>
                    </a:lnTo>
                    <a:cubicBezTo>
                      <a:pt x="0" y="2858"/>
                      <a:pt x="2762" y="0"/>
                      <a:pt x="10001" y="0"/>
                    </a:cubicBezTo>
                    <a:lnTo>
                      <a:pt x="33433" y="0"/>
                    </a:lnTo>
                    <a:cubicBezTo>
                      <a:pt x="40672" y="0"/>
                      <a:pt x="43529" y="2762"/>
                      <a:pt x="43529" y="10096"/>
                    </a:cubicBezTo>
                    <a:lnTo>
                      <a:pt x="43529" y="168021"/>
                    </a:lnTo>
                    <a:cubicBezTo>
                      <a:pt x="43529" y="199263"/>
                      <a:pt x="54673" y="237268"/>
                      <a:pt x="99917" y="237268"/>
                    </a:cubicBezTo>
                    <a:cubicBezTo>
                      <a:pt x="122777" y="237268"/>
                      <a:pt x="150209" y="228314"/>
                      <a:pt x="169164" y="201549"/>
                    </a:cubicBezTo>
                    <a:lnTo>
                      <a:pt x="169164" y="10096"/>
                    </a:lnTo>
                    <a:cubicBezTo>
                      <a:pt x="169164" y="2858"/>
                      <a:pt x="171926" y="0"/>
                      <a:pt x="179260" y="0"/>
                    </a:cubicBezTo>
                    <a:lnTo>
                      <a:pt x="202692" y="0"/>
                    </a:lnTo>
                    <a:cubicBezTo>
                      <a:pt x="209931" y="0"/>
                      <a:pt x="212788" y="2762"/>
                      <a:pt x="212788" y="10096"/>
                    </a:cubicBezTo>
                    <a:lnTo>
                      <a:pt x="212788" y="257937"/>
                    </a:lnTo>
                    <a:cubicBezTo>
                      <a:pt x="212788" y="265176"/>
                      <a:pt x="210026" y="268034"/>
                      <a:pt x="202692" y="268034"/>
                    </a:cubicBezTo>
                    <a:lnTo>
                      <a:pt x="182023" y="268034"/>
                    </a:lnTo>
                    <a:cubicBezTo>
                      <a:pt x="174784" y="268034"/>
                      <a:pt x="171926" y="265271"/>
                      <a:pt x="171926" y="257937"/>
                    </a:cubicBezTo>
                    <a:lnTo>
                      <a:pt x="171926" y="235553"/>
                    </a:lnTo>
                    <a:cubicBezTo>
                      <a:pt x="156781" y="254603"/>
                      <a:pt x="132779" y="273653"/>
                      <a:pt x="90964" y="273653"/>
                    </a:cubicBezTo>
                    <a:close/>
                  </a:path>
                </a:pathLst>
              </a:custGeom>
              <a:grpFill/>
              <a:ln w="9525" cap="flat">
                <a:noFill/>
                <a:prstDash val="solid"/>
                <a:miter/>
              </a:ln>
            </p:spPr>
            <p:txBody>
              <a:bodyPr rtlCol="0" anchor="ctr"/>
              <a:lstStyle/>
              <a:p>
                <a:endParaRPr lang="en-US" dirty="0"/>
              </a:p>
            </p:txBody>
          </p:sp>
          <p:sp>
            <p:nvSpPr>
              <p:cNvPr id="8" name="Freeform: Shape 7">
                <a:extLst>
                  <a:ext uri="{FF2B5EF4-FFF2-40B4-BE49-F238E27FC236}">
                    <a16:creationId xmlns:a16="http://schemas.microsoft.com/office/drawing/2014/main" id="{5AEA1ADD-C0A8-4CDC-A155-A606CA1FDDE0}"/>
                  </a:ext>
                </a:extLst>
              </p:cNvPr>
              <p:cNvSpPr/>
              <p:nvPr/>
            </p:nvSpPr>
            <p:spPr>
              <a:xfrm>
                <a:off x="3299143" y="3173634"/>
                <a:ext cx="59245" cy="394811"/>
              </a:xfrm>
              <a:custGeom>
                <a:avLst/>
                <a:gdLst>
                  <a:gd name="connsiteX0" fmla="*/ 29623 w 59245"/>
                  <a:gd name="connsiteY0" fmla="*/ 60388 h 394811"/>
                  <a:gd name="connsiteX1" fmla="*/ 0 w 59245"/>
                  <a:gd name="connsiteY1" fmla="*/ 30194 h 394811"/>
                  <a:gd name="connsiteX2" fmla="*/ 29623 w 59245"/>
                  <a:gd name="connsiteY2" fmla="*/ 0 h 394811"/>
                  <a:gd name="connsiteX3" fmla="*/ 59246 w 59245"/>
                  <a:gd name="connsiteY3" fmla="*/ 30194 h 394811"/>
                  <a:gd name="connsiteX4" fmla="*/ 29623 w 59245"/>
                  <a:gd name="connsiteY4" fmla="*/ 60388 h 394811"/>
                  <a:gd name="connsiteX5" fmla="*/ 17907 w 59245"/>
                  <a:gd name="connsiteY5" fmla="*/ 394811 h 394811"/>
                  <a:gd name="connsiteX6" fmla="*/ 7810 w 59245"/>
                  <a:gd name="connsiteY6" fmla="*/ 384715 h 394811"/>
                  <a:gd name="connsiteX7" fmla="*/ 7810 w 59245"/>
                  <a:gd name="connsiteY7" fmla="*/ 136874 h 394811"/>
                  <a:gd name="connsiteX8" fmla="*/ 17907 w 59245"/>
                  <a:gd name="connsiteY8" fmla="*/ 126778 h 394811"/>
                  <a:gd name="connsiteX9" fmla="*/ 41338 w 59245"/>
                  <a:gd name="connsiteY9" fmla="*/ 126778 h 394811"/>
                  <a:gd name="connsiteX10" fmla="*/ 51435 w 59245"/>
                  <a:gd name="connsiteY10" fmla="*/ 136874 h 394811"/>
                  <a:gd name="connsiteX11" fmla="*/ 51435 w 59245"/>
                  <a:gd name="connsiteY11" fmla="*/ 384715 h 394811"/>
                  <a:gd name="connsiteX12" fmla="*/ 41338 w 59245"/>
                  <a:gd name="connsiteY12" fmla="*/ 394811 h 394811"/>
                  <a:gd name="connsiteX13" fmla="*/ 17907 w 59245"/>
                  <a:gd name="connsiteY13" fmla="*/ 394811 h 3948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9245" h="394811">
                    <a:moveTo>
                      <a:pt x="29623" y="60388"/>
                    </a:moveTo>
                    <a:cubicBezTo>
                      <a:pt x="11239" y="60388"/>
                      <a:pt x="0" y="46958"/>
                      <a:pt x="0" y="30194"/>
                    </a:cubicBezTo>
                    <a:cubicBezTo>
                      <a:pt x="0" y="13430"/>
                      <a:pt x="11144" y="0"/>
                      <a:pt x="29623" y="0"/>
                    </a:cubicBezTo>
                    <a:cubicBezTo>
                      <a:pt x="48006" y="0"/>
                      <a:pt x="59246" y="13430"/>
                      <a:pt x="59246" y="30194"/>
                    </a:cubicBezTo>
                    <a:cubicBezTo>
                      <a:pt x="59246" y="46958"/>
                      <a:pt x="48006" y="60388"/>
                      <a:pt x="29623" y="60388"/>
                    </a:cubicBezTo>
                    <a:close/>
                    <a:moveTo>
                      <a:pt x="17907" y="394811"/>
                    </a:moveTo>
                    <a:cubicBezTo>
                      <a:pt x="10668" y="394811"/>
                      <a:pt x="7810" y="392049"/>
                      <a:pt x="7810" y="384715"/>
                    </a:cubicBezTo>
                    <a:lnTo>
                      <a:pt x="7810" y="136874"/>
                    </a:lnTo>
                    <a:cubicBezTo>
                      <a:pt x="7810" y="129635"/>
                      <a:pt x="10573" y="126778"/>
                      <a:pt x="17907" y="126778"/>
                    </a:cubicBezTo>
                    <a:lnTo>
                      <a:pt x="41338" y="126778"/>
                    </a:lnTo>
                    <a:cubicBezTo>
                      <a:pt x="48577" y="126778"/>
                      <a:pt x="51435" y="129540"/>
                      <a:pt x="51435" y="136874"/>
                    </a:cubicBezTo>
                    <a:lnTo>
                      <a:pt x="51435" y="384715"/>
                    </a:lnTo>
                    <a:cubicBezTo>
                      <a:pt x="51435" y="391954"/>
                      <a:pt x="48673" y="394811"/>
                      <a:pt x="41338" y="394811"/>
                    </a:cubicBezTo>
                    <a:lnTo>
                      <a:pt x="17907" y="394811"/>
                    </a:lnTo>
                    <a:close/>
                  </a:path>
                </a:pathLst>
              </a:custGeom>
              <a:grpFill/>
              <a:ln w="9525" cap="flat">
                <a:noFill/>
                <a:prstDash val="solid"/>
                <a:miter/>
              </a:ln>
            </p:spPr>
            <p:txBody>
              <a:bodyPr rtlCol="0" anchor="ctr"/>
              <a:lstStyle/>
              <a:p>
                <a:endParaRPr lang="en-US" dirty="0"/>
              </a:p>
            </p:txBody>
          </p:sp>
          <p:sp>
            <p:nvSpPr>
              <p:cNvPr id="9" name="Freeform: Shape 8">
                <a:extLst>
                  <a:ext uri="{FF2B5EF4-FFF2-40B4-BE49-F238E27FC236}">
                    <a16:creationId xmlns:a16="http://schemas.microsoft.com/office/drawing/2014/main" id="{7701498F-7BBB-443F-A721-6D37640DE635}"/>
                  </a:ext>
                </a:extLst>
              </p:cNvPr>
              <p:cNvSpPr/>
              <p:nvPr/>
            </p:nvSpPr>
            <p:spPr>
              <a:xfrm>
                <a:off x="3433636" y="3167633"/>
                <a:ext cx="43624" cy="400907"/>
              </a:xfrm>
              <a:custGeom>
                <a:avLst/>
                <a:gdLst>
                  <a:gd name="connsiteX0" fmla="*/ 10096 w 43624"/>
                  <a:gd name="connsiteY0" fmla="*/ 400812 h 400907"/>
                  <a:gd name="connsiteX1" fmla="*/ 0 w 43624"/>
                  <a:gd name="connsiteY1" fmla="*/ 390716 h 400907"/>
                  <a:gd name="connsiteX2" fmla="*/ 0 w 43624"/>
                  <a:gd name="connsiteY2" fmla="*/ 10001 h 400907"/>
                  <a:gd name="connsiteX3" fmla="*/ 10096 w 43624"/>
                  <a:gd name="connsiteY3" fmla="*/ 0 h 400907"/>
                  <a:gd name="connsiteX4" fmla="*/ 33528 w 43624"/>
                  <a:gd name="connsiteY4" fmla="*/ 0 h 400907"/>
                  <a:gd name="connsiteX5" fmla="*/ 43624 w 43624"/>
                  <a:gd name="connsiteY5" fmla="*/ 10001 h 400907"/>
                  <a:gd name="connsiteX6" fmla="*/ 43624 w 43624"/>
                  <a:gd name="connsiteY6" fmla="*/ 390811 h 400907"/>
                  <a:gd name="connsiteX7" fmla="*/ 33528 w 43624"/>
                  <a:gd name="connsiteY7" fmla="*/ 400907 h 400907"/>
                  <a:gd name="connsiteX8" fmla="*/ 10096 w 43624"/>
                  <a:gd name="connsiteY8" fmla="*/ 400907 h 4009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3624" h="400907">
                    <a:moveTo>
                      <a:pt x="10096" y="400812"/>
                    </a:moveTo>
                    <a:cubicBezTo>
                      <a:pt x="2857" y="400812"/>
                      <a:pt x="0" y="398050"/>
                      <a:pt x="0" y="390716"/>
                    </a:cubicBezTo>
                    <a:lnTo>
                      <a:pt x="0" y="10001"/>
                    </a:lnTo>
                    <a:cubicBezTo>
                      <a:pt x="0" y="2762"/>
                      <a:pt x="2762" y="0"/>
                      <a:pt x="10096" y="0"/>
                    </a:cubicBezTo>
                    <a:lnTo>
                      <a:pt x="33528" y="0"/>
                    </a:lnTo>
                    <a:cubicBezTo>
                      <a:pt x="40767" y="0"/>
                      <a:pt x="43624" y="2762"/>
                      <a:pt x="43624" y="10001"/>
                    </a:cubicBezTo>
                    <a:lnTo>
                      <a:pt x="43624" y="390811"/>
                    </a:lnTo>
                    <a:cubicBezTo>
                      <a:pt x="43624" y="398050"/>
                      <a:pt x="40862" y="400907"/>
                      <a:pt x="33528" y="400907"/>
                    </a:cubicBezTo>
                    <a:lnTo>
                      <a:pt x="10096" y="400907"/>
                    </a:lnTo>
                    <a:close/>
                  </a:path>
                </a:pathLst>
              </a:custGeom>
              <a:grpFill/>
              <a:ln w="9525" cap="flat">
                <a:noFill/>
                <a:prstDash val="solid"/>
                <a:miter/>
              </a:ln>
            </p:spPr>
            <p:txBody>
              <a:bodyPr rtlCol="0" anchor="ctr"/>
              <a:lstStyle/>
              <a:p>
                <a:endParaRPr lang="en-US" dirty="0"/>
              </a:p>
            </p:txBody>
          </p:sp>
          <p:sp>
            <p:nvSpPr>
              <p:cNvPr id="10" name="Freeform: Shape 9">
                <a:extLst>
                  <a:ext uri="{FF2B5EF4-FFF2-40B4-BE49-F238E27FC236}">
                    <a16:creationId xmlns:a16="http://schemas.microsoft.com/office/drawing/2014/main" id="{6D1FC777-E7CF-41C5-9A4A-890E62FD17C1}"/>
                  </a:ext>
                </a:extLst>
              </p:cNvPr>
              <p:cNvSpPr/>
              <p:nvPr/>
            </p:nvSpPr>
            <p:spPr>
              <a:xfrm>
                <a:off x="3541935" y="3167633"/>
                <a:ext cx="230600" cy="406336"/>
              </a:xfrm>
              <a:custGeom>
                <a:avLst/>
                <a:gdLst>
                  <a:gd name="connsiteX0" fmla="*/ 199930 w 230600"/>
                  <a:gd name="connsiteY0" fmla="*/ 400812 h 406336"/>
                  <a:gd name="connsiteX1" fmla="*/ 189833 w 230600"/>
                  <a:gd name="connsiteY1" fmla="*/ 390716 h 406336"/>
                  <a:gd name="connsiteX2" fmla="*/ 189833 w 230600"/>
                  <a:gd name="connsiteY2" fmla="*/ 368332 h 406336"/>
                  <a:gd name="connsiteX3" fmla="*/ 112204 w 230600"/>
                  <a:gd name="connsiteY3" fmla="*/ 406337 h 406336"/>
                  <a:gd name="connsiteX4" fmla="*/ 0 w 230600"/>
                  <a:gd name="connsiteY4" fmla="*/ 267367 h 406336"/>
                  <a:gd name="connsiteX5" fmla="*/ 112204 w 230600"/>
                  <a:gd name="connsiteY5" fmla="*/ 127254 h 406336"/>
                  <a:gd name="connsiteX6" fmla="*/ 187071 w 230600"/>
                  <a:gd name="connsiteY6" fmla="*/ 161354 h 406336"/>
                  <a:gd name="connsiteX7" fmla="*/ 187071 w 230600"/>
                  <a:gd name="connsiteY7" fmla="*/ 10001 h 406336"/>
                  <a:gd name="connsiteX8" fmla="*/ 197072 w 230600"/>
                  <a:gd name="connsiteY8" fmla="*/ 0 h 406336"/>
                  <a:gd name="connsiteX9" fmla="*/ 220504 w 230600"/>
                  <a:gd name="connsiteY9" fmla="*/ 0 h 406336"/>
                  <a:gd name="connsiteX10" fmla="*/ 230600 w 230600"/>
                  <a:gd name="connsiteY10" fmla="*/ 10001 h 406336"/>
                  <a:gd name="connsiteX11" fmla="*/ 230600 w 230600"/>
                  <a:gd name="connsiteY11" fmla="*/ 390811 h 406336"/>
                  <a:gd name="connsiteX12" fmla="*/ 220504 w 230600"/>
                  <a:gd name="connsiteY12" fmla="*/ 400907 h 406336"/>
                  <a:gd name="connsiteX13" fmla="*/ 199930 w 230600"/>
                  <a:gd name="connsiteY13" fmla="*/ 400907 h 406336"/>
                  <a:gd name="connsiteX14" fmla="*/ 120587 w 230600"/>
                  <a:gd name="connsiteY14" fmla="*/ 371285 h 406336"/>
                  <a:gd name="connsiteX15" fmla="*/ 186976 w 230600"/>
                  <a:gd name="connsiteY15" fmla="*/ 334423 h 406336"/>
                  <a:gd name="connsiteX16" fmla="*/ 186976 w 230600"/>
                  <a:gd name="connsiteY16" fmla="*/ 199263 h 406336"/>
                  <a:gd name="connsiteX17" fmla="*/ 120587 w 230600"/>
                  <a:gd name="connsiteY17" fmla="*/ 162401 h 406336"/>
                  <a:gd name="connsiteX18" fmla="*/ 45244 w 230600"/>
                  <a:gd name="connsiteY18" fmla="*/ 266795 h 406336"/>
                  <a:gd name="connsiteX19" fmla="*/ 120587 w 230600"/>
                  <a:gd name="connsiteY19" fmla="*/ 371285 h 4063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30600" h="406336">
                    <a:moveTo>
                      <a:pt x="199930" y="400812"/>
                    </a:moveTo>
                    <a:cubicBezTo>
                      <a:pt x="192691" y="400812"/>
                      <a:pt x="189833" y="398050"/>
                      <a:pt x="189833" y="390716"/>
                    </a:cubicBezTo>
                    <a:lnTo>
                      <a:pt x="189833" y="368332"/>
                    </a:lnTo>
                    <a:cubicBezTo>
                      <a:pt x="175831" y="389573"/>
                      <a:pt x="151829" y="406337"/>
                      <a:pt x="112204" y="406337"/>
                    </a:cubicBezTo>
                    <a:cubicBezTo>
                      <a:pt x="42386" y="406337"/>
                      <a:pt x="0" y="354997"/>
                      <a:pt x="0" y="267367"/>
                    </a:cubicBezTo>
                    <a:cubicBezTo>
                      <a:pt x="0" y="180308"/>
                      <a:pt x="42481" y="127254"/>
                      <a:pt x="112204" y="127254"/>
                    </a:cubicBezTo>
                    <a:cubicBezTo>
                      <a:pt x="150781" y="127254"/>
                      <a:pt x="174212" y="142875"/>
                      <a:pt x="187071" y="161354"/>
                    </a:cubicBezTo>
                    <a:lnTo>
                      <a:pt x="187071" y="10001"/>
                    </a:lnTo>
                    <a:cubicBezTo>
                      <a:pt x="187071" y="2762"/>
                      <a:pt x="189833" y="0"/>
                      <a:pt x="197072" y="0"/>
                    </a:cubicBezTo>
                    <a:lnTo>
                      <a:pt x="220504" y="0"/>
                    </a:lnTo>
                    <a:cubicBezTo>
                      <a:pt x="227743" y="0"/>
                      <a:pt x="230600" y="2762"/>
                      <a:pt x="230600" y="10001"/>
                    </a:cubicBezTo>
                    <a:lnTo>
                      <a:pt x="230600" y="390811"/>
                    </a:lnTo>
                    <a:cubicBezTo>
                      <a:pt x="230600" y="398050"/>
                      <a:pt x="227838" y="400907"/>
                      <a:pt x="220504" y="400907"/>
                    </a:cubicBezTo>
                    <a:lnTo>
                      <a:pt x="199930" y="400907"/>
                    </a:lnTo>
                    <a:close/>
                    <a:moveTo>
                      <a:pt x="120587" y="371285"/>
                    </a:moveTo>
                    <a:cubicBezTo>
                      <a:pt x="146304" y="371285"/>
                      <a:pt x="170307" y="360617"/>
                      <a:pt x="186976" y="334423"/>
                    </a:cubicBezTo>
                    <a:lnTo>
                      <a:pt x="186976" y="199263"/>
                    </a:lnTo>
                    <a:cubicBezTo>
                      <a:pt x="170212" y="172974"/>
                      <a:pt x="146209" y="162401"/>
                      <a:pt x="120587" y="162401"/>
                    </a:cubicBezTo>
                    <a:cubicBezTo>
                      <a:pt x="75343" y="162401"/>
                      <a:pt x="45244" y="196977"/>
                      <a:pt x="45244" y="266795"/>
                    </a:cubicBezTo>
                    <a:cubicBezTo>
                      <a:pt x="45244" y="336614"/>
                      <a:pt x="75438" y="371285"/>
                      <a:pt x="120587" y="371285"/>
                    </a:cubicBezTo>
                    <a:close/>
                  </a:path>
                </a:pathLst>
              </a:custGeom>
              <a:grpFill/>
              <a:ln w="9525" cap="flat">
                <a:noFill/>
                <a:prstDash val="solid"/>
                <a:miter/>
              </a:ln>
            </p:spPr>
            <p:txBody>
              <a:bodyPr rtlCol="0" anchor="ctr"/>
              <a:lstStyle/>
              <a:p>
                <a:endParaRPr lang="en-US" dirty="0"/>
              </a:p>
            </p:txBody>
          </p:sp>
          <p:sp>
            <p:nvSpPr>
              <p:cNvPr id="11" name="Freeform: Shape 10">
                <a:extLst>
                  <a:ext uri="{FF2B5EF4-FFF2-40B4-BE49-F238E27FC236}">
                    <a16:creationId xmlns:a16="http://schemas.microsoft.com/office/drawing/2014/main" id="{B9F6EE72-4942-4A0C-B137-A5AE4F779AB1}"/>
                  </a:ext>
                </a:extLst>
              </p:cNvPr>
              <p:cNvSpPr/>
              <p:nvPr/>
            </p:nvSpPr>
            <p:spPr>
              <a:xfrm>
                <a:off x="3847782" y="3173634"/>
                <a:ext cx="59245" cy="394811"/>
              </a:xfrm>
              <a:custGeom>
                <a:avLst/>
                <a:gdLst>
                  <a:gd name="connsiteX0" fmla="*/ 29623 w 59245"/>
                  <a:gd name="connsiteY0" fmla="*/ 60388 h 394811"/>
                  <a:gd name="connsiteX1" fmla="*/ 0 w 59245"/>
                  <a:gd name="connsiteY1" fmla="*/ 30194 h 394811"/>
                  <a:gd name="connsiteX2" fmla="*/ 29623 w 59245"/>
                  <a:gd name="connsiteY2" fmla="*/ 0 h 394811"/>
                  <a:gd name="connsiteX3" fmla="*/ 59246 w 59245"/>
                  <a:gd name="connsiteY3" fmla="*/ 30194 h 394811"/>
                  <a:gd name="connsiteX4" fmla="*/ 29623 w 59245"/>
                  <a:gd name="connsiteY4" fmla="*/ 60388 h 394811"/>
                  <a:gd name="connsiteX5" fmla="*/ 17907 w 59245"/>
                  <a:gd name="connsiteY5" fmla="*/ 394811 h 394811"/>
                  <a:gd name="connsiteX6" fmla="*/ 7811 w 59245"/>
                  <a:gd name="connsiteY6" fmla="*/ 384715 h 394811"/>
                  <a:gd name="connsiteX7" fmla="*/ 7811 w 59245"/>
                  <a:gd name="connsiteY7" fmla="*/ 136874 h 394811"/>
                  <a:gd name="connsiteX8" fmla="*/ 17907 w 59245"/>
                  <a:gd name="connsiteY8" fmla="*/ 126778 h 394811"/>
                  <a:gd name="connsiteX9" fmla="*/ 41339 w 59245"/>
                  <a:gd name="connsiteY9" fmla="*/ 126778 h 394811"/>
                  <a:gd name="connsiteX10" fmla="*/ 51435 w 59245"/>
                  <a:gd name="connsiteY10" fmla="*/ 136874 h 394811"/>
                  <a:gd name="connsiteX11" fmla="*/ 51435 w 59245"/>
                  <a:gd name="connsiteY11" fmla="*/ 384715 h 394811"/>
                  <a:gd name="connsiteX12" fmla="*/ 41339 w 59245"/>
                  <a:gd name="connsiteY12" fmla="*/ 394811 h 394811"/>
                  <a:gd name="connsiteX13" fmla="*/ 17907 w 59245"/>
                  <a:gd name="connsiteY13" fmla="*/ 394811 h 3948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9245" h="394811">
                    <a:moveTo>
                      <a:pt x="29623" y="60388"/>
                    </a:moveTo>
                    <a:cubicBezTo>
                      <a:pt x="11144" y="60388"/>
                      <a:pt x="0" y="46958"/>
                      <a:pt x="0" y="30194"/>
                    </a:cubicBezTo>
                    <a:cubicBezTo>
                      <a:pt x="0" y="13430"/>
                      <a:pt x="11144" y="0"/>
                      <a:pt x="29623" y="0"/>
                    </a:cubicBezTo>
                    <a:cubicBezTo>
                      <a:pt x="48006" y="0"/>
                      <a:pt x="59246" y="13430"/>
                      <a:pt x="59246" y="30194"/>
                    </a:cubicBezTo>
                    <a:cubicBezTo>
                      <a:pt x="59246" y="46958"/>
                      <a:pt x="48006" y="60388"/>
                      <a:pt x="29623" y="60388"/>
                    </a:cubicBezTo>
                    <a:close/>
                    <a:moveTo>
                      <a:pt x="17907" y="394811"/>
                    </a:moveTo>
                    <a:cubicBezTo>
                      <a:pt x="10668" y="394811"/>
                      <a:pt x="7811" y="392049"/>
                      <a:pt x="7811" y="384715"/>
                    </a:cubicBezTo>
                    <a:lnTo>
                      <a:pt x="7811" y="136874"/>
                    </a:lnTo>
                    <a:cubicBezTo>
                      <a:pt x="7811" y="129635"/>
                      <a:pt x="10668" y="126778"/>
                      <a:pt x="17907" y="126778"/>
                    </a:cubicBezTo>
                    <a:lnTo>
                      <a:pt x="41339" y="126778"/>
                    </a:lnTo>
                    <a:cubicBezTo>
                      <a:pt x="48578" y="126778"/>
                      <a:pt x="51435" y="129540"/>
                      <a:pt x="51435" y="136874"/>
                    </a:cubicBezTo>
                    <a:lnTo>
                      <a:pt x="51435" y="384715"/>
                    </a:lnTo>
                    <a:cubicBezTo>
                      <a:pt x="51435" y="391954"/>
                      <a:pt x="48578" y="394811"/>
                      <a:pt x="41339" y="394811"/>
                    </a:cubicBezTo>
                    <a:lnTo>
                      <a:pt x="17907" y="394811"/>
                    </a:lnTo>
                    <a:close/>
                  </a:path>
                </a:pathLst>
              </a:custGeom>
              <a:grpFill/>
              <a:ln w="9525" cap="flat">
                <a:noFill/>
                <a:prstDash val="solid"/>
                <a:miter/>
              </a:ln>
            </p:spPr>
            <p:txBody>
              <a:bodyPr rtlCol="0" anchor="ctr"/>
              <a:lstStyle/>
              <a:p>
                <a:endParaRPr lang="en-US" dirty="0"/>
              </a:p>
            </p:txBody>
          </p:sp>
          <p:sp>
            <p:nvSpPr>
              <p:cNvPr id="12" name="Freeform: Shape 11">
                <a:extLst>
                  <a:ext uri="{FF2B5EF4-FFF2-40B4-BE49-F238E27FC236}">
                    <a16:creationId xmlns:a16="http://schemas.microsoft.com/office/drawing/2014/main" id="{6931EEFC-8DA5-4516-9708-0185B19EF419}"/>
                  </a:ext>
                </a:extLst>
              </p:cNvPr>
              <p:cNvSpPr/>
              <p:nvPr/>
            </p:nvSpPr>
            <p:spPr>
              <a:xfrm>
                <a:off x="3982276" y="3294792"/>
                <a:ext cx="216121" cy="273653"/>
              </a:xfrm>
              <a:custGeom>
                <a:avLst/>
                <a:gdLst>
                  <a:gd name="connsiteX0" fmla="*/ 10096 w 216121"/>
                  <a:gd name="connsiteY0" fmla="*/ 273653 h 273653"/>
                  <a:gd name="connsiteX1" fmla="*/ 0 w 216121"/>
                  <a:gd name="connsiteY1" fmla="*/ 263557 h 273653"/>
                  <a:gd name="connsiteX2" fmla="*/ 0 w 216121"/>
                  <a:gd name="connsiteY2" fmla="*/ 15716 h 273653"/>
                  <a:gd name="connsiteX3" fmla="*/ 10096 w 216121"/>
                  <a:gd name="connsiteY3" fmla="*/ 5620 h 273653"/>
                  <a:gd name="connsiteX4" fmla="*/ 30766 w 216121"/>
                  <a:gd name="connsiteY4" fmla="*/ 5620 h 273653"/>
                  <a:gd name="connsiteX5" fmla="*/ 40767 w 216121"/>
                  <a:gd name="connsiteY5" fmla="*/ 15716 h 273653"/>
                  <a:gd name="connsiteX6" fmla="*/ 40767 w 216121"/>
                  <a:gd name="connsiteY6" fmla="*/ 38005 h 273653"/>
                  <a:gd name="connsiteX7" fmla="*/ 123444 w 216121"/>
                  <a:gd name="connsiteY7" fmla="*/ 0 h 273653"/>
                  <a:gd name="connsiteX8" fmla="*/ 216122 w 216121"/>
                  <a:gd name="connsiteY8" fmla="*/ 101632 h 273653"/>
                  <a:gd name="connsiteX9" fmla="*/ 216122 w 216121"/>
                  <a:gd name="connsiteY9" fmla="*/ 263557 h 273653"/>
                  <a:gd name="connsiteX10" fmla="*/ 206026 w 216121"/>
                  <a:gd name="connsiteY10" fmla="*/ 273653 h 273653"/>
                  <a:gd name="connsiteX11" fmla="*/ 182594 w 216121"/>
                  <a:gd name="connsiteY11" fmla="*/ 273653 h 273653"/>
                  <a:gd name="connsiteX12" fmla="*/ 172498 w 216121"/>
                  <a:gd name="connsiteY12" fmla="*/ 263557 h 273653"/>
                  <a:gd name="connsiteX13" fmla="*/ 172498 w 216121"/>
                  <a:gd name="connsiteY13" fmla="*/ 105632 h 273653"/>
                  <a:gd name="connsiteX14" fmla="*/ 114395 w 216121"/>
                  <a:gd name="connsiteY14" fmla="*/ 36385 h 273653"/>
                  <a:gd name="connsiteX15" fmla="*/ 43529 w 216121"/>
                  <a:gd name="connsiteY15" fmla="*/ 72104 h 273653"/>
                  <a:gd name="connsiteX16" fmla="*/ 43529 w 216121"/>
                  <a:gd name="connsiteY16" fmla="*/ 263557 h 273653"/>
                  <a:gd name="connsiteX17" fmla="*/ 33433 w 216121"/>
                  <a:gd name="connsiteY17" fmla="*/ 273653 h 273653"/>
                  <a:gd name="connsiteX18" fmla="*/ 10096 w 216121"/>
                  <a:gd name="connsiteY18" fmla="*/ 273653 h 2736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216121" h="273653">
                    <a:moveTo>
                      <a:pt x="10096" y="273653"/>
                    </a:moveTo>
                    <a:cubicBezTo>
                      <a:pt x="2857" y="273653"/>
                      <a:pt x="0" y="270891"/>
                      <a:pt x="0" y="263557"/>
                    </a:cubicBezTo>
                    <a:lnTo>
                      <a:pt x="0" y="15716"/>
                    </a:lnTo>
                    <a:cubicBezTo>
                      <a:pt x="0" y="8477"/>
                      <a:pt x="2857" y="5620"/>
                      <a:pt x="10096" y="5620"/>
                    </a:cubicBezTo>
                    <a:lnTo>
                      <a:pt x="30766" y="5620"/>
                    </a:lnTo>
                    <a:cubicBezTo>
                      <a:pt x="38005" y="5620"/>
                      <a:pt x="40767" y="8382"/>
                      <a:pt x="40767" y="15716"/>
                    </a:cubicBezTo>
                    <a:lnTo>
                      <a:pt x="40767" y="38005"/>
                    </a:lnTo>
                    <a:cubicBezTo>
                      <a:pt x="55816" y="19050"/>
                      <a:pt x="80963" y="0"/>
                      <a:pt x="123444" y="0"/>
                    </a:cubicBezTo>
                    <a:cubicBezTo>
                      <a:pt x="189833" y="0"/>
                      <a:pt x="216122" y="46863"/>
                      <a:pt x="216122" y="101632"/>
                    </a:cubicBezTo>
                    <a:lnTo>
                      <a:pt x="216122" y="263557"/>
                    </a:lnTo>
                    <a:cubicBezTo>
                      <a:pt x="216122" y="270796"/>
                      <a:pt x="213360" y="273653"/>
                      <a:pt x="206026" y="273653"/>
                    </a:cubicBezTo>
                    <a:lnTo>
                      <a:pt x="182594" y="273653"/>
                    </a:lnTo>
                    <a:cubicBezTo>
                      <a:pt x="175355" y="273653"/>
                      <a:pt x="172498" y="270891"/>
                      <a:pt x="172498" y="263557"/>
                    </a:cubicBezTo>
                    <a:lnTo>
                      <a:pt x="172498" y="105632"/>
                    </a:lnTo>
                    <a:cubicBezTo>
                      <a:pt x="172498" y="74390"/>
                      <a:pt x="161830" y="36385"/>
                      <a:pt x="114395" y="36385"/>
                    </a:cubicBezTo>
                    <a:cubicBezTo>
                      <a:pt x="90964" y="36385"/>
                      <a:pt x="63055" y="45339"/>
                      <a:pt x="43529" y="72104"/>
                    </a:cubicBezTo>
                    <a:lnTo>
                      <a:pt x="43529" y="263557"/>
                    </a:lnTo>
                    <a:cubicBezTo>
                      <a:pt x="43529" y="270796"/>
                      <a:pt x="40672" y="273653"/>
                      <a:pt x="33433" y="273653"/>
                    </a:cubicBezTo>
                    <a:lnTo>
                      <a:pt x="10096" y="273653"/>
                    </a:lnTo>
                    <a:close/>
                  </a:path>
                </a:pathLst>
              </a:custGeom>
              <a:grpFill/>
              <a:ln w="9525" cap="flat">
                <a:noFill/>
                <a:prstDash val="solid"/>
                <a:miter/>
              </a:ln>
            </p:spPr>
            <p:txBody>
              <a:bodyPr rtlCol="0" anchor="ctr"/>
              <a:lstStyle/>
              <a:p>
                <a:endParaRPr lang="en-US" dirty="0"/>
              </a:p>
            </p:txBody>
          </p:sp>
          <p:sp>
            <p:nvSpPr>
              <p:cNvPr id="13" name="Freeform: Shape 12">
                <a:extLst>
                  <a:ext uri="{FF2B5EF4-FFF2-40B4-BE49-F238E27FC236}">
                    <a16:creationId xmlns:a16="http://schemas.microsoft.com/office/drawing/2014/main" id="{EEBD221A-CC96-455C-BE73-087CFAD4F529}"/>
                  </a:ext>
                </a:extLst>
              </p:cNvPr>
              <p:cNvSpPr/>
              <p:nvPr/>
            </p:nvSpPr>
            <p:spPr>
              <a:xfrm>
                <a:off x="4249642" y="3294887"/>
                <a:ext cx="247840" cy="390810"/>
              </a:xfrm>
              <a:custGeom>
                <a:avLst/>
                <a:gdLst>
                  <a:gd name="connsiteX0" fmla="*/ 116681 w 247840"/>
                  <a:gd name="connsiteY0" fmla="*/ 390811 h 390810"/>
                  <a:gd name="connsiteX1" fmla="*/ 0 w 247840"/>
                  <a:gd name="connsiteY1" fmla="*/ 317087 h 390810"/>
                  <a:gd name="connsiteX2" fmla="*/ 44101 w 247840"/>
                  <a:gd name="connsiteY2" fmla="*/ 258509 h 390810"/>
                  <a:gd name="connsiteX3" fmla="*/ 19526 w 247840"/>
                  <a:gd name="connsiteY3" fmla="*/ 221647 h 390810"/>
                  <a:gd name="connsiteX4" fmla="*/ 54674 w 247840"/>
                  <a:gd name="connsiteY4" fmla="*/ 172498 h 390810"/>
                  <a:gd name="connsiteX5" fmla="*/ 17812 w 247840"/>
                  <a:gd name="connsiteY5" fmla="*/ 95441 h 390810"/>
                  <a:gd name="connsiteX6" fmla="*/ 116110 w 247840"/>
                  <a:gd name="connsiteY6" fmla="*/ 0 h 390810"/>
                  <a:gd name="connsiteX7" fmla="*/ 152971 w 247840"/>
                  <a:gd name="connsiteY7" fmla="*/ 5620 h 390810"/>
                  <a:gd name="connsiteX8" fmla="*/ 234505 w 247840"/>
                  <a:gd name="connsiteY8" fmla="*/ 5620 h 390810"/>
                  <a:gd name="connsiteX9" fmla="*/ 244602 w 247840"/>
                  <a:gd name="connsiteY9" fmla="*/ 15716 h 390810"/>
                  <a:gd name="connsiteX10" fmla="*/ 244602 w 247840"/>
                  <a:gd name="connsiteY10" fmla="*/ 29718 h 390810"/>
                  <a:gd name="connsiteX11" fmla="*/ 234505 w 247840"/>
                  <a:gd name="connsiteY11" fmla="*/ 39719 h 390810"/>
                  <a:gd name="connsiteX12" fmla="*/ 192024 w 247840"/>
                  <a:gd name="connsiteY12" fmla="*/ 34671 h 390810"/>
                  <a:gd name="connsiteX13" fmla="*/ 218313 w 247840"/>
                  <a:gd name="connsiteY13" fmla="*/ 94393 h 390810"/>
                  <a:gd name="connsiteX14" fmla="*/ 117253 w 247840"/>
                  <a:gd name="connsiteY14" fmla="*/ 189833 h 390810"/>
                  <a:gd name="connsiteX15" fmla="*/ 74295 w 247840"/>
                  <a:gd name="connsiteY15" fmla="*/ 183166 h 390810"/>
                  <a:gd name="connsiteX16" fmla="*/ 57531 w 247840"/>
                  <a:gd name="connsiteY16" fmla="*/ 214408 h 390810"/>
                  <a:gd name="connsiteX17" fmla="*/ 93250 w 247840"/>
                  <a:gd name="connsiteY17" fmla="*/ 232315 h 390810"/>
                  <a:gd name="connsiteX18" fmla="*/ 160782 w 247840"/>
                  <a:gd name="connsiteY18" fmla="*/ 232315 h 390810"/>
                  <a:gd name="connsiteX19" fmla="*/ 247841 w 247840"/>
                  <a:gd name="connsiteY19" fmla="*/ 300419 h 390810"/>
                  <a:gd name="connsiteX20" fmla="*/ 116681 w 247840"/>
                  <a:gd name="connsiteY20" fmla="*/ 390811 h 390810"/>
                  <a:gd name="connsiteX21" fmla="*/ 117253 w 247840"/>
                  <a:gd name="connsiteY21" fmla="*/ 359569 h 390810"/>
                  <a:gd name="connsiteX22" fmla="*/ 204311 w 247840"/>
                  <a:gd name="connsiteY22" fmla="*/ 304895 h 390810"/>
                  <a:gd name="connsiteX23" fmla="*/ 151829 w 247840"/>
                  <a:gd name="connsiteY23" fmla="*/ 268034 h 390810"/>
                  <a:gd name="connsiteX24" fmla="*/ 73057 w 247840"/>
                  <a:gd name="connsiteY24" fmla="*/ 268034 h 390810"/>
                  <a:gd name="connsiteX25" fmla="*/ 42386 w 247840"/>
                  <a:gd name="connsiteY25" fmla="*/ 311563 h 390810"/>
                  <a:gd name="connsiteX26" fmla="*/ 117253 w 247840"/>
                  <a:gd name="connsiteY26" fmla="*/ 359569 h 390810"/>
                  <a:gd name="connsiteX27" fmla="*/ 118396 w 247840"/>
                  <a:gd name="connsiteY27" fmla="*/ 158591 h 390810"/>
                  <a:gd name="connsiteX28" fmla="*/ 175927 w 247840"/>
                  <a:gd name="connsiteY28" fmla="*/ 94964 h 390810"/>
                  <a:gd name="connsiteX29" fmla="*/ 118396 w 247840"/>
                  <a:gd name="connsiteY29" fmla="*/ 31337 h 390810"/>
                  <a:gd name="connsiteX30" fmla="*/ 60865 w 247840"/>
                  <a:gd name="connsiteY30" fmla="*/ 94964 h 390810"/>
                  <a:gd name="connsiteX31" fmla="*/ 118396 w 247840"/>
                  <a:gd name="connsiteY31" fmla="*/ 158591 h 3908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247840" h="390810">
                    <a:moveTo>
                      <a:pt x="116681" y="390811"/>
                    </a:moveTo>
                    <a:cubicBezTo>
                      <a:pt x="46387" y="390811"/>
                      <a:pt x="0" y="364046"/>
                      <a:pt x="0" y="317087"/>
                    </a:cubicBezTo>
                    <a:cubicBezTo>
                      <a:pt x="0" y="288036"/>
                      <a:pt x="17907" y="269081"/>
                      <a:pt x="44101" y="258509"/>
                    </a:cubicBezTo>
                    <a:cubicBezTo>
                      <a:pt x="29623" y="252317"/>
                      <a:pt x="19526" y="240030"/>
                      <a:pt x="19526" y="221647"/>
                    </a:cubicBezTo>
                    <a:cubicBezTo>
                      <a:pt x="19526" y="197644"/>
                      <a:pt x="38005" y="182023"/>
                      <a:pt x="54674" y="172498"/>
                    </a:cubicBezTo>
                    <a:cubicBezTo>
                      <a:pt x="28385" y="154019"/>
                      <a:pt x="17812" y="124492"/>
                      <a:pt x="17812" y="95441"/>
                    </a:cubicBezTo>
                    <a:cubicBezTo>
                      <a:pt x="17812" y="47435"/>
                      <a:pt x="46292" y="0"/>
                      <a:pt x="116110" y="0"/>
                    </a:cubicBezTo>
                    <a:cubicBezTo>
                      <a:pt x="131159" y="0"/>
                      <a:pt x="142875" y="2286"/>
                      <a:pt x="152971" y="5620"/>
                    </a:cubicBezTo>
                    <a:lnTo>
                      <a:pt x="234505" y="5620"/>
                    </a:lnTo>
                    <a:cubicBezTo>
                      <a:pt x="241745" y="5620"/>
                      <a:pt x="244602" y="8382"/>
                      <a:pt x="244602" y="15716"/>
                    </a:cubicBezTo>
                    <a:lnTo>
                      <a:pt x="244602" y="29718"/>
                    </a:lnTo>
                    <a:cubicBezTo>
                      <a:pt x="244602" y="36957"/>
                      <a:pt x="241268" y="39719"/>
                      <a:pt x="234505" y="39719"/>
                    </a:cubicBezTo>
                    <a:cubicBezTo>
                      <a:pt x="219932" y="39148"/>
                      <a:pt x="204883" y="37529"/>
                      <a:pt x="192024" y="34671"/>
                    </a:cubicBezTo>
                    <a:cubicBezTo>
                      <a:pt x="210979" y="50864"/>
                      <a:pt x="218313" y="69818"/>
                      <a:pt x="218313" y="94393"/>
                    </a:cubicBezTo>
                    <a:cubicBezTo>
                      <a:pt x="218313" y="142399"/>
                      <a:pt x="190976" y="189833"/>
                      <a:pt x="117253" y="189833"/>
                    </a:cubicBezTo>
                    <a:cubicBezTo>
                      <a:pt x="101060" y="189833"/>
                      <a:pt x="86582" y="187547"/>
                      <a:pt x="74295" y="183166"/>
                    </a:cubicBezTo>
                    <a:cubicBezTo>
                      <a:pt x="63151" y="193739"/>
                      <a:pt x="57531" y="204406"/>
                      <a:pt x="57531" y="214408"/>
                    </a:cubicBezTo>
                    <a:cubicBezTo>
                      <a:pt x="57531" y="222790"/>
                      <a:pt x="60865" y="232315"/>
                      <a:pt x="93250" y="232315"/>
                    </a:cubicBezTo>
                    <a:lnTo>
                      <a:pt x="160782" y="232315"/>
                    </a:lnTo>
                    <a:cubicBezTo>
                      <a:pt x="209360" y="232315"/>
                      <a:pt x="247841" y="253556"/>
                      <a:pt x="247841" y="300419"/>
                    </a:cubicBezTo>
                    <a:cubicBezTo>
                      <a:pt x="247841" y="351758"/>
                      <a:pt x="202121" y="390811"/>
                      <a:pt x="116681" y="390811"/>
                    </a:cubicBezTo>
                    <a:close/>
                    <a:moveTo>
                      <a:pt x="117253" y="359569"/>
                    </a:moveTo>
                    <a:cubicBezTo>
                      <a:pt x="177546" y="359569"/>
                      <a:pt x="204311" y="334994"/>
                      <a:pt x="204311" y="304895"/>
                    </a:cubicBezTo>
                    <a:cubicBezTo>
                      <a:pt x="204311" y="284226"/>
                      <a:pt x="191453" y="268034"/>
                      <a:pt x="151829" y="268034"/>
                    </a:cubicBezTo>
                    <a:lnTo>
                      <a:pt x="73057" y="268034"/>
                    </a:lnTo>
                    <a:cubicBezTo>
                      <a:pt x="51245" y="278130"/>
                      <a:pt x="42386" y="293180"/>
                      <a:pt x="42386" y="311563"/>
                    </a:cubicBezTo>
                    <a:cubicBezTo>
                      <a:pt x="42386" y="336614"/>
                      <a:pt x="58579" y="359569"/>
                      <a:pt x="117253" y="359569"/>
                    </a:cubicBezTo>
                    <a:close/>
                    <a:moveTo>
                      <a:pt x="118396" y="158591"/>
                    </a:moveTo>
                    <a:cubicBezTo>
                      <a:pt x="155829" y="158591"/>
                      <a:pt x="175927" y="131826"/>
                      <a:pt x="175927" y="94964"/>
                    </a:cubicBezTo>
                    <a:cubicBezTo>
                      <a:pt x="175927" y="58674"/>
                      <a:pt x="155829" y="31337"/>
                      <a:pt x="118396" y="31337"/>
                    </a:cubicBezTo>
                    <a:cubicBezTo>
                      <a:pt x="80963" y="31337"/>
                      <a:pt x="60865" y="58674"/>
                      <a:pt x="60865" y="94964"/>
                    </a:cubicBezTo>
                    <a:cubicBezTo>
                      <a:pt x="60865" y="131731"/>
                      <a:pt x="80963" y="158591"/>
                      <a:pt x="118396" y="158591"/>
                    </a:cubicBezTo>
                    <a:close/>
                  </a:path>
                </a:pathLst>
              </a:custGeom>
              <a:grpFill/>
              <a:ln w="9525" cap="flat">
                <a:noFill/>
                <a:prstDash val="solid"/>
                <a:miter/>
              </a:ln>
            </p:spPr>
            <p:txBody>
              <a:bodyPr rtlCol="0" anchor="ctr"/>
              <a:lstStyle/>
              <a:p>
                <a:endParaRPr lang="en-US" dirty="0"/>
              </a:p>
            </p:txBody>
          </p:sp>
          <p:sp>
            <p:nvSpPr>
              <p:cNvPr id="14" name="Freeform: Shape 13">
                <a:extLst>
                  <a:ext uri="{FF2B5EF4-FFF2-40B4-BE49-F238E27FC236}">
                    <a16:creationId xmlns:a16="http://schemas.microsoft.com/office/drawing/2014/main" id="{87BEAA04-0FB4-458A-8C5A-7ADF531B2558}"/>
                  </a:ext>
                </a:extLst>
              </p:cNvPr>
              <p:cNvSpPr/>
              <p:nvPr/>
            </p:nvSpPr>
            <p:spPr>
              <a:xfrm>
                <a:off x="4647502" y="3294697"/>
                <a:ext cx="213264" cy="279272"/>
              </a:xfrm>
              <a:custGeom>
                <a:avLst/>
                <a:gdLst>
                  <a:gd name="connsiteX0" fmla="*/ 182594 w 213264"/>
                  <a:gd name="connsiteY0" fmla="*/ 273748 h 279272"/>
                  <a:gd name="connsiteX1" fmla="*/ 172498 w 213264"/>
                  <a:gd name="connsiteY1" fmla="*/ 263652 h 279272"/>
                  <a:gd name="connsiteX2" fmla="*/ 172498 w 213264"/>
                  <a:gd name="connsiteY2" fmla="*/ 239649 h 279272"/>
                  <a:gd name="connsiteX3" fmla="*/ 89345 w 213264"/>
                  <a:gd name="connsiteY3" fmla="*/ 279273 h 279272"/>
                  <a:gd name="connsiteX4" fmla="*/ 0 w 213264"/>
                  <a:gd name="connsiteY4" fmla="*/ 198311 h 279272"/>
                  <a:gd name="connsiteX5" fmla="*/ 106585 w 213264"/>
                  <a:gd name="connsiteY5" fmla="*/ 115633 h 279272"/>
                  <a:gd name="connsiteX6" fmla="*/ 169735 w 213264"/>
                  <a:gd name="connsiteY6" fmla="*/ 126206 h 279272"/>
                  <a:gd name="connsiteX7" fmla="*/ 169735 w 213264"/>
                  <a:gd name="connsiteY7" fmla="*/ 103918 h 279272"/>
                  <a:gd name="connsiteX8" fmla="*/ 106585 w 213264"/>
                  <a:gd name="connsiteY8" fmla="*/ 36862 h 279272"/>
                  <a:gd name="connsiteX9" fmla="*/ 36862 w 213264"/>
                  <a:gd name="connsiteY9" fmla="*/ 59246 h 279272"/>
                  <a:gd name="connsiteX10" fmla="*/ 22860 w 213264"/>
                  <a:gd name="connsiteY10" fmla="*/ 56959 h 279272"/>
                  <a:gd name="connsiteX11" fmla="*/ 13906 w 213264"/>
                  <a:gd name="connsiteY11" fmla="*/ 44101 h 279272"/>
                  <a:gd name="connsiteX12" fmla="*/ 16192 w 213264"/>
                  <a:gd name="connsiteY12" fmla="*/ 29623 h 279272"/>
                  <a:gd name="connsiteX13" fmla="*/ 110490 w 213264"/>
                  <a:gd name="connsiteY13" fmla="*/ 0 h 279272"/>
                  <a:gd name="connsiteX14" fmla="*/ 213265 w 213264"/>
                  <a:gd name="connsiteY14" fmla="*/ 97155 h 279272"/>
                  <a:gd name="connsiteX15" fmla="*/ 213265 w 213264"/>
                  <a:gd name="connsiteY15" fmla="*/ 263557 h 279272"/>
                  <a:gd name="connsiteX16" fmla="*/ 203168 w 213264"/>
                  <a:gd name="connsiteY16" fmla="*/ 273653 h 279272"/>
                  <a:gd name="connsiteX17" fmla="*/ 182594 w 213264"/>
                  <a:gd name="connsiteY17" fmla="*/ 273653 h 279272"/>
                  <a:gd name="connsiteX18" fmla="*/ 169831 w 213264"/>
                  <a:gd name="connsiteY18" fmla="*/ 205645 h 279272"/>
                  <a:gd name="connsiteX19" fmla="*/ 169831 w 213264"/>
                  <a:gd name="connsiteY19" fmla="*/ 158210 h 279272"/>
                  <a:gd name="connsiteX20" fmla="*/ 112300 w 213264"/>
                  <a:gd name="connsiteY20" fmla="*/ 149257 h 279272"/>
                  <a:gd name="connsiteX21" fmla="*/ 44196 w 213264"/>
                  <a:gd name="connsiteY21" fmla="*/ 197263 h 279272"/>
                  <a:gd name="connsiteX22" fmla="*/ 96679 w 213264"/>
                  <a:gd name="connsiteY22" fmla="*/ 244126 h 279272"/>
                  <a:gd name="connsiteX23" fmla="*/ 169831 w 213264"/>
                  <a:gd name="connsiteY23" fmla="*/ 205645 h 2792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213264" h="279272">
                    <a:moveTo>
                      <a:pt x="182594" y="273748"/>
                    </a:moveTo>
                    <a:cubicBezTo>
                      <a:pt x="175355" y="273748"/>
                      <a:pt x="172498" y="270986"/>
                      <a:pt x="172498" y="263652"/>
                    </a:cubicBezTo>
                    <a:lnTo>
                      <a:pt x="172498" y="239649"/>
                    </a:lnTo>
                    <a:cubicBezTo>
                      <a:pt x="158020" y="258604"/>
                      <a:pt x="134017" y="279273"/>
                      <a:pt x="89345" y="279273"/>
                    </a:cubicBezTo>
                    <a:cubicBezTo>
                      <a:pt x="31242" y="279273"/>
                      <a:pt x="0" y="244697"/>
                      <a:pt x="0" y="198311"/>
                    </a:cubicBezTo>
                    <a:cubicBezTo>
                      <a:pt x="0" y="151448"/>
                      <a:pt x="32956" y="115633"/>
                      <a:pt x="106585" y="115633"/>
                    </a:cubicBezTo>
                    <a:cubicBezTo>
                      <a:pt x="132874" y="115633"/>
                      <a:pt x="155162" y="120110"/>
                      <a:pt x="169735" y="126206"/>
                    </a:cubicBezTo>
                    <a:lnTo>
                      <a:pt x="169735" y="103918"/>
                    </a:lnTo>
                    <a:cubicBezTo>
                      <a:pt x="169735" y="70961"/>
                      <a:pt x="159639" y="36862"/>
                      <a:pt x="106585" y="36862"/>
                    </a:cubicBezTo>
                    <a:cubicBezTo>
                      <a:pt x="82010" y="36862"/>
                      <a:pt x="55816" y="44101"/>
                      <a:pt x="36862" y="59246"/>
                    </a:cubicBezTo>
                    <a:cubicBezTo>
                      <a:pt x="30671" y="63722"/>
                      <a:pt x="27337" y="63151"/>
                      <a:pt x="22860" y="56959"/>
                    </a:cubicBezTo>
                    <a:lnTo>
                      <a:pt x="13906" y="44101"/>
                    </a:lnTo>
                    <a:cubicBezTo>
                      <a:pt x="10573" y="38576"/>
                      <a:pt x="11144" y="33528"/>
                      <a:pt x="16192" y="29623"/>
                    </a:cubicBezTo>
                    <a:cubicBezTo>
                      <a:pt x="39052" y="10668"/>
                      <a:pt x="73152" y="0"/>
                      <a:pt x="110490" y="0"/>
                    </a:cubicBezTo>
                    <a:cubicBezTo>
                      <a:pt x="183071" y="0"/>
                      <a:pt x="213265" y="39624"/>
                      <a:pt x="213265" y="97155"/>
                    </a:cubicBezTo>
                    <a:lnTo>
                      <a:pt x="213265" y="263557"/>
                    </a:lnTo>
                    <a:cubicBezTo>
                      <a:pt x="213265" y="270796"/>
                      <a:pt x="210502" y="273653"/>
                      <a:pt x="203168" y="273653"/>
                    </a:cubicBezTo>
                    <a:lnTo>
                      <a:pt x="182594" y="273653"/>
                    </a:lnTo>
                    <a:close/>
                    <a:moveTo>
                      <a:pt x="169831" y="205645"/>
                    </a:moveTo>
                    <a:lnTo>
                      <a:pt x="169831" y="158210"/>
                    </a:lnTo>
                    <a:cubicBezTo>
                      <a:pt x="155257" y="151543"/>
                      <a:pt x="129064" y="149257"/>
                      <a:pt x="112300" y="149257"/>
                    </a:cubicBezTo>
                    <a:cubicBezTo>
                      <a:pt x="62008" y="149257"/>
                      <a:pt x="44196" y="169354"/>
                      <a:pt x="44196" y="197263"/>
                    </a:cubicBezTo>
                    <a:cubicBezTo>
                      <a:pt x="44196" y="219551"/>
                      <a:pt x="55340" y="244126"/>
                      <a:pt x="96679" y="244126"/>
                    </a:cubicBezTo>
                    <a:cubicBezTo>
                      <a:pt x="124587" y="244221"/>
                      <a:pt x="150781" y="232981"/>
                      <a:pt x="169831" y="205645"/>
                    </a:cubicBezTo>
                    <a:close/>
                  </a:path>
                </a:pathLst>
              </a:custGeom>
              <a:grpFill/>
              <a:ln w="9525" cap="flat">
                <a:noFill/>
                <a:prstDash val="solid"/>
                <a:miter/>
              </a:ln>
            </p:spPr>
            <p:txBody>
              <a:bodyPr rtlCol="0" anchor="ctr"/>
              <a:lstStyle/>
              <a:p>
                <a:endParaRPr lang="en-US" dirty="0"/>
              </a:p>
            </p:txBody>
          </p:sp>
          <p:sp>
            <p:nvSpPr>
              <p:cNvPr id="15" name="Freeform: Shape 14">
                <a:extLst>
                  <a:ext uri="{FF2B5EF4-FFF2-40B4-BE49-F238E27FC236}">
                    <a16:creationId xmlns:a16="http://schemas.microsoft.com/office/drawing/2014/main" id="{F4F0BE51-8B51-43AC-9D0B-889A7E20AB08}"/>
                  </a:ext>
                </a:extLst>
              </p:cNvPr>
              <p:cNvSpPr/>
              <p:nvPr/>
            </p:nvSpPr>
            <p:spPr>
              <a:xfrm>
                <a:off x="5031394" y="3300412"/>
                <a:ext cx="384544" cy="268033"/>
              </a:xfrm>
              <a:custGeom>
                <a:avLst/>
                <a:gdLst>
                  <a:gd name="connsiteX0" fmla="*/ 93977 w 384544"/>
                  <a:gd name="connsiteY0" fmla="*/ 268034 h 268033"/>
                  <a:gd name="connsiteX1" fmla="*/ 79499 w 384544"/>
                  <a:gd name="connsiteY1" fmla="*/ 259080 h 268033"/>
                  <a:gd name="connsiteX2" fmla="*/ 251 w 384544"/>
                  <a:gd name="connsiteY2" fmla="*/ 10096 h 268033"/>
                  <a:gd name="connsiteX3" fmla="*/ 8633 w 384544"/>
                  <a:gd name="connsiteY3" fmla="*/ 0 h 268033"/>
                  <a:gd name="connsiteX4" fmla="*/ 32636 w 384544"/>
                  <a:gd name="connsiteY4" fmla="*/ 0 h 268033"/>
                  <a:gd name="connsiteX5" fmla="*/ 44351 w 384544"/>
                  <a:gd name="connsiteY5" fmla="*/ 10096 h 268033"/>
                  <a:gd name="connsiteX6" fmla="*/ 105788 w 384544"/>
                  <a:gd name="connsiteY6" fmla="*/ 224504 h 268033"/>
                  <a:gd name="connsiteX7" fmla="*/ 171129 w 384544"/>
                  <a:gd name="connsiteY7" fmla="*/ 10096 h 268033"/>
                  <a:gd name="connsiteX8" fmla="*/ 182845 w 384544"/>
                  <a:gd name="connsiteY8" fmla="*/ 0 h 268033"/>
                  <a:gd name="connsiteX9" fmla="*/ 201800 w 384544"/>
                  <a:gd name="connsiteY9" fmla="*/ 0 h 268033"/>
                  <a:gd name="connsiteX10" fmla="*/ 213515 w 384544"/>
                  <a:gd name="connsiteY10" fmla="*/ 10096 h 268033"/>
                  <a:gd name="connsiteX11" fmla="*/ 279333 w 384544"/>
                  <a:gd name="connsiteY11" fmla="*/ 224504 h 268033"/>
                  <a:gd name="connsiteX12" fmla="*/ 340769 w 384544"/>
                  <a:gd name="connsiteY12" fmla="*/ 10096 h 268033"/>
                  <a:gd name="connsiteX13" fmla="*/ 352485 w 384544"/>
                  <a:gd name="connsiteY13" fmla="*/ 0 h 268033"/>
                  <a:gd name="connsiteX14" fmla="*/ 375917 w 384544"/>
                  <a:gd name="connsiteY14" fmla="*/ 0 h 268033"/>
                  <a:gd name="connsiteX15" fmla="*/ 384298 w 384544"/>
                  <a:gd name="connsiteY15" fmla="*/ 10096 h 268033"/>
                  <a:gd name="connsiteX16" fmla="*/ 305527 w 384544"/>
                  <a:gd name="connsiteY16" fmla="*/ 259080 h 268033"/>
                  <a:gd name="connsiteX17" fmla="*/ 291049 w 384544"/>
                  <a:gd name="connsiteY17" fmla="*/ 268034 h 268033"/>
                  <a:gd name="connsiteX18" fmla="*/ 269237 w 384544"/>
                  <a:gd name="connsiteY18" fmla="*/ 268034 h 268033"/>
                  <a:gd name="connsiteX19" fmla="*/ 255235 w 384544"/>
                  <a:gd name="connsiteY19" fmla="*/ 259080 h 268033"/>
                  <a:gd name="connsiteX20" fmla="*/ 192084 w 384544"/>
                  <a:gd name="connsiteY20" fmla="*/ 65913 h 268033"/>
                  <a:gd name="connsiteX21" fmla="*/ 129600 w 384544"/>
                  <a:gd name="connsiteY21" fmla="*/ 258509 h 268033"/>
                  <a:gd name="connsiteX22" fmla="*/ 115598 w 384544"/>
                  <a:gd name="connsiteY22" fmla="*/ 268034 h 268033"/>
                  <a:gd name="connsiteX23" fmla="*/ 93977 w 384544"/>
                  <a:gd name="connsiteY23" fmla="*/ 268034 h 2680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384544" h="268033">
                    <a:moveTo>
                      <a:pt x="93977" y="268034"/>
                    </a:moveTo>
                    <a:cubicBezTo>
                      <a:pt x="86738" y="268034"/>
                      <a:pt x="82832" y="265271"/>
                      <a:pt x="79499" y="259080"/>
                    </a:cubicBezTo>
                    <a:cubicBezTo>
                      <a:pt x="51019" y="197644"/>
                      <a:pt x="16348" y="96583"/>
                      <a:pt x="251" y="10096"/>
                    </a:cubicBezTo>
                    <a:cubicBezTo>
                      <a:pt x="-892" y="3334"/>
                      <a:pt x="1870" y="0"/>
                      <a:pt x="8633" y="0"/>
                    </a:cubicBezTo>
                    <a:lnTo>
                      <a:pt x="32636" y="0"/>
                    </a:lnTo>
                    <a:cubicBezTo>
                      <a:pt x="39875" y="0"/>
                      <a:pt x="43208" y="2762"/>
                      <a:pt x="44351" y="10096"/>
                    </a:cubicBezTo>
                    <a:cubicBezTo>
                      <a:pt x="57210" y="82677"/>
                      <a:pt x="82832" y="169736"/>
                      <a:pt x="105788" y="224504"/>
                    </a:cubicBezTo>
                    <a:cubicBezTo>
                      <a:pt x="130934" y="169831"/>
                      <a:pt x="158270" y="82677"/>
                      <a:pt x="171129" y="10096"/>
                    </a:cubicBezTo>
                    <a:cubicBezTo>
                      <a:pt x="172177" y="2858"/>
                      <a:pt x="175606" y="0"/>
                      <a:pt x="182845" y="0"/>
                    </a:cubicBezTo>
                    <a:lnTo>
                      <a:pt x="201800" y="0"/>
                    </a:lnTo>
                    <a:cubicBezTo>
                      <a:pt x="209039" y="0"/>
                      <a:pt x="212372" y="2762"/>
                      <a:pt x="213515" y="10096"/>
                    </a:cubicBezTo>
                    <a:cubicBezTo>
                      <a:pt x="226946" y="82677"/>
                      <a:pt x="254282" y="169736"/>
                      <a:pt x="279333" y="224504"/>
                    </a:cubicBezTo>
                    <a:cubicBezTo>
                      <a:pt x="302193" y="169831"/>
                      <a:pt x="327911" y="82677"/>
                      <a:pt x="340769" y="10096"/>
                    </a:cubicBezTo>
                    <a:cubicBezTo>
                      <a:pt x="341817" y="2858"/>
                      <a:pt x="345246" y="0"/>
                      <a:pt x="352485" y="0"/>
                    </a:cubicBezTo>
                    <a:lnTo>
                      <a:pt x="375917" y="0"/>
                    </a:lnTo>
                    <a:cubicBezTo>
                      <a:pt x="382584" y="0"/>
                      <a:pt x="385442" y="3334"/>
                      <a:pt x="384298" y="10096"/>
                    </a:cubicBezTo>
                    <a:cubicBezTo>
                      <a:pt x="368678" y="96583"/>
                      <a:pt x="334007" y="197072"/>
                      <a:pt x="305527" y="259080"/>
                    </a:cubicBezTo>
                    <a:cubicBezTo>
                      <a:pt x="302193" y="265271"/>
                      <a:pt x="298288" y="268034"/>
                      <a:pt x="291049" y="268034"/>
                    </a:cubicBezTo>
                    <a:lnTo>
                      <a:pt x="269237" y="268034"/>
                    </a:lnTo>
                    <a:cubicBezTo>
                      <a:pt x="261998" y="268034"/>
                      <a:pt x="258092" y="265271"/>
                      <a:pt x="255235" y="259080"/>
                    </a:cubicBezTo>
                    <a:cubicBezTo>
                      <a:pt x="223421" y="184880"/>
                      <a:pt x="203324" y="124015"/>
                      <a:pt x="192084" y="65913"/>
                    </a:cubicBezTo>
                    <a:cubicBezTo>
                      <a:pt x="181511" y="124015"/>
                      <a:pt x="160842" y="184880"/>
                      <a:pt x="129600" y="258509"/>
                    </a:cubicBezTo>
                    <a:cubicBezTo>
                      <a:pt x="126838" y="265271"/>
                      <a:pt x="122933" y="268034"/>
                      <a:pt x="115598" y="268034"/>
                    </a:cubicBezTo>
                    <a:lnTo>
                      <a:pt x="93977" y="268034"/>
                    </a:lnTo>
                    <a:close/>
                  </a:path>
                </a:pathLst>
              </a:custGeom>
              <a:grpFill/>
              <a:ln w="9525" cap="flat">
                <a:noFill/>
                <a:prstDash val="solid"/>
                <a:miter/>
              </a:ln>
            </p:spPr>
            <p:txBody>
              <a:bodyPr rtlCol="0" anchor="ctr"/>
              <a:lstStyle/>
              <a:p>
                <a:endParaRPr lang="en-US" dirty="0"/>
              </a:p>
            </p:txBody>
          </p:sp>
          <p:sp>
            <p:nvSpPr>
              <p:cNvPr id="16" name="Freeform: Shape 15">
                <a:extLst>
                  <a:ext uri="{FF2B5EF4-FFF2-40B4-BE49-F238E27FC236}">
                    <a16:creationId xmlns:a16="http://schemas.microsoft.com/office/drawing/2014/main" id="{A0823E3B-DF22-4CEF-80F5-CC013775A103}"/>
                  </a:ext>
                </a:extLst>
              </p:cNvPr>
              <p:cNvSpPr/>
              <p:nvPr/>
            </p:nvSpPr>
            <p:spPr>
              <a:xfrm>
                <a:off x="5451316" y="3294887"/>
                <a:ext cx="246697" cy="279177"/>
              </a:xfrm>
              <a:custGeom>
                <a:avLst/>
                <a:gdLst>
                  <a:gd name="connsiteX0" fmla="*/ 123348 w 246697"/>
                  <a:gd name="connsiteY0" fmla="*/ 279178 h 279177"/>
                  <a:gd name="connsiteX1" fmla="*/ 0 w 246697"/>
                  <a:gd name="connsiteY1" fmla="*/ 139637 h 279177"/>
                  <a:gd name="connsiteX2" fmla="*/ 123348 w 246697"/>
                  <a:gd name="connsiteY2" fmla="*/ 0 h 279177"/>
                  <a:gd name="connsiteX3" fmla="*/ 246697 w 246697"/>
                  <a:gd name="connsiteY3" fmla="*/ 139637 h 279177"/>
                  <a:gd name="connsiteX4" fmla="*/ 123348 w 246697"/>
                  <a:gd name="connsiteY4" fmla="*/ 279178 h 279177"/>
                  <a:gd name="connsiteX5" fmla="*/ 123348 w 246697"/>
                  <a:gd name="connsiteY5" fmla="*/ 244507 h 279177"/>
                  <a:gd name="connsiteX6" fmla="*/ 201453 w 246697"/>
                  <a:gd name="connsiteY6" fmla="*/ 139541 h 279177"/>
                  <a:gd name="connsiteX7" fmla="*/ 123348 w 246697"/>
                  <a:gd name="connsiteY7" fmla="*/ 34576 h 279177"/>
                  <a:gd name="connsiteX8" fmla="*/ 45244 w 246697"/>
                  <a:gd name="connsiteY8" fmla="*/ 139541 h 279177"/>
                  <a:gd name="connsiteX9" fmla="*/ 123348 w 246697"/>
                  <a:gd name="connsiteY9" fmla="*/ 244507 h 2791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46697" h="279177">
                    <a:moveTo>
                      <a:pt x="123348" y="279178"/>
                    </a:moveTo>
                    <a:cubicBezTo>
                      <a:pt x="35719" y="279178"/>
                      <a:pt x="0" y="211646"/>
                      <a:pt x="0" y="139637"/>
                    </a:cubicBezTo>
                    <a:cubicBezTo>
                      <a:pt x="0" y="67627"/>
                      <a:pt x="37433" y="0"/>
                      <a:pt x="123348" y="0"/>
                    </a:cubicBezTo>
                    <a:cubicBezTo>
                      <a:pt x="210978" y="0"/>
                      <a:pt x="246697" y="67532"/>
                      <a:pt x="246697" y="139637"/>
                    </a:cubicBezTo>
                    <a:cubicBezTo>
                      <a:pt x="246697" y="211550"/>
                      <a:pt x="209264" y="279178"/>
                      <a:pt x="123348" y="279178"/>
                    </a:cubicBezTo>
                    <a:close/>
                    <a:moveTo>
                      <a:pt x="123348" y="244507"/>
                    </a:moveTo>
                    <a:cubicBezTo>
                      <a:pt x="179165" y="244507"/>
                      <a:pt x="201453" y="194786"/>
                      <a:pt x="201453" y="139541"/>
                    </a:cubicBezTo>
                    <a:cubicBezTo>
                      <a:pt x="201453" y="84296"/>
                      <a:pt x="179165" y="34576"/>
                      <a:pt x="123348" y="34576"/>
                    </a:cubicBezTo>
                    <a:cubicBezTo>
                      <a:pt x="67532" y="34576"/>
                      <a:pt x="45244" y="84296"/>
                      <a:pt x="45244" y="139541"/>
                    </a:cubicBezTo>
                    <a:cubicBezTo>
                      <a:pt x="45148" y="194881"/>
                      <a:pt x="67437" y="244507"/>
                      <a:pt x="123348" y="244507"/>
                    </a:cubicBezTo>
                    <a:close/>
                  </a:path>
                </a:pathLst>
              </a:custGeom>
              <a:grpFill/>
              <a:ln w="9525" cap="flat">
                <a:noFill/>
                <a:prstDash val="solid"/>
                <a:miter/>
              </a:ln>
            </p:spPr>
            <p:txBody>
              <a:bodyPr rtlCol="0" anchor="ctr"/>
              <a:lstStyle/>
              <a:p>
                <a:endParaRPr lang="en-US" dirty="0"/>
              </a:p>
            </p:txBody>
          </p:sp>
          <p:sp>
            <p:nvSpPr>
              <p:cNvPr id="17" name="Freeform: Shape 16">
                <a:extLst>
                  <a:ext uri="{FF2B5EF4-FFF2-40B4-BE49-F238E27FC236}">
                    <a16:creationId xmlns:a16="http://schemas.microsoft.com/office/drawing/2014/main" id="{CDD10826-22C1-43BE-8B6C-72EACFD67AB3}"/>
                  </a:ext>
                </a:extLst>
              </p:cNvPr>
              <p:cNvSpPr/>
              <p:nvPr/>
            </p:nvSpPr>
            <p:spPr>
              <a:xfrm>
                <a:off x="5762689" y="3294887"/>
                <a:ext cx="147946" cy="273653"/>
              </a:xfrm>
              <a:custGeom>
                <a:avLst/>
                <a:gdLst>
                  <a:gd name="connsiteX0" fmla="*/ 10096 w 147946"/>
                  <a:gd name="connsiteY0" fmla="*/ 273558 h 273653"/>
                  <a:gd name="connsiteX1" fmla="*/ 0 w 147946"/>
                  <a:gd name="connsiteY1" fmla="*/ 263462 h 273653"/>
                  <a:gd name="connsiteX2" fmla="*/ 0 w 147946"/>
                  <a:gd name="connsiteY2" fmla="*/ 15621 h 273653"/>
                  <a:gd name="connsiteX3" fmla="*/ 10096 w 147946"/>
                  <a:gd name="connsiteY3" fmla="*/ 5525 h 273653"/>
                  <a:gd name="connsiteX4" fmla="*/ 30766 w 147946"/>
                  <a:gd name="connsiteY4" fmla="*/ 5525 h 273653"/>
                  <a:gd name="connsiteX5" fmla="*/ 40862 w 147946"/>
                  <a:gd name="connsiteY5" fmla="*/ 15621 h 273653"/>
                  <a:gd name="connsiteX6" fmla="*/ 40862 w 147946"/>
                  <a:gd name="connsiteY6" fmla="*/ 40767 h 273653"/>
                  <a:gd name="connsiteX7" fmla="*/ 116776 w 147946"/>
                  <a:gd name="connsiteY7" fmla="*/ 0 h 273653"/>
                  <a:gd name="connsiteX8" fmla="*/ 140208 w 147946"/>
                  <a:gd name="connsiteY8" fmla="*/ 2858 h 273653"/>
                  <a:gd name="connsiteX9" fmla="*/ 147447 w 147946"/>
                  <a:gd name="connsiteY9" fmla="*/ 15145 h 273653"/>
                  <a:gd name="connsiteX10" fmla="*/ 142970 w 147946"/>
                  <a:gd name="connsiteY10" fmla="*/ 35814 h 273653"/>
                  <a:gd name="connsiteX11" fmla="*/ 131254 w 147946"/>
                  <a:gd name="connsiteY11" fmla="*/ 43053 h 273653"/>
                  <a:gd name="connsiteX12" fmla="*/ 107822 w 147946"/>
                  <a:gd name="connsiteY12" fmla="*/ 39719 h 273653"/>
                  <a:gd name="connsiteX13" fmla="*/ 43624 w 147946"/>
                  <a:gd name="connsiteY13" fmla="*/ 72104 h 273653"/>
                  <a:gd name="connsiteX14" fmla="*/ 43624 w 147946"/>
                  <a:gd name="connsiteY14" fmla="*/ 263557 h 273653"/>
                  <a:gd name="connsiteX15" fmla="*/ 33528 w 147946"/>
                  <a:gd name="connsiteY15" fmla="*/ 273653 h 273653"/>
                  <a:gd name="connsiteX16" fmla="*/ 10096 w 147946"/>
                  <a:gd name="connsiteY16" fmla="*/ 273653 h 2736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47946" h="273653">
                    <a:moveTo>
                      <a:pt x="10096" y="273558"/>
                    </a:moveTo>
                    <a:cubicBezTo>
                      <a:pt x="2857" y="273558"/>
                      <a:pt x="0" y="270796"/>
                      <a:pt x="0" y="263462"/>
                    </a:cubicBezTo>
                    <a:lnTo>
                      <a:pt x="0" y="15621"/>
                    </a:lnTo>
                    <a:cubicBezTo>
                      <a:pt x="0" y="8382"/>
                      <a:pt x="2762" y="5525"/>
                      <a:pt x="10096" y="5525"/>
                    </a:cubicBezTo>
                    <a:lnTo>
                      <a:pt x="30766" y="5525"/>
                    </a:lnTo>
                    <a:cubicBezTo>
                      <a:pt x="38005" y="5525"/>
                      <a:pt x="40862" y="8287"/>
                      <a:pt x="40862" y="15621"/>
                    </a:cubicBezTo>
                    <a:lnTo>
                      <a:pt x="40862" y="40767"/>
                    </a:lnTo>
                    <a:cubicBezTo>
                      <a:pt x="55912" y="21241"/>
                      <a:pt x="77724" y="0"/>
                      <a:pt x="116776" y="0"/>
                    </a:cubicBezTo>
                    <a:cubicBezTo>
                      <a:pt x="124015" y="0"/>
                      <a:pt x="132397" y="572"/>
                      <a:pt x="140208" y="2858"/>
                    </a:cubicBezTo>
                    <a:cubicBezTo>
                      <a:pt x="146399" y="4477"/>
                      <a:pt x="149161" y="8954"/>
                      <a:pt x="147447" y="15145"/>
                    </a:cubicBezTo>
                    <a:lnTo>
                      <a:pt x="142970" y="35814"/>
                    </a:lnTo>
                    <a:cubicBezTo>
                      <a:pt x="141351" y="43053"/>
                      <a:pt x="138493" y="44768"/>
                      <a:pt x="131254" y="43053"/>
                    </a:cubicBezTo>
                    <a:cubicBezTo>
                      <a:pt x="123444" y="40767"/>
                      <a:pt x="115633" y="39719"/>
                      <a:pt x="107822" y="39719"/>
                    </a:cubicBezTo>
                    <a:cubicBezTo>
                      <a:pt x="86582" y="39719"/>
                      <a:pt x="60960" y="48101"/>
                      <a:pt x="43624" y="72104"/>
                    </a:cubicBezTo>
                    <a:lnTo>
                      <a:pt x="43624" y="263557"/>
                    </a:lnTo>
                    <a:cubicBezTo>
                      <a:pt x="43624" y="270796"/>
                      <a:pt x="40862" y="273653"/>
                      <a:pt x="33528" y="273653"/>
                    </a:cubicBezTo>
                    <a:lnTo>
                      <a:pt x="10096" y="273653"/>
                    </a:lnTo>
                    <a:close/>
                  </a:path>
                </a:pathLst>
              </a:custGeom>
              <a:grpFill/>
              <a:ln w="9525" cap="flat">
                <a:noFill/>
                <a:prstDash val="solid"/>
                <a:miter/>
              </a:ln>
            </p:spPr>
            <p:txBody>
              <a:bodyPr rtlCol="0" anchor="ctr"/>
              <a:lstStyle/>
              <a:p>
                <a:endParaRPr lang="en-US" dirty="0"/>
              </a:p>
            </p:txBody>
          </p:sp>
          <p:sp>
            <p:nvSpPr>
              <p:cNvPr id="18" name="Freeform: Shape 17">
                <a:extLst>
                  <a:ext uri="{FF2B5EF4-FFF2-40B4-BE49-F238E27FC236}">
                    <a16:creationId xmlns:a16="http://schemas.microsoft.com/office/drawing/2014/main" id="{7BF82DEA-DE2A-4D39-A074-84DDCE65814E}"/>
                  </a:ext>
                </a:extLst>
              </p:cNvPr>
              <p:cNvSpPr/>
              <p:nvPr/>
            </p:nvSpPr>
            <p:spPr>
              <a:xfrm>
                <a:off x="5957475" y="3167633"/>
                <a:ext cx="43624" cy="400907"/>
              </a:xfrm>
              <a:custGeom>
                <a:avLst/>
                <a:gdLst>
                  <a:gd name="connsiteX0" fmla="*/ 10096 w 43624"/>
                  <a:gd name="connsiteY0" fmla="*/ 400812 h 400907"/>
                  <a:gd name="connsiteX1" fmla="*/ 0 w 43624"/>
                  <a:gd name="connsiteY1" fmla="*/ 390716 h 400907"/>
                  <a:gd name="connsiteX2" fmla="*/ 0 w 43624"/>
                  <a:gd name="connsiteY2" fmla="*/ 10001 h 400907"/>
                  <a:gd name="connsiteX3" fmla="*/ 10096 w 43624"/>
                  <a:gd name="connsiteY3" fmla="*/ 0 h 400907"/>
                  <a:gd name="connsiteX4" fmla="*/ 33528 w 43624"/>
                  <a:gd name="connsiteY4" fmla="*/ 0 h 400907"/>
                  <a:gd name="connsiteX5" fmla="*/ 43625 w 43624"/>
                  <a:gd name="connsiteY5" fmla="*/ 10001 h 400907"/>
                  <a:gd name="connsiteX6" fmla="*/ 43625 w 43624"/>
                  <a:gd name="connsiteY6" fmla="*/ 390811 h 400907"/>
                  <a:gd name="connsiteX7" fmla="*/ 33528 w 43624"/>
                  <a:gd name="connsiteY7" fmla="*/ 400907 h 400907"/>
                  <a:gd name="connsiteX8" fmla="*/ 10096 w 43624"/>
                  <a:gd name="connsiteY8" fmla="*/ 400907 h 4009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3624" h="400907">
                    <a:moveTo>
                      <a:pt x="10096" y="400812"/>
                    </a:moveTo>
                    <a:cubicBezTo>
                      <a:pt x="2858" y="400812"/>
                      <a:pt x="0" y="398050"/>
                      <a:pt x="0" y="390716"/>
                    </a:cubicBezTo>
                    <a:lnTo>
                      <a:pt x="0" y="10001"/>
                    </a:lnTo>
                    <a:cubicBezTo>
                      <a:pt x="0" y="2762"/>
                      <a:pt x="2763" y="0"/>
                      <a:pt x="10096" y="0"/>
                    </a:cubicBezTo>
                    <a:lnTo>
                      <a:pt x="33528" y="0"/>
                    </a:lnTo>
                    <a:cubicBezTo>
                      <a:pt x="40767" y="0"/>
                      <a:pt x="43625" y="2762"/>
                      <a:pt x="43625" y="10001"/>
                    </a:cubicBezTo>
                    <a:lnTo>
                      <a:pt x="43625" y="390811"/>
                    </a:lnTo>
                    <a:cubicBezTo>
                      <a:pt x="43625" y="398050"/>
                      <a:pt x="40863" y="400907"/>
                      <a:pt x="33528" y="400907"/>
                    </a:cubicBezTo>
                    <a:lnTo>
                      <a:pt x="10096" y="400907"/>
                    </a:lnTo>
                    <a:close/>
                  </a:path>
                </a:pathLst>
              </a:custGeom>
              <a:grpFill/>
              <a:ln w="9525" cap="flat">
                <a:noFill/>
                <a:prstDash val="solid"/>
                <a:miter/>
              </a:ln>
            </p:spPr>
            <p:txBody>
              <a:bodyPr rtlCol="0" anchor="ctr"/>
              <a:lstStyle/>
              <a:p>
                <a:endParaRPr lang="en-US" dirty="0"/>
              </a:p>
            </p:txBody>
          </p:sp>
          <p:sp>
            <p:nvSpPr>
              <p:cNvPr id="19" name="Freeform: Shape 18">
                <a:extLst>
                  <a:ext uri="{FF2B5EF4-FFF2-40B4-BE49-F238E27FC236}">
                    <a16:creationId xmlns:a16="http://schemas.microsoft.com/office/drawing/2014/main" id="{73367B42-F405-4992-A070-C3F5CF14E23F}"/>
                  </a:ext>
                </a:extLst>
              </p:cNvPr>
              <p:cNvSpPr/>
              <p:nvPr/>
            </p:nvSpPr>
            <p:spPr>
              <a:xfrm>
                <a:off x="6065679" y="3167633"/>
                <a:ext cx="230695" cy="406336"/>
              </a:xfrm>
              <a:custGeom>
                <a:avLst/>
                <a:gdLst>
                  <a:gd name="connsiteX0" fmla="*/ 199930 w 230695"/>
                  <a:gd name="connsiteY0" fmla="*/ 400812 h 406336"/>
                  <a:gd name="connsiteX1" fmla="*/ 189833 w 230695"/>
                  <a:gd name="connsiteY1" fmla="*/ 390716 h 406336"/>
                  <a:gd name="connsiteX2" fmla="*/ 189833 w 230695"/>
                  <a:gd name="connsiteY2" fmla="*/ 368332 h 406336"/>
                  <a:gd name="connsiteX3" fmla="*/ 112204 w 230695"/>
                  <a:gd name="connsiteY3" fmla="*/ 406337 h 406336"/>
                  <a:gd name="connsiteX4" fmla="*/ 0 w 230695"/>
                  <a:gd name="connsiteY4" fmla="*/ 267367 h 406336"/>
                  <a:gd name="connsiteX5" fmla="*/ 112204 w 230695"/>
                  <a:gd name="connsiteY5" fmla="*/ 127254 h 406336"/>
                  <a:gd name="connsiteX6" fmla="*/ 187071 w 230695"/>
                  <a:gd name="connsiteY6" fmla="*/ 161354 h 406336"/>
                  <a:gd name="connsiteX7" fmla="*/ 187071 w 230695"/>
                  <a:gd name="connsiteY7" fmla="*/ 10001 h 406336"/>
                  <a:gd name="connsiteX8" fmla="*/ 197167 w 230695"/>
                  <a:gd name="connsiteY8" fmla="*/ 0 h 406336"/>
                  <a:gd name="connsiteX9" fmla="*/ 220599 w 230695"/>
                  <a:gd name="connsiteY9" fmla="*/ 0 h 406336"/>
                  <a:gd name="connsiteX10" fmla="*/ 230695 w 230695"/>
                  <a:gd name="connsiteY10" fmla="*/ 10001 h 406336"/>
                  <a:gd name="connsiteX11" fmla="*/ 230695 w 230695"/>
                  <a:gd name="connsiteY11" fmla="*/ 390811 h 406336"/>
                  <a:gd name="connsiteX12" fmla="*/ 220599 w 230695"/>
                  <a:gd name="connsiteY12" fmla="*/ 400907 h 406336"/>
                  <a:gd name="connsiteX13" fmla="*/ 199930 w 230695"/>
                  <a:gd name="connsiteY13" fmla="*/ 400907 h 406336"/>
                  <a:gd name="connsiteX14" fmla="*/ 120682 w 230695"/>
                  <a:gd name="connsiteY14" fmla="*/ 371285 h 406336"/>
                  <a:gd name="connsiteX15" fmla="*/ 187071 w 230695"/>
                  <a:gd name="connsiteY15" fmla="*/ 334423 h 406336"/>
                  <a:gd name="connsiteX16" fmla="*/ 187071 w 230695"/>
                  <a:gd name="connsiteY16" fmla="*/ 199263 h 406336"/>
                  <a:gd name="connsiteX17" fmla="*/ 120682 w 230695"/>
                  <a:gd name="connsiteY17" fmla="*/ 162401 h 406336"/>
                  <a:gd name="connsiteX18" fmla="*/ 45339 w 230695"/>
                  <a:gd name="connsiteY18" fmla="*/ 266795 h 406336"/>
                  <a:gd name="connsiteX19" fmla="*/ 120682 w 230695"/>
                  <a:gd name="connsiteY19" fmla="*/ 371285 h 4063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30695" h="406336">
                    <a:moveTo>
                      <a:pt x="199930" y="400812"/>
                    </a:moveTo>
                    <a:cubicBezTo>
                      <a:pt x="192691" y="400812"/>
                      <a:pt x="189833" y="398050"/>
                      <a:pt x="189833" y="390716"/>
                    </a:cubicBezTo>
                    <a:lnTo>
                      <a:pt x="189833" y="368332"/>
                    </a:lnTo>
                    <a:cubicBezTo>
                      <a:pt x="175831" y="389573"/>
                      <a:pt x="151829" y="406337"/>
                      <a:pt x="112204" y="406337"/>
                    </a:cubicBezTo>
                    <a:cubicBezTo>
                      <a:pt x="42386" y="406337"/>
                      <a:pt x="0" y="354997"/>
                      <a:pt x="0" y="267367"/>
                    </a:cubicBezTo>
                    <a:cubicBezTo>
                      <a:pt x="0" y="180308"/>
                      <a:pt x="42386" y="127254"/>
                      <a:pt x="112204" y="127254"/>
                    </a:cubicBezTo>
                    <a:cubicBezTo>
                      <a:pt x="150685" y="127254"/>
                      <a:pt x="174212" y="142875"/>
                      <a:pt x="187071" y="161354"/>
                    </a:cubicBezTo>
                    <a:lnTo>
                      <a:pt x="187071" y="10001"/>
                    </a:lnTo>
                    <a:cubicBezTo>
                      <a:pt x="187071" y="2762"/>
                      <a:pt x="189833" y="0"/>
                      <a:pt x="197167" y="0"/>
                    </a:cubicBezTo>
                    <a:lnTo>
                      <a:pt x="220599" y="0"/>
                    </a:lnTo>
                    <a:cubicBezTo>
                      <a:pt x="227838" y="0"/>
                      <a:pt x="230695" y="2762"/>
                      <a:pt x="230695" y="10001"/>
                    </a:cubicBezTo>
                    <a:lnTo>
                      <a:pt x="230695" y="390811"/>
                    </a:lnTo>
                    <a:cubicBezTo>
                      <a:pt x="230695" y="398050"/>
                      <a:pt x="227933" y="400907"/>
                      <a:pt x="220599" y="400907"/>
                    </a:cubicBezTo>
                    <a:lnTo>
                      <a:pt x="199930" y="400907"/>
                    </a:lnTo>
                    <a:close/>
                    <a:moveTo>
                      <a:pt x="120682" y="371285"/>
                    </a:moveTo>
                    <a:cubicBezTo>
                      <a:pt x="146399" y="371285"/>
                      <a:pt x="170402" y="360617"/>
                      <a:pt x="187071" y="334423"/>
                    </a:cubicBezTo>
                    <a:lnTo>
                      <a:pt x="187071" y="199263"/>
                    </a:lnTo>
                    <a:cubicBezTo>
                      <a:pt x="170307" y="172974"/>
                      <a:pt x="146304" y="162401"/>
                      <a:pt x="120682" y="162401"/>
                    </a:cubicBezTo>
                    <a:cubicBezTo>
                      <a:pt x="75438" y="162401"/>
                      <a:pt x="45339" y="196977"/>
                      <a:pt x="45339" y="266795"/>
                    </a:cubicBezTo>
                    <a:cubicBezTo>
                      <a:pt x="45244" y="336614"/>
                      <a:pt x="75438" y="371285"/>
                      <a:pt x="120682" y="371285"/>
                    </a:cubicBezTo>
                    <a:close/>
                  </a:path>
                </a:pathLst>
              </a:custGeom>
              <a:grpFill/>
              <a:ln w="9525" cap="flat">
                <a:noFill/>
                <a:prstDash val="solid"/>
                <a:miter/>
              </a:ln>
            </p:spPr>
            <p:txBody>
              <a:bodyPr rtlCol="0" anchor="ctr"/>
              <a:lstStyle/>
              <a:p>
                <a:endParaRPr lang="en-US" dirty="0"/>
              </a:p>
            </p:txBody>
          </p:sp>
          <p:sp>
            <p:nvSpPr>
              <p:cNvPr id="20" name="Freeform: Shape 19">
                <a:extLst>
                  <a:ext uri="{FF2B5EF4-FFF2-40B4-BE49-F238E27FC236}">
                    <a16:creationId xmlns:a16="http://schemas.microsoft.com/office/drawing/2014/main" id="{465231E4-5A7E-4D1E-A4BC-C26DD5DC56D2}"/>
                  </a:ext>
                </a:extLst>
              </p:cNvPr>
              <p:cNvSpPr/>
              <p:nvPr/>
            </p:nvSpPr>
            <p:spPr>
              <a:xfrm>
                <a:off x="6462014" y="3228403"/>
                <a:ext cx="176048" cy="345662"/>
              </a:xfrm>
              <a:custGeom>
                <a:avLst/>
                <a:gdLst>
                  <a:gd name="connsiteX0" fmla="*/ 10001 w 176048"/>
                  <a:gd name="connsiteY0" fmla="*/ 106108 h 345662"/>
                  <a:gd name="connsiteX1" fmla="*/ 0 w 176048"/>
                  <a:gd name="connsiteY1" fmla="*/ 96107 h 345662"/>
                  <a:gd name="connsiteX2" fmla="*/ 0 w 176048"/>
                  <a:gd name="connsiteY2" fmla="*/ 82105 h 345662"/>
                  <a:gd name="connsiteX3" fmla="*/ 10001 w 176048"/>
                  <a:gd name="connsiteY3" fmla="*/ 72009 h 345662"/>
                  <a:gd name="connsiteX4" fmla="*/ 45720 w 176048"/>
                  <a:gd name="connsiteY4" fmla="*/ 72009 h 345662"/>
                  <a:gd name="connsiteX5" fmla="*/ 45720 w 176048"/>
                  <a:gd name="connsiteY5" fmla="*/ 10096 h 345662"/>
                  <a:gd name="connsiteX6" fmla="*/ 55816 w 176048"/>
                  <a:gd name="connsiteY6" fmla="*/ 0 h 345662"/>
                  <a:gd name="connsiteX7" fmla="*/ 79248 w 176048"/>
                  <a:gd name="connsiteY7" fmla="*/ 0 h 345662"/>
                  <a:gd name="connsiteX8" fmla="*/ 89345 w 176048"/>
                  <a:gd name="connsiteY8" fmla="*/ 10096 h 345662"/>
                  <a:gd name="connsiteX9" fmla="*/ 89345 w 176048"/>
                  <a:gd name="connsiteY9" fmla="*/ 72104 h 345662"/>
                  <a:gd name="connsiteX10" fmla="*/ 165259 w 176048"/>
                  <a:gd name="connsiteY10" fmla="*/ 72104 h 345662"/>
                  <a:gd name="connsiteX11" fmla="*/ 175355 w 176048"/>
                  <a:gd name="connsiteY11" fmla="*/ 82201 h 345662"/>
                  <a:gd name="connsiteX12" fmla="*/ 175355 w 176048"/>
                  <a:gd name="connsiteY12" fmla="*/ 96202 h 345662"/>
                  <a:gd name="connsiteX13" fmla="*/ 165259 w 176048"/>
                  <a:gd name="connsiteY13" fmla="*/ 106204 h 345662"/>
                  <a:gd name="connsiteX14" fmla="*/ 89345 w 176048"/>
                  <a:gd name="connsiteY14" fmla="*/ 106204 h 345662"/>
                  <a:gd name="connsiteX15" fmla="*/ 89345 w 176048"/>
                  <a:gd name="connsiteY15" fmla="*/ 263652 h 345662"/>
                  <a:gd name="connsiteX16" fmla="*/ 124492 w 176048"/>
                  <a:gd name="connsiteY16" fmla="*/ 309467 h 345662"/>
                  <a:gd name="connsiteX17" fmla="*/ 156305 w 176048"/>
                  <a:gd name="connsiteY17" fmla="*/ 300514 h 345662"/>
                  <a:gd name="connsiteX18" fmla="*/ 168593 w 176048"/>
                  <a:gd name="connsiteY18" fmla="*/ 304419 h 345662"/>
                  <a:gd name="connsiteX19" fmla="*/ 174688 w 176048"/>
                  <a:gd name="connsiteY19" fmla="*/ 318897 h 345662"/>
                  <a:gd name="connsiteX20" fmla="*/ 170212 w 176048"/>
                  <a:gd name="connsiteY20" fmla="*/ 333375 h 345662"/>
                  <a:gd name="connsiteX21" fmla="*/ 118872 w 176048"/>
                  <a:gd name="connsiteY21" fmla="*/ 345662 h 345662"/>
                  <a:gd name="connsiteX22" fmla="*/ 45720 w 176048"/>
                  <a:gd name="connsiteY22" fmla="*/ 265271 h 345662"/>
                  <a:gd name="connsiteX23" fmla="*/ 45720 w 176048"/>
                  <a:gd name="connsiteY23" fmla="*/ 106108 h 345662"/>
                  <a:gd name="connsiteX24" fmla="*/ 10001 w 176048"/>
                  <a:gd name="connsiteY24" fmla="*/ 106108 h 3456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176048" h="345662">
                    <a:moveTo>
                      <a:pt x="10001" y="106108"/>
                    </a:moveTo>
                    <a:cubicBezTo>
                      <a:pt x="2762" y="106108"/>
                      <a:pt x="0" y="103346"/>
                      <a:pt x="0" y="96107"/>
                    </a:cubicBezTo>
                    <a:lnTo>
                      <a:pt x="0" y="82105"/>
                    </a:lnTo>
                    <a:cubicBezTo>
                      <a:pt x="0" y="74867"/>
                      <a:pt x="2762" y="72009"/>
                      <a:pt x="10001" y="72009"/>
                    </a:cubicBezTo>
                    <a:lnTo>
                      <a:pt x="45720" y="72009"/>
                    </a:lnTo>
                    <a:lnTo>
                      <a:pt x="45720" y="10096"/>
                    </a:lnTo>
                    <a:cubicBezTo>
                      <a:pt x="45720" y="2857"/>
                      <a:pt x="48577" y="0"/>
                      <a:pt x="55816" y="0"/>
                    </a:cubicBezTo>
                    <a:lnTo>
                      <a:pt x="79248" y="0"/>
                    </a:lnTo>
                    <a:cubicBezTo>
                      <a:pt x="86487" y="0"/>
                      <a:pt x="89345" y="2762"/>
                      <a:pt x="89345" y="10096"/>
                    </a:cubicBezTo>
                    <a:lnTo>
                      <a:pt x="89345" y="72104"/>
                    </a:lnTo>
                    <a:lnTo>
                      <a:pt x="165259" y="72104"/>
                    </a:lnTo>
                    <a:cubicBezTo>
                      <a:pt x="172498" y="72104"/>
                      <a:pt x="175355" y="74867"/>
                      <a:pt x="175355" y="82201"/>
                    </a:cubicBezTo>
                    <a:lnTo>
                      <a:pt x="175355" y="96202"/>
                    </a:lnTo>
                    <a:cubicBezTo>
                      <a:pt x="175355" y="103442"/>
                      <a:pt x="172593" y="106204"/>
                      <a:pt x="165259" y="106204"/>
                    </a:cubicBezTo>
                    <a:lnTo>
                      <a:pt x="89345" y="106204"/>
                    </a:lnTo>
                    <a:lnTo>
                      <a:pt x="89345" y="263652"/>
                    </a:lnTo>
                    <a:cubicBezTo>
                      <a:pt x="89345" y="293275"/>
                      <a:pt x="98298" y="309467"/>
                      <a:pt x="124492" y="309467"/>
                    </a:cubicBezTo>
                    <a:cubicBezTo>
                      <a:pt x="136779" y="309467"/>
                      <a:pt x="146875" y="306134"/>
                      <a:pt x="156305" y="300514"/>
                    </a:cubicBezTo>
                    <a:cubicBezTo>
                      <a:pt x="162496" y="297180"/>
                      <a:pt x="165830" y="298228"/>
                      <a:pt x="168593" y="304419"/>
                    </a:cubicBezTo>
                    <a:lnTo>
                      <a:pt x="174688" y="318897"/>
                    </a:lnTo>
                    <a:cubicBezTo>
                      <a:pt x="177546" y="325565"/>
                      <a:pt x="175831" y="330041"/>
                      <a:pt x="170212" y="333375"/>
                    </a:cubicBezTo>
                    <a:cubicBezTo>
                      <a:pt x="154591" y="342328"/>
                      <a:pt x="137255" y="345662"/>
                      <a:pt x="118872" y="345662"/>
                    </a:cubicBezTo>
                    <a:cubicBezTo>
                      <a:pt x="72009" y="345662"/>
                      <a:pt x="45720" y="324421"/>
                      <a:pt x="45720" y="265271"/>
                    </a:cubicBezTo>
                    <a:lnTo>
                      <a:pt x="45720" y="106108"/>
                    </a:lnTo>
                    <a:lnTo>
                      <a:pt x="10001" y="106108"/>
                    </a:lnTo>
                    <a:close/>
                  </a:path>
                </a:pathLst>
              </a:custGeom>
              <a:grpFill/>
              <a:ln w="9525" cap="flat">
                <a:noFill/>
                <a:prstDash val="solid"/>
                <a:miter/>
              </a:ln>
            </p:spPr>
            <p:txBody>
              <a:bodyPr rtlCol="0" anchor="ctr"/>
              <a:lstStyle/>
              <a:p>
                <a:endParaRPr lang="en-US" dirty="0"/>
              </a:p>
            </p:txBody>
          </p:sp>
          <p:sp>
            <p:nvSpPr>
              <p:cNvPr id="21" name="Freeform: Shape 20">
                <a:extLst>
                  <a:ext uri="{FF2B5EF4-FFF2-40B4-BE49-F238E27FC236}">
                    <a16:creationId xmlns:a16="http://schemas.microsoft.com/office/drawing/2014/main" id="{56F832CE-507E-4CC7-BF84-34725E2E8F2D}"/>
                  </a:ext>
                </a:extLst>
              </p:cNvPr>
              <p:cNvSpPr/>
              <p:nvPr/>
            </p:nvSpPr>
            <p:spPr>
              <a:xfrm>
                <a:off x="6691948" y="3167633"/>
                <a:ext cx="216122" cy="400907"/>
              </a:xfrm>
              <a:custGeom>
                <a:avLst/>
                <a:gdLst>
                  <a:gd name="connsiteX0" fmla="*/ 10096 w 216122"/>
                  <a:gd name="connsiteY0" fmla="*/ 400812 h 400907"/>
                  <a:gd name="connsiteX1" fmla="*/ 0 w 216122"/>
                  <a:gd name="connsiteY1" fmla="*/ 390716 h 400907"/>
                  <a:gd name="connsiteX2" fmla="*/ 0 w 216122"/>
                  <a:gd name="connsiteY2" fmla="*/ 10001 h 400907"/>
                  <a:gd name="connsiteX3" fmla="*/ 10096 w 216122"/>
                  <a:gd name="connsiteY3" fmla="*/ 0 h 400907"/>
                  <a:gd name="connsiteX4" fmla="*/ 33528 w 216122"/>
                  <a:gd name="connsiteY4" fmla="*/ 0 h 400907"/>
                  <a:gd name="connsiteX5" fmla="*/ 43624 w 216122"/>
                  <a:gd name="connsiteY5" fmla="*/ 10001 h 400907"/>
                  <a:gd name="connsiteX6" fmla="*/ 43624 w 216122"/>
                  <a:gd name="connsiteY6" fmla="*/ 162401 h 400907"/>
                  <a:gd name="connsiteX7" fmla="*/ 122872 w 216122"/>
                  <a:gd name="connsiteY7" fmla="*/ 127254 h 400907"/>
                  <a:gd name="connsiteX8" fmla="*/ 216122 w 216122"/>
                  <a:gd name="connsiteY8" fmla="*/ 228886 h 400907"/>
                  <a:gd name="connsiteX9" fmla="*/ 216122 w 216122"/>
                  <a:gd name="connsiteY9" fmla="*/ 390811 h 400907"/>
                  <a:gd name="connsiteX10" fmla="*/ 206026 w 216122"/>
                  <a:gd name="connsiteY10" fmla="*/ 400907 h 400907"/>
                  <a:gd name="connsiteX11" fmla="*/ 182594 w 216122"/>
                  <a:gd name="connsiteY11" fmla="*/ 400907 h 400907"/>
                  <a:gd name="connsiteX12" fmla="*/ 172498 w 216122"/>
                  <a:gd name="connsiteY12" fmla="*/ 390811 h 400907"/>
                  <a:gd name="connsiteX13" fmla="*/ 172498 w 216122"/>
                  <a:gd name="connsiteY13" fmla="*/ 232791 h 400907"/>
                  <a:gd name="connsiteX14" fmla="*/ 114395 w 216122"/>
                  <a:gd name="connsiteY14" fmla="*/ 163544 h 400907"/>
                  <a:gd name="connsiteX15" fmla="*/ 43529 w 216122"/>
                  <a:gd name="connsiteY15" fmla="*/ 199263 h 400907"/>
                  <a:gd name="connsiteX16" fmla="*/ 43529 w 216122"/>
                  <a:gd name="connsiteY16" fmla="*/ 390716 h 400907"/>
                  <a:gd name="connsiteX17" fmla="*/ 33432 w 216122"/>
                  <a:gd name="connsiteY17" fmla="*/ 400812 h 400907"/>
                  <a:gd name="connsiteX18" fmla="*/ 10096 w 216122"/>
                  <a:gd name="connsiteY18" fmla="*/ 400812 h 4009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216122" h="400907">
                    <a:moveTo>
                      <a:pt x="10096" y="400812"/>
                    </a:moveTo>
                    <a:cubicBezTo>
                      <a:pt x="2857" y="400812"/>
                      <a:pt x="0" y="398050"/>
                      <a:pt x="0" y="390716"/>
                    </a:cubicBezTo>
                    <a:lnTo>
                      <a:pt x="0" y="10001"/>
                    </a:lnTo>
                    <a:cubicBezTo>
                      <a:pt x="0" y="2762"/>
                      <a:pt x="2762" y="0"/>
                      <a:pt x="10096" y="0"/>
                    </a:cubicBezTo>
                    <a:lnTo>
                      <a:pt x="33528" y="0"/>
                    </a:lnTo>
                    <a:cubicBezTo>
                      <a:pt x="40767" y="0"/>
                      <a:pt x="43624" y="2762"/>
                      <a:pt x="43624" y="10001"/>
                    </a:cubicBezTo>
                    <a:lnTo>
                      <a:pt x="43624" y="162401"/>
                    </a:lnTo>
                    <a:cubicBezTo>
                      <a:pt x="59245" y="143923"/>
                      <a:pt x="83248" y="127254"/>
                      <a:pt x="122872" y="127254"/>
                    </a:cubicBezTo>
                    <a:cubicBezTo>
                      <a:pt x="189833" y="127254"/>
                      <a:pt x="216122" y="174689"/>
                      <a:pt x="216122" y="228886"/>
                    </a:cubicBezTo>
                    <a:lnTo>
                      <a:pt x="216122" y="390811"/>
                    </a:lnTo>
                    <a:cubicBezTo>
                      <a:pt x="216122" y="398050"/>
                      <a:pt x="213360" y="400907"/>
                      <a:pt x="206026" y="400907"/>
                    </a:cubicBezTo>
                    <a:lnTo>
                      <a:pt x="182594" y="400907"/>
                    </a:lnTo>
                    <a:cubicBezTo>
                      <a:pt x="175355" y="400907"/>
                      <a:pt x="172498" y="398145"/>
                      <a:pt x="172498" y="390811"/>
                    </a:cubicBezTo>
                    <a:lnTo>
                      <a:pt x="172498" y="232791"/>
                    </a:lnTo>
                    <a:cubicBezTo>
                      <a:pt x="172498" y="201549"/>
                      <a:pt x="161925" y="163544"/>
                      <a:pt x="114395" y="163544"/>
                    </a:cubicBezTo>
                    <a:cubicBezTo>
                      <a:pt x="90964" y="163544"/>
                      <a:pt x="63055" y="172498"/>
                      <a:pt x="43529" y="199263"/>
                    </a:cubicBezTo>
                    <a:lnTo>
                      <a:pt x="43529" y="390716"/>
                    </a:lnTo>
                    <a:cubicBezTo>
                      <a:pt x="43529" y="397955"/>
                      <a:pt x="40767" y="400812"/>
                      <a:pt x="33432" y="400812"/>
                    </a:cubicBezTo>
                    <a:lnTo>
                      <a:pt x="10096" y="400812"/>
                    </a:lnTo>
                    <a:close/>
                  </a:path>
                </a:pathLst>
              </a:custGeom>
              <a:grpFill/>
              <a:ln w="9525" cap="flat">
                <a:noFill/>
                <a:prstDash val="solid"/>
                <a:miter/>
              </a:ln>
            </p:spPr>
            <p:txBody>
              <a:bodyPr rtlCol="0" anchor="ctr"/>
              <a:lstStyle/>
              <a:p>
                <a:endParaRPr lang="en-US" dirty="0"/>
              </a:p>
            </p:txBody>
          </p:sp>
          <p:sp>
            <p:nvSpPr>
              <p:cNvPr id="22" name="Freeform: Shape 21">
                <a:extLst>
                  <a:ext uri="{FF2B5EF4-FFF2-40B4-BE49-F238E27FC236}">
                    <a16:creationId xmlns:a16="http://schemas.microsoft.com/office/drawing/2014/main" id="{DFAB949C-449E-4BCC-BED0-29A05F381CD3}"/>
                  </a:ext>
                </a:extLst>
              </p:cNvPr>
              <p:cNvSpPr/>
              <p:nvPr/>
            </p:nvSpPr>
            <p:spPr>
              <a:xfrm>
                <a:off x="6973221" y="3294697"/>
                <a:ext cx="213360" cy="279272"/>
              </a:xfrm>
              <a:custGeom>
                <a:avLst/>
                <a:gdLst>
                  <a:gd name="connsiteX0" fmla="*/ 182594 w 213360"/>
                  <a:gd name="connsiteY0" fmla="*/ 273748 h 279272"/>
                  <a:gd name="connsiteX1" fmla="*/ 172498 w 213360"/>
                  <a:gd name="connsiteY1" fmla="*/ 263652 h 279272"/>
                  <a:gd name="connsiteX2" fmla="*/ 172498 w 213360"/>
                  <a:gd name="connsiteY2" fmla="*/ 239649 h 279272"/>
                  <a:gd name="connsiteX3" fmla="*/ 89345 w 213360"/>
                  <a:gd name="connsiteY3" fmla="*/ 279273 h 279272"/>
                  <a:gd name="connsiteX4" fmla="*/ 0 w 213360"/>
                  <a:gd name="connsiteY4" fmla="*/ 198311 h 279272"/>
                  <a:gd name="connsiteX5" fmla="*/ 106585 w 213360"/>
                  <a:gd name="connsiteY5" fmla="*/ 115633 h 279272"/>
                  <a:gd name="connsiteX6" fmla="*/ 169736 w 213360"/>
                  <a:gd name="connsiteY6" fmla="*/ 126206 h 279272"/>
                  <a:gd name="connsiteX7" fmla="*/ 169736 w 213360"/>
                  <a:gd name="connsiteY7" fmla="*/ 103918 h 279272"/>
                  <a:gd name="connsiteX8" fmla="*/ 106585 w 213360"/>
                  <a:gd name="connsiteY8" fmla="*/ 36862 h 279272"/>
                  <a:gd name="connsiteX9" fmla="*/ 36766 w 213360"/>
                  <a:gd name="connsiteY9" fmla="*/ 59246 h 279272"/>
                  <a:gd name="connsiteX10" fmla="*/ 22860 w 213360"/>
                  <a:gd name="connsiteY10" fmla="*/ 56959 h 279272"/>
                  <a:gd name="connsiteX11" fmla="*/ 13907 w 213360"/>
                  <a:gd name="connsiteY11" fmla="*/ 44101 h 279272"/>
                  <a:gd name="connsiteX12" fmla="*/ 16193 w 213360"/>
                  <a:gd name="connsiteY12" fmla="*/ 29623 h 279272"/>
                  <a:gd name="connsiteX13" fmla="*/ 110585 w 213360"/>
                  <a:gd name="connsiteY13" fmla="*/ 0 h 279272"/>
                  <a:gd name="connsiteX14" fmla="*/ 213360 w 213360"/>
                  <a:gd name="connsiteY14" fmla="*/ 97155 h 279272"/>
                  <a:gd name="connsiteX15" fmla="*/ 213360 w 213360"/>
                  <a:gd name="connsiteY15" fmla="*/ 263557 h 279272"/>
                  <a:gd name="connsiteX16" fmla="*/ 203264 w 213360"/>
                  <a:gd name="connsiteY16" fmla="*/ 273653 h 279272"/>
                  <a:gd name="connsiteX17" fmla="*/ 182594 w 213360"/>
                  <a:gd name="connsiteY17" fmla="*/ 273653 h 279272"/>
                  <a:gd name="connsiteX18" fmla="*/ 169736 w 213360"/>
                  <a:gd name="connsiteY18" fmla="*/ 205645 h 279272"/>
                  <a:gd name="connsiteX19" fmla="*/ 169736 w 213360"/>
                  <a:gd name="connsiteY19" fmla="*/ 158210 h 279272"/>
                  <a:gd name="connsiteX20" fmla="*/ 112205 w 213360"/>
                  <a:gd name="connsiteY20" fmla="*/ 149257 h 279272"/>
                  <a:gd name="connsiteX21" fmla="*/ 44101 w 213360"/>
                  <a:gd name="connsiteY21" fmla="*/ 197263 h 279272"/>
                  <a:gd name="connsiteX22" fmla="*/ 96584 w 213360"/>
                  <a:gd name="connsiteY22" fmla="*/ 244126 h 279272"/>
                  <a:gd name="connsiteX23" fmla="*/ 169736 w 213360"/>
                  <a:gd name="connsiteY23" fmla="*/ 205645 h 2792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213360" h="279272">
                    <a:moveTo>
                      <a:pt x="182594" y="273748"/>
                    </a:moveTo>
                    <a:cubicBezTo>
                      <a:pt x="175356" y="273748"/>
                      <a:pt x="172498" y="270986"/>
                      <a:pt x="172498" y="263652"/>
                    </a:cubicBezTo>
                    <a:lnTo>
                      <a:pt x="172498" y="239649"/>
                    </a:lnTo>
                    <a:cubicBezTo>
                      <a:pt x="157925" y="258604"/>
                      <a:pt x="134017" y="279273"/>
                      <a:pt x="89345" y="279273"/>
                    </a:cubicBezTo>
                    <a:cubicBezTo>
                      <a:pt x="31242" y="279273"/>
                      <a:pt x="0" y="244697"/>
                      <a:pt x="0" y="198311"/>
                    </a:cubicBezTo>
                    <a:cubicBezTo>
                      <a:pt x="0" y="151448"/>
                      <a:pt x="32957" y="115633"/>
                      <a:pt x="106585" y="115633"/>
                    </a:cubicBezTo>
                    <a:cubicBezTo>
                      <a:pt x="132874" y="115633"/>
                      <a:pt x="155162" y="120110"/>
                      <a:pt x="169736" y="126206"/>
                    </a:cubicBezTo>
                    <a:lnTo>
                      <a:pt x="169736" y="103918"/>
                    </a:lnTo>
                    <a:cubicBezTo>
                      <a:pt x="169736" y="70961"/>
                      <a:pt x="159639" y="36862"/>
                      <a:pt x="106585" y="36862"/>
                    </a:cubicBezTo>
                    <a:cubicBezTo>
                      <a:pt x="82010" y="36862"/>
                      <a:pt x="55816" y="44101"/>
                      <a:pt x="36766" y="59246"/>
                    </a:cubicBezTo>
                    <a:cubicBezTo>
                      <a:pt x="30671" y="63722"/>
                      <a:pt x="27241" y="63151"/>
                      <a:pt x="22860" y="56959"/>
                    </a:cubicBezTo>
                    <a:lnTo>
                      <a:pt x="13907" y="44101"/>
                    </a:lnTo>
                    <a:cubicBezTo>
                      <a:pt x="10573" y="38576"/>
                      <a:pt x="11144" y="33528"/>
                      <a:pt x="16193" y="29623"/>
                    </a:cubicBezTo>
                    <a:cubicBezTo>
                      <a:pt x="39053" y="10668"/>
                      <a:pt x="73152" y="0"/>
                      <a:pt x="110585" y="0"/>
                    </a:cubicBezTo>
                    <a:cubicBezTo>
                      <a:pt x="183166" y="0"/>
                      <a:pt x="213360" y="39624"/>
                      <a:pt x="213360" y="97155"/>
                    </a:cubicBezTo>
                    <a:lnTo>
                      <a:pt x="213360" y="263557"/>
                    </a:lnTo>
                    <a:cubicBezTo>
                      <a:pt x="213360" y="270796"/>
                      <a:pt x="210503" y="273653"/>
                      <a:pt x="203264" y="273653"/>
                    </a:cubicBezTo>
                    <a:lnTo>
                      <a:pt x="182594" y="273653"/>
                    </a:lnTo>
                    <a:close/>
                    <a:moveTo>
                      <a:pt x="169736" y="205645"/>
                    </a:moveTo>
                    <a:lnTo>
                      <a:pt x="169736" y="158210"/>
                    </a:lnTo>
                    <a:cubicBezTo>
                      <a:pt x="155162" y="151543"/>
                      <a:pt x="128968" y="149257"/>
                      <a:pt x="112205" y="149257"/>
                    </a:cubicBezTo>
                    <a:cubicBezTo>
                      <a:pt x="61913" y="149257"/>
                      <a:pt x="44101" y="169354"/>
                      <a:pt x="44101" y="197263"/>
                    </a:cubicBezTo>
                    <a:cubicBezTo>
                      <a:pt x="44101" y="219551"/>
                      <a:pt x="55245" y="244126"/>
                      <a:pt x="96584" y="244126"/>
                    </a:cubicBezTo>
                    <a:cubicBezTo>
                      <a:pt x="124492" y="244221"/>
                      <a:pt x="150781" y="232981"/>
                      <a:pt x="169736" y="205645"/>
                    </a:cubicBezTo>
                    <a:close/>
                  </a:path>
                </a:pathLst>
              </a:custGeom>
              <a:grpFill/>
              <a:ln w="9525" cap="flat">
                <a:noFill/>
                <a:prstDash val="solid"/>
                <a:miter/>
              </a:ln>
            </p:spPr>
            <p:txBody>
              <a:bodyPr rtlCol="0" anchor="ctr"/>
              <a:lstStyle/>
              <a:p>
                <a:endParaRPr lang="en-US" dirty="0"/>
              </a:p>
            </p:txBody>
          </p:sp>
          <p:sp>
            <p:nvSpPr>
              <p:cNvPr id="23" name="Freeform: Shape 22">
                <a:extLst>
                  <a:ext uri="{FF2B5EF4-FFF2-40B4-BE49-F238E27FC236}">
                    <a16:creationId xmlns:a16="http://schemas.microsoft.com/office/drawing/2014/main" id="{15EBDE6F-C37C-411B-BFDE-8BE73940EB9A}"/>
                  </a:ext>
                </a:extLst>
              </p:cNvPr>
              <p:cNvSpPr/>
              <p:nvPr/>
            </p:nvSpPr>
            <p:spPr>
              <a:xfrm>
                <a:off x="7234491" y="3228403"/>
                <a:ext cx="176049" cy="345662"/>
              </a:xfrm>
              <a:custGeom>
                <a:avLst/>
                <a:gdLst>
                  <a:gd name="connsiteX0" fmla="*/ 10001 w 176049"/>
                  <a:gd name="connsiteY0" fmla="*/ 106108 h 345662"/>
                  <a:gd name="connsiteX1" fmla="*/ 0 w 176049"/>
                  <a:gd name="connsiteY1" fmla="*/ 96107 h 345662"/>
                  <a:gd name="connsiteX2" fmla="*/ 0 w 176049"/>
                  <a:gd name="connsiteY2" fmla="*/ 82105 h 345662"/>
                  <a:gd name="connsiteX3" fmla="*/ 10001 w 176049"/>
                  <a:gd name="connsiteY3" fmla="*/ 72009 h 345662"/>
                  <a:gd name="connsiteX4" fmla="*/ 45720 w 176049"/>
                  <a:gd name="connsiteY4" fmla="*/ 72009 h 345662"/>
                  <a:gd name="connsiteX5" fmla="*/ 45720 w 176049"/>
                  <a:gd name="connsiteY5" fmla="*/ 10096 h 345662"/>
                  <a:gd name="connsiteX6" fmla="*/ 55816 w 176049"/>
                  <a:gd name="connsiteY6" fmla="*/ 0 h 345662"/>
                  <a:gd name="connsiteX7" fmla="*/ 79248 w 176049"/>
                  <a:gd name="connsiteY7" fmla="*/ 0 h 345662"/>
                  <a:gd name="connsiteX8" fmla="*/ 89345 w 176049"/>
                  <a:gd name="connsiteY8" fmla="*/ 10096 h 345662"/>
                  <a:gd name="connsiteX9" fmla="*/ 89345 w 176049"/>
                  <a:gd name="connsiteY9" fmla="*/ 72104 h 345662"/>
                  <a:gd name="connsiteX10" fmla="*/ 165259 w 176049"/>
                  <a:gd name="connsiteY10" fmla="*/ 72104 h 345662"/>
                  <a:gd name="connsiteX11" fmla="*/ 175356 w 176049"/>
                  <a:gd name="connsiteY11" fmla="*/ 82201 h 345662"/>
                  <a:gd name="connsiteX12" fmla="*/ 175356 w 176049"/>
                  <a:gd name="connsiteY12" fmla="*/ 96202 h 345662"/>
                  <a:gd name="connsiteX13" fmla="*/ 165259 w 176049"/>
                  <a:gd name="connsiteY13" fmla="*/ 106204 h 345662"/>
                  <a:gd name="connsiteX14" fmla="*/ 89345 w 176049"/>
                  <a:gd name="connsiteY14" fmla="*/ 106204 h 345662"/>
                  <a:gd name="connsiteX15" fmla="*/ 89345 w 176049"/>
                  <a:gd name="connsiteY15" fmla="*/ 263652 h 345662"/>
                  <a:gd name="connsiteX16" fmla="*/ 124492 w 176049"/>
                  <a:gd name="connsiteY16" fmla="*/ 309467 h 345662"/>
                  <a:gd name="connsiteX17" fmla="*/ 156306 w 176049"/>
                  <a:gd name="connsiteY17" fmla="*/ 300514 h 345662"/>
                  <a:gd name="connsiteX18" fmla="*/ 168593 w 176049"/>
                  <a:gd name="connsiteY18" fmla="*/ 304419 h 345662"/>
                  <a:gd name="connsiteX19" fmla="*/ 174689 w 176049"/>
                  <a:gd name="connsiteY19" fmla="*/ 318897 h 345662"/>
                  <a:gd name="connsiteX20" fmla="*/ 170212 w 176049"/>
                  <a:gd name="connsiteY20" fmla="*/ 333375 h 345662"/>
                  <a:gd name="connsiteX21" fmla="*/ 118872 w 176049"/>
                  <a:gd name="connsiteY21" fmla="*/ 345662 h 345662"/>
                  <a:gd name="connsiteX22" fmla="*/ 45720 w 176049"/>
                  <a:gd name="connsiteY22" fmla="*/ 265271 h 345662"/>
                  <a:gd name="connsiteX23" fmla="*/ 45720 w 176049"/>
                  <a:gd name="connsiteY23" fmla="*/ 106108 h 345662"/>
                  <a:gd name="connsiteX24" fmla="*/ 10001 w 176049"/>
                  <a:gd name="connsiteY24" fmla="*/ 106108 h 3456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176049" h="345662">
                    <a:moveTo>
                      <a:pt x="10001" y="106108"/>
                    </a:moveTo>
                    <a:cubicBezTo>
                      <a:pt x="2763" y="106108"/>
                      <a:pt x="0" y="103346"/>
                      <a:pt x="0" y="96107"/>
                    </a:cubicBezTo>
                    <a:lnTo>
                      <a:pt x="0" y="82105"/>
                    </a:lnTo>
                    <a:cubicBezTo>
                      <a:pt x="0" y="74867"/>
                      <a:pt x="2763" y="72009"/>
                      <a:pt x="10001" y="72009"/>
                    </a:cubicBezTo>
                    <a:lnTo>
                      <a:pt x="45720" y="72009"/>
                    </a:lnTo>
                    <a:lnTo>
                      <a:pt x="45720" y="10096"/>
                    </a:lnTo>
                    <a:cubicBezTo>
                      <a:pt x="45720" y="2857"/>
                      <a:pt x="48578" y="0"/>
                      <a:pt x="55816" y="0"/>
                    </a:cubicBezTo>
                    <a:lnTo>
                      <a:pt x="79248" y="0"/>
                    </a:lnTo>
                    <a:cubicBezTo>
                      <a:pt x="86487" y="0"/>
                      <a:pt x="89345" y="2762"/>
                      <a:pt x="89345" y="10096"/>
                    </a:cubicBezTo>
                    <a:lnTo>
                      <a:pt x="89345" y="72104"/>
                    </a:lnTo>
                    <a:lnTo>
                      <a:pt x="165259" y="72104"/>
                    </a:lnTo>
                    <a:cubicBezTo>
                      <a:pt x="172498" y="72104"/>
                      <a:pt x="175356" y="74867"/>
                      <a:pt x="175356" y="82201"/>
                    </a:cubicBezTo>
                    <a:lnTo>
                      <a:pt x="175356" y="96202"/>
                    </a:lnTo>
                    <a:cubicBezTo>
                      <a:pt x="175356" y="103442"/>
                      <a:pt x="172593" y="106204"/>
                      <a:pt x="165259" y="106204"/>
                    </a:cubicBezTo>
                    <a:lnTo>
                      <a:pt x="89345" y="106204"/>
                    </a:lnTo>
                    <a:lnTo>
                      <a:pt x="89345" y="263652"/>
                    </a:lnTo>
                    <a:cubicBezTo>
                      <a:pt x="89345" y="293275"/>
                      <a:pt x="98298" y="309467"/>
                      <a:pt x="124492" y="309467"/>
                    </a:cubicBezTo>
                    <a:cubicBezTo>
                      <a:pt x="136779" y="309467"/>
                      <a:pt x="146876" y="306134"/>
                      <a:pt x="156306" y="300514"/>
                    </a:cubicBezTo>
                    <a:cubicBezTo>
                      <a:pt x="162496" y="297180"/>
                      <a:pt x="165831" y="298228"/>
                      <a:pt x="168593" y="304419"/>
                    </a:cubicBezTo>
                    <a:lnTo>
                      <a:pt x="174689" y="318897"/>
                    </a:lnTo>
                    <a:cubicBezTo>
                      <a:pt x="177546" y="325565"/>
                      <a:pt x="175832" y="330041"/>
                      <a:pt x="170212" y="333375"/>
                    </a:cubicBezTo>
                    <a:cubicBezTo>
                      <a:pt x="154591" y="342328"/>
                      <a:pt x="137256" y="345662"/>
                      <a:pt x="118872" y="345662"/>
                    </a:cubicBezTo>
                    <a:cubicBezTo>
                      <a:pt x="72009" y="345662"/>
                      <a:pt x="45720" y="324421"/>
                      <a:pt x="45720" y="265271"/>
                    </a:cubicBezTo>
                    <a:lnTo>
                      <a:pt x="45720" y="106108"/>
                    </a:lnTo>
                    <a:lnTo>
                      <a:pt x="10001" y="106108"/>
                    </a:lnTo>
                    <a:close/>
                  </a:path>
                </a:pathLst>
              </a:custGeom>
              <a:grpFill/>
              <a:ln w="9525" cap="flat">
                <a:noFill/>
                <a:prstDash val="solid"/>
                <a:miter/>
              </a:ln>
            </p:spPr>
            <p:txBody>
              <a:bodyPr rtlCol="0" anchor="ctr"/>
              <a:lstStyle/>
              <a:p>
                <a:endParaRPr lang="en-US" dirty="0"/>
              </a:p>
            </p:txBody>
          </p:sp>
          <p:sp>
            <p:nvSpPr>
              <p:cNvPr id="24" name="Freeform: Shape 23">
                <a:extLst>
                  <a:ext uri="{FF2B5EF4-FFF2-40B4-BE49-F238E27FC236}">
                    <a16:creationId xmlns:a16="http://schemas.microsoft.com/office/drawing/2014/main" id="{F6ADEF3A-645D-40A0-B5E5-6A1256D696DB}"/>
                  </a:ext>
                </a:extLst>
              </p:cNvPr>
              <p:cNvSpPr/>
              <p:nvPr/>
            </p:nvSpPr>
            <p:spPr>
              <a:xfrm>
                <a:off x="7552376" y="3300412"/>
                <a:ext cx="384644" cy="268033"/>
              </a:xfrm>
              <a:custGeom>
                <a:avLst/>
                <a:gdLst>
                  <a:gd name="connsiteX0" fmla="*/ 93976 w 384644"/>
                  <a:gd name="connsiteY0" fmla="*/ 268034 h 268033"/>
                  <a:gd name="connsiteX1" fmla="*/ 79499 w 384644"/>
                  <a:gd name="connsiteY1" fmla="*/ 259080 h 268033"/>
                  <a:gd name="connsiteX2" fmla="*/ 251 w 384644"/>
                  <a:gd name="connsiteY2" fmla="*/ 10096 h 268033"/>
                  <a:gd name="connsiteX3" fmla="*/ 8633 w 384644"/>
                  <a:gd name="connsiteY3" fmla="*/ 0 h 268033"/>
                  <a:gd name="connsiteX4" fmla="*/ 32635 w 384644"/>
                  <a:gd name="connsiteY4" fmla="*/ 0 h 268033"/>
                  <a:gd name="connsiteX5" fmla="*/ 44351 w 384644"/>
                  <a:gd name="connsiteY5" fmla="*/ 10096 h 268033"/>
                  <a:gd name="connsiteX6" fmla="*/ 105788 w 384644"/>
                  <a:gd name="connsiteY6" fmla="*/ 224504 h 268033"/>
                  <a:gd name="connsiteX7" fmla="*/ 171129 w 384644"/>
                  <a:gd name="connsiteY7" fmla="*/ 10096 h 268033"/>
                  <a:gd name="connsiteX8" fmla="*/ 182845 w 384644"/>
                  <a:gd name="connsiteY8" fmla="*/ 0 h 268033"/>
                  <a:gd name="connsiteX9" fmla="*/ 201799 w 384644"/>
                  <a:gd name="connsiteY9" fmla="*/ 0 h 268033"/>
                  <a:gd name="connsiteX10" fmla="*/ 213515 w 384644"/>
                  <a:gd name="connsiteY10" fmla="*/ 10096 h 268033"/>
                  <a:gd name="connsiteX11" fmla="*/ 279428 w 384644"/>
                  <a:gd name="connsiteY11" fmla="*/ 224504 h 268033"/>
                  <a:gd name="connsiteX12" fmla="*/ 340865 w 384644"/>
                  <a:gd name="connsiteY12" fmla="*/ 10096 h 268033"/>
                  <a:gd name="connsiteX13" fmla="*/ 352580 w 384644"/>
                  <a:gd name="connsiteY13" fmla="*/ 0 h 268033"/>
                  <a:gd name="connsiteX14" fmla="*/ 376012 w 384644"/>
                  <a:gd name="connsiteY14" fmla="*/ 0 h 268033"/>
                  <a:gd name="connsiteX15" fmla="*/ 384394 w 384644"/>
                  <a:gd name="connsiteY15" fmla="*/ 10096 h 268033"/>
                  <a:gd name="connsiteX16" fmla="*/ 305622 w 384644"/>
                  <a:gd name="connsiteY16" fmla="*/ 259080 h 268033"/>
                  <a:gd name="connsiteX17" fmla="*/ 291144 w 384644"/>
                  <a:gd name="connsiteY17" fmla="*/ 268034 h 268033"/>
                  <a:gd name="connsiteX18" fmla="*/ 269237 w 384644"/>
                  <a:gd name="connsiteY18" fmla="*/ 268034 h 268033"/>
                  <a:gd name="connsiteX19" fmla="*/ 255235 w 384644"/>
                  <a:gd name="connsiteY19" fmla="*/ 259080 h 268033"/>
                  <a:gd name="connsiteX20" fmla="*/ 192084 w 384644"/>
                  <a:gd name="connsiteY20" fmla="*/ 65913 h 268033"/>
                  <a:gd name="connsiteX21" fmla="*/ 129600 w 384644"/>
                  <a:gd name="connsiteY21" fmla="*/ 258509 h 268033"/>
                  <a:gd name="connsiteX22" fmla="*/ 115694 w 384644"/>
                  <a:gd name="connsiteY22" fmla="*/ 268034 h 268033"/>
                  <a:gd name="connsiteX23" fmla="*/ 93976 w 384644"/>
                  <a:gd name="connsiteY23" fmla="*/ 268034 h 2680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384644" h="268033">
                    <a:moveTo>
                      <a:pt x="93976" y="268034"/>
                    </a:moveTo>
                    <a:cubicBezTo>
                      <a:pt x="86738" y="268034"/>
                      <a:pt x="82832" y="265271"/>
                      <a:pt x="79499" y="259080"/>
                    </a:cubicBezTo>
                    <a:cubicBezTo>
                      <a:pt x="51019" y="197644"/>
                      <a:pt x="16443" y="96583"/>
                      <a:pt x="251" y="10096"/>
                    </a:cubicBezTo>
                    <a:cubicBezTo>
                      <a:pt x="-892" y="3334"/>
                      <a:pt x="1870" y="0"/>
                      <a:pt x="8633" y="0"/>
                    </a:cubicBezTo>
                    <a:lnTo>
                      <a:pt x="32635" y="0"/>
                    </a:lnTo>
                    <a:cubicBezTo>
                      <a:pt x="39874" y="0"/>
                      <a:pt x="43304" y="2762"/>
                      <a:pt x="44351" y="10096"/>
                    </a:cubicBezTo>
                    <a:cubicBezTo>
                      <a:pt x="57210" y="82677"/>
                      <a:pt x="82832" y="169736"/>
                      <a:pt x="105788" y="224504"/>
                    </a:cubicBezTo>
                    <a:cubicBezTo>
                      <a:pt x="130933" y="169831"/>
                      <a:pt x="158270" y="82677"/>
                      <a:pt x="171129" y="10096"/>
                    </a:cubicBezTo>
                    <a:cubicBezTo>
                      <a:pt x="172272" y="2858"/>
                      <a:pt x="175606" y="0"/>
                      <a:pt x="182845" y="0"/>
                    </a:cubicBezTo>
                    <a:lnTo>
                      <a:pt x="201799" y="0"/>
                    </a:lnTo>
                    <a:cubicBezTo>
                      <a:pt x="209038" y="0"/>
                      <a:pt x="212373" y="2762"/>
                      <a:pt x="213515" y="10096"/>
                    </a:cubicBezTo>
                    <a:cubicBezTo>
                      <a:pt x="226945" y="82677"/>
                      <a:pt x="254282" y="169736"/>
                      <a:pt x="279428" y="224504"/>
                    </a:cubicBezTo>
                    <a:cubicBezTo>
                      <a:pt x="302288" y="169831"/>
                      <a:pt x="328006" y="82677"/>
                      <a:pt x="340865" y="10096"/>
                    </a:cubicBezTo>
                    <a:cubicBezTo>
                      <a:pt x="342008" y="2858"/>
                      <a:pt x="345341" y="0"/>
                      <a:pt x="352580" y="0"/>
                    </a:cubicBezTo>
                    <a:lnTo>
                      <a:pt x="376012" y="0"/>
                    </a:lnTo>
                    <a:cubicBezTo>
                      <a:pt x="382774" y="0"/>
                      <a:pt x="385537" y="3334"/>
                      <a:pt x="384394" y="10096"/>
                    </a:cubicBezTo>
                    <a:cubicBezTo>
                      <a:pt x="368773" y="96583"/>
                      <a:pt x="334197" y="197072"/>
                      <a:pt x="305622" y="259080"/>
                    </a:cubicBezTo>
                    <a:cubicBezTo>
                      <a:pt x="302288" y="265271"/>
                      <a:pt x="298383" y="268034"/>
                      <a:pt x="291144" y="268034"/>
                    </a:cubicBezTo>
                    <a:lnTo>
                      <a:pt x="269237" y="268034"/>
                    </a:lnTo>
                    <a:cubicBezTo>
                      <a:pt x="261997" y="268034"/>
                      <a:pt x="258092" y="265271"/>
                      <a:pt x="255235" y="259080"/>
                    </a:cubicBezTo>
                    <a:cubicBezTo>
                      <a:pt x="223421" y="184880"/>
                      <a:pt x="203324" y="124015"/>
                      <a:pt x="192084" y="65913"/>
                    </a:cubicBezTo>
                    <a:cubicBezTo>
                      <a:pt x="181511" y="124015"/>
                      <a:pt x="160842" y="184880"/>
                      <a:pt x="129600" y="258509"/>
                    </a:cubicBezTo>
                    <a:cubicBezTo>
                      <a:pt x="126838" y="265271"/>
                      <a:pt x="122933" y="268034"/>
                      <a:pt x="115694" y="268034"/>
                    </a:cubicBezTo>
                    <a:lnTo>
                      <a:pt x="93976" y="268034"/>
                    </a:lnTo>
                    <a:close/>
                  </a:path>
                </a:pathLst>
              </a:custGeom>
              <a:grpFill/>
              <a:ln w="9525" cap="flat">
                <a:noFill/>
                <a:prstDash val="solid"/>
                <a:miter/>
              </a:ln>
            </p:spPr>
            <p:txBody>
              <a:bodyPr rtlCol="0" anchor="ctr"/>
              <a:lstStyle/>
              <a:p>
                <a:endParaRPr lang="en-US" dirty="0"/>
              </a:p>
            </p:txBody>
          </p:sp>
          <p:sp>
            <p:nvSpPr>
              <p:cNvPr id="25" name="Freeform: Shape 24">
                <a:extLst>
                  <a:ext uri="{FF2B5EF4-FFF2-40B4-BE49-F238E27FC236}">
                    <a16:creationId xmlns:a16="http://schemas.microsoft.com/office/drawing/2014/main" id="{E1B18D2C-027D-43CD-BCE7-364DE013B660}"/>
                  </a:ext>
                </a:extLst>
              </p:cNvPr>
              <p:cNvSpPr/>
              <p:nvPr/>
            </p:nvSpPr>
            <p:spPr>
              <a:xfrm>
                <a:off x="7972298" y="3294887"/>
                <a:ext cx="246697" cy="279177"/>
              </a:xfrm>
              <a:custGeom>
                <a:avLst/>
                <a:gdLst>
                  <a:gd name="connsiteX0" fmla="*/ 123349 w 246697"/>
                  <a:gd name="connsiteY0" fmla="*/ 279178 h 279177"/>
                  <a:gd name="connsiteX1" fmla="*/ 0 w 246697"/>
                  <a:gd name="connsiteY1" fmla="*/ 139637 h 279177"/>
                  <a:gd name="connsiteX2" fmla="*/ 123349 w 246697"/>
                  <a:gd name="connsiteY2" fmla="*/ 0 h 279177"/>
                  <a:gd name="connsiteX3" fmla="*/ 246697 w 246697"/>
                  <a:gd name="connsiteY3" fmla="*/ 139637 h 279177"/>
                  <a:gd name="connsiteX4" fmla="*/ 123349 w 246697"/>
                  <a:gd name="connsiteY4" fmla="*/ 279178 h 279177"/>
                  <a:gd name="connsiteX5" fmla="*/ 123349 w 246697"/>
                  <a:gd name="connsiteY5" fmla="*/ 244507 h 279177"/>
                  <a:gd name="connsiteX6" fmla="*/ 201453 w 246697"/>
                  <a:gd name="connsiteY6" fmla="*/ 139541 h 279177"/>
                  <a:gd name="connsiteX7" fmla="*/ 123349 w 246697"/>
                  <a:gd name="connsiteY7" fmla="*/ 34576 h 279177"/>
                  <a:gd name="connsiteX8" fmla="*/ 45244 w 246697"/>
                  <a:gd name="connsiteY8" fmla="*/ 139541 h 279177"/>
                  <a:gd name="connsiteX9" fmla="*/ 123349 w 246697"/>
                  <a:gd name="connsiteY9" fmla="*/ 244507 h 2791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46697" h="279177">
                    <a:moveTo>
                      <a:pt x="123349" y="279178"/>
                    </a:moveTo>
                    <a:cubicBezTo>
                      <a:pt x="35719" y="279178"/>
                      <a:pt x="0" y="211646"/>
                      <a:pt x="0" y="139637"/>
                    </a:cubicBezTo>
                    <a:cubicBezTo>
                      <a:pt x="0" y="67627"/>
                      <a:pt x="37433" y="0"/>
                      <a:pt x="123349" y="0"/>
                    </a:cubicBezTo>
                    <a:cubicBezTo>
                      <a:pt x="210978" y="0"/>
                      <a:pt x="246697" y="67532"/>
                      <a:pt x="246697" y="139637"/>
                    </a:cubicBezTo>
                    <a:cubicBezTo>
                      <a:pt x="246697" y="211550"/>
                      <a:pt x="209264" y="279178"/>
                      <a:pt x="123349" y="279178"/>
                    </a:cubicBezTo>
                    <a:close/>
                    <a:moveTo>
                      <a:pt x="123349" y="244507"/>
                    </a:moveTo>
                    <a:cubicBezTo>
                      <a:pt x="179165" y="244507"/>
                      <a:pt x="201453" y="194786"/>
                      <a:pt x="201453" y="139541"/>
                    </a:cubicBezTo>
                    <a:cubicBezTo>
                      <a:pt x="201453" y="84296"/>
                      <a:pt x="179165" y="34576"/>
                      <a:pt x="123349" y="34576"/>
                    </a:cubicBezTo>
                    <a:cubicBezTo>
                      <a:pt x="67532" y="34576"/>
                      <a:pt x="45244" y="84296"/>
                      <a:pt x="45244" y="139541"/>
                    </a:cubicBezTo>
                    <a:cubicBezTo>
                      <a:pt x="45148" y="194881"/>
                      <a:pt x="67532" y="244507"/>
                      <a:pt x="123349" y="244507"/>
                    </a:cubicBezTo>
                    <a:close/>
                  </a:path>
                </a:pathLst>
              </a:custGeom>
              <a:grpFill/>
              <a:ln w="9525" cap="flat">
                <a:noFill/>
                <a:prstDash val="solid"/>
                <a:miter/>
              </a:ln>
            </p:spPr>
            <p:txBody>
              <a:bodyPr rtlCol="0" anchor="ctr"/>
              <a:lstStyle/>
              <a:p>
                <a:endParaRPr lang="en-US" dirty="0"/>
              </a:p>
            </p:txBody>
          </p:sp>
          <p:sp>
            <p:nvSpPr>
              <p:cNvPr id="26" name="Freeform: Shape 25">
                <a:extLst>
                  <a:ext uri="{FF2B5EF4-FFF2-40B4-BE49-F238E27FC236}">
                    <a16:creationId xmlns:a16="http://schemas.microsoft.com/office/drawing/2014/main" id="{9AE093AA-9D27-4859-9C5B-E400E89C4BB1}"/>
                  </a:ext>
                </a:extLst>
              </p:cNvPr>
              <p:cNvSpPr/>
              <p:nvPr/>
            </p:nvSpPr>
            <p:spPr>
              <a:xfrm>
                <a:off x="8283670" y="3294887"/>
                <a:ext cx="147902" cy="273653"/>
              </a:xfrm>
              <a:custGeom>
                <a:avLst/>
                <a:gdLst>
                  <a:gd name="connsiteX0" fmla="*/ 10096 w 147902"/>
                  <a:gd name="connsiteY0" fmla="*/ 273558 h 273653"/>
                  <a:gd name="connsiteX1" fmla="*/ 0 w 147902"/>
                  <a:gd name="connsiteY1" fmla="*/ 263462 h 273653"/>
                  <a:gd name="connsiteX2" fmla="*/ 0 w 147902"/>
                  <a:gd name="connsiteY2" fmla="*/ 15621 h 273653"/>
                  <a:gd name="connsiteX3" fmla="*/ 10096 w 147902"/>
                  <a:gd name="connsiteY3" fmla="*/ 5525 h 273653"/>
                  <a:gd name="connsiteX4" fmla="*/ 30766 w 147902"/>
                  <a:gd name="connsiteY4" fmla="*/ 5525 h 273653"/>
                  <a:gd name="connsiteX5" fmla="*/ 40862 w 147902"/>
                  <a:gd name="connsiteY5" fmla="*/ 15621 h 273653"/>
                  <a:gd name="connsiteX6" fmla="*/ 40862 w 147902"/>
                  <a:gd name="connsiteY6" fmla="*/ 40767 h 273653"/>
                  <a:gd name="connsiteX7" fmla="*/ 116777 w 147902"/>
                  <a:gd name="connsiteY7" fmla="*/ 0 h 273653"/>
                  <a:gd name="connsiteX8" fmla="*/ 140208 w 147902"/>
                  <a:gd name="connsiteY8" fmla="*/ 2858 h 273653"/>
                  <a:gd name="connsiteX9" fmla="*/ 147447 w 147902"/>
                  <a:gd name="connsiteY9" fmla="*/ 15145 h 273653"/>
                  <a:gd name="connsiteX10" fmla="*/ 142970 w 147902"/>
                  <a:gd name="connsiteY10" fmla="*/ 35814 h 273653"/>
                  <a:gd name="connsiteX11" fmla="*/ 131254 w 147902"/>
                  <a:gd name="connsiteY11" fmla="*/ 43053 h 273653"/>
                  <a:gd name="connsiteX12" fmla="*/ 107823 w 147902"/>
                  <a:gd name="connsiteY12" fmla="*/ 39719 h 273653"/>
                  <a:gd name="connsiteX13" fmla="*/ 43625 w 147902"/>
                  <a:gd name="connsiteY13" fmla="*/ 72104 h 273653"/>
                  <a:gd name="connsiteX14" fmla="*/ 43625 w 147902"/>
                  <a:gd name="connsiteY14" fmla="*/ 263557 h 273653"/>
                  <a:gd name="connsiteX15" fmla="*/ 33528 w 147902"/>
                  <a:gd name="connsiteY15" fmla="*/ 273653 h 273653"/>
                  <a:gd name="connsiteX16" fmla="*/ 10096 w 147902"/>
                  <a:gd name="connsiteY16" fmla="*/ 273653 h 2736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47902" h="273653">
                    <a:moveTo>
                      <a:pt x="10096" y="273558"/>
                    </a:moveTo>
                    <a:cubicBezTo>
                      <a:pt x="2857" y="273558"/>
                      <a:pt x="0" y="270796"/>
                      <a:pt x="0" y="263462"/>
                    </a:cubicBezTo>
                    <a:lnTo>
                      <a:pt x="0" y="15621"/>
                    </a:lnTo>
                    <a:cubicBezTo>
                      <a:pt x="0" y="8382"/>
                      <a:pt x="2762" y="5525"/>
                      <a:pt x="10096" y="5525"/>
                    </a:cubicBezTo>
                    <a:lnTo>
                      <a:pt x="30766" y="5525"/>
                    </a:lnTo>
                    <a:cubicBezTo>
                      <a:pt x="38005" y="5525"/>
                      <a:pt x="40862" y="8287"/>
                      <a:pt x="40862" y="15621"/>
                    </a:cubicBezTo>
                    <a:lnTo>
                      <a:pt x="40862" y="40767"/>
                    </a:lnTo>
                    <a:cubicBezTo>
                      <a:pt x="55912" y="21241"/>
                      <a:pt x="77724" y="0"/>
                      <a:pt x="116777" y="0"/>
                    </a:cubicBezTo>
                    <a:cubicBezTo>
                      <a:pt x="124016" y="0"/>
                      <a:pt x="132397" y="572"/>
                      <a:pt x="140208" y="2858"/>
                    </a:cubicBezTo>
                    <a:cubicBezTo>
                      <a:pt x="146304" y="4477"/>
                      <a:pt x="149066" y="8954"/>
                      <a:pt x="147447" y="15145"/>
                    </a:cubicBezTo>
                    <a:lnTo>
                      <a:pt x="142970" y="35814"/>
                    </a:lnTo>
                    <a:cubicBezTo>
                      <a:pt x="141256" y="43053"/>
                      <a:pt x="138493" y="44768"/>
                      <a:pt x="131254" y="43053"/>
                    </a:cubicBezTo>
                    <a:cubicBezTo>
                      <a:pt x="123444" y="40767"/>
                      <a:pt x="115634" y="39719"/>
                      <a:pt x="107823" y="39719"/>
                    </a:cubicBezTo>
                    <a:cubicBezTo>
                      <a:pt x="86582" y="39719"/>
                      <a:pt x="60960" y="48101"/>
                      <a:pt x="43625" y="72104"/>
                    </a:cubicBezTo>
                    <a:lnTo>
                      <a:pt x="43625" y="263557"/>
                    </a:lnTo>
                    <a:cubicBezTo>
                      <a:pt x="43625" y="270796"/>
                      <a:pt x="40862" y="273653"/>
                      <a:pt x="33528" y="273653"/>
                    </a:cubicBezTo>
                    <a:lnTo>
                      <a:pt x="10096" y="273653"/>
                    </a:lnTo>
                    <a:close/>
                  </a:path>
                </a:pathLst>
              </a:custGeom>
              <a:grpFill/>
              <a:ln w="9525" cap="flat">
                <a:noFill/>
                <a:prstDash val="solid"/>
                <a:miter/>
              </a:ln>
            </p:spPr>
            <p:txBody>
              <a:bodyPr rtlCol="0" anchor="ctr"/>
              <a:lstStyle/>
              <a:p>
                <a:endParaRPr lang="en-US" dirty="0"/>
              </a:p>
            </p:txBody>
          </p:sp>
          <p:sp>
            <p:nvSpPr>
              <p:cNvPr id="27" name="Freeform: Shape 26">
                <a:extLst>
                  <a:ext uri="{FF2B5EF4-FFF2-40B4-BE49-F238E27FC236}">
                    <a16:creationId xmlns:a16="http://schemas.microsoft.com/office/drawing/2014/main" id="{D27BC2D8-FD7D-4015-8240-C7260393327A}"/>
                  </a:ext>
                </a:extLst>
              </p:cNvPr>
              <p:cNvSpPr/>
              <p:nvPr/>
            </p:nvSpPr>
            <p:spPr>
              <a:xfrm>
                <a:off x="8478361" y="3167633"/>
                <a:ext cx="214021" cy="400907"/>
              </a:xfrm>
              <a:custGeom>
                <a:avLst/>
                <a:gdLst>
                  <a:gd name="connsiteX0" fmla="*/ 180404 w 214021"/>
                  <a:gd name="connsiteY0" fmla="*/ 400812 h 400907"/>
                  <a:gd name="connsiteX1" fmla="*/ 165925 w 214021"/>
                  <a:gd name="connsiteY1" fmla="*/ 391859 h 400907"/>
                  <a:gd name="connsiteX2" fmla="*/ 76581 w 214021"/>
                  <a:gd name="connsiteY2" fmla="*/ 271844 h 400907"/>
                  <a:gd name="connsiteX3" fmla="*/ 43625 w 214021"/>
                  <a:gd name="connsiteY3" fmla="*/ 295275 h 400907"/>
                  <a:gd name="connsiteX4" fmla="*/ 43625 w 214021"/>
                  <a:gd name="connsiteY4" fmla="*/ 390716 h 400907"/>
                  <a:gd name="connsiteX5" fmla="*/ 33528 w 214021"/>
                  <a:gd name="connsiteY5" fmla="*/ 400812 h 400907"/>
                  <a:gd name="connsiteX6" fmla="*/ 10096 w 214021"/>
                  <a:gd name="connsiteY6" fmla="*/ 400812 h 400907"/>
                  <a:gd name="connsiteX7" fmla="*/ 0 w 214021"/>
                  <a:gd name="connsiteY7" fmla="*/ 390716 h 400907"/>
                  <a:gd name="connsiteX8" fmla="*/ 0 w 214021"/>
                  <a:gd name="connsiteY8" fmla="*/ 10001 h 400907"/>
                  <a:gd name="connsiteX9" fmla="*/ 10096 w 214021"/>
                  <a:gd name="connsiteY9" fmla="*/ 0 h 400907"/>
                  <a:gd name="connsiteX10" fmla="*/ 33528 w 214021"/>
                  <a:gd name="connsiteY10" fmla="*/ 0 h 400907"/>
                  <a:gd name="connsiteX11" fmla="*/ 43625 w 214021"/>
                  <a:gd name="connsiteY11" fmla="*/ 10001 h 400907"/>
                  <a:gd name="connsiteX12" fmla="*/ 43625 w 214021"/>
                  <a:gd name="connsiteY12" fmla="*/ 253460 h 400907"/>
                  <a:gd name="connsiteX13" fmla="*/ 151352 w 214021"/>
                  <a:gd name="connsiteY13" fmla="*/ 141256 h 400907"/>
                  <a:gd name="connsiteX14" fmla="*/ 167544 w 214021"/>
                  <a:gd name="connsiteY14" fmla="*/ 132874 h 400907"/>
                  <a:gd name="connsiteX15" fmla="*/ 194881 w 214021"/>
                  <a:gd name="connsiteY15" fmla="*/ 132874 h 400907"/>
                  <a:gd name="connsiteX16" fmla="*/ 199358 w 214021"/>
                  <a:gd name="connsiteY16" fmla="*/ 141256 h 400907"/>
                  <a:gd name="connsiteX17" fmla="*/ 105537 w 214021"/>
                  <a:gd name="connsiteY17" fmla="*/ 248412 h 400907"/>
                  <a:gd name="connsiteX18" fmla="*/ 212693 w 214021"/>
                  <a:gd name="connsiteY18" fmla="*/ 391954 h 400907"/>
                  <a:gd name="connsiteX19" fmla="*/ 207169 w 214021"/>
                  <a:gd name="connsiteY19" fmla="*/ 400907 h 400907"/>
                  <a:gd name="connsiteX20" fmla="*/ 180404 w 214021"/>
                  <a:gd name="connsiteY20" fmla="*/ 400907 h 4009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214021" h="400907">
                    <a:moveTo>
                      <a:pt x="180404" y="400812"/>
                    </a:moveTo>
                    <a:cubicBezTo>
                      <a:pt x="173164" y="400812"/>
                      <a:pt x="169259" y="398526"/>
                      <a:pt x="165925" y="391859"/>
                    </a:cubicBezTo>
                    <a:cubicBezTo>
                      <a:pt x="144685" y="352806"/>
                      <a:pt x="111728" y="305276"/>
                      <a:pt x="76581" y="271844"/>
                    </a:cubicBezTo>
                    <a:cubicBezTo>
                      <a:pt x="65913" y="280226"/>
                      <a:pt x="54769" y="288036"/>
                      <a:pt x="43625" y="295275"/>
                    </a:cubicBezTo>
                    <a:lnTo>
                      <a:pt x="43625" y="390716"/>
                    </a:lnTo>
                    <a:cubicBezTo>
                      <a:pt x="43625" y="397955"/>
                      <a:pt x="40862" y="400812"/>
                      <a:pt x="33528" y="400812"/>
                    </a:cubicBezTo>
                    <a:lnTo>
                      <a:pt x="10096" y="400812"/>
                    </a:lnTo>
                    <a:cubicBezTo>
                      <a:pt x="2857" y="400812"/>
                      <a:pt x="0" y="398050"/>
                      <a:pt x="0" y="390716"/>
                    </a:cubicBezTo>
                    <a:lnTo>
                      <a:pt x="0" y="10001"/>
                    </a:lnTo>
                    <a:cubicBezTo>
                      <a:pt x="0" y="2762"/>
                      <a:pt x="2762" y="0"/>
                      <a:pt x="10096" y="0"/>
                    </a:cubicBezTo>
                    <a:lnTo>
                      <a:pt x="33528" y="0"/>
                    </a:lnTo>
                    <a:cubicBezTo>
                      <a:pt x="40767" y="0"/>
                      <a:pt x="43625" y="2762"/>
                      <a:pt x="43625" y="10001"/>
                    </a:cubicBezTo>
                    <a:lnTo>
                      <a:pt x="43625" y="253460"/>
                    </a:lnTo>
                    <a:cubicBezTo>
                      <a:pt x="84391" y="224409"/>
                      <a:pt x="127349" y="176975"/>
                      <a:pt x="151352" y="141256"/>
                    </a:cubicBezTo>
                    <a:cubicBezTo>
                      <a:pt x="155829" y="135065"/>
                      <a:pt x="159734" y="132874"/>
                      <a:pt x="167544" y="132874"/>
                    </a:cubicBezTo>
                    <a:lnTo>
                      <a:pt x="194881" y="132874"/>
                    </a:lnTo>
                    <a:cubicBezTo>
                      <a:pt x="201073" y="132874"/>
                      <a:pt x="202692" y="136208"/>
                      <a:pt x="199358" y="141256"/>
                    </a:cubicBezTo>
                    <a:cubicBezTo>
                      <a:pt x="175355" y="178118"/>
                      <a:pt x="142399" y="215456"/>
                      <a:pt x="105537" y="248412"/>
                    </a:cubicBezTo>
                    <a:cubicBezTo>
                      <a:pt x="146875" y="286893"/>
                      <a:pt x="190405" y="344996"/>
                      <a:pt x="212693" y="391954"/>
                    </a:cubicBezTo>
                    <a:cubicBezTo>
                      <a:pt x="215551" y="397478"/>
                      <a:pt x="213836" y="400907"/>
                      <a:pt x="207169" y="400907"/>
                    </a:cubicBezTo>
                    <a:lnTo>
                      <a:pt x="180404" y="400907"/>
                    </a:lnTo>
                    <a:close/>
                  </a:path>
                </a:pathLst>
              </a:custGeom>
              <a:grpFill/>
              <a:ln w="9525" cap="flat">
                <a:noFill/>
                <a:prstDash val="solid"/>
                <a:miter/>
              </a:ln>
            </p:spPr>
            <p:txBody>
              <a:bodyPr rtlCol="0" anchor="ctr"/>
              <a:lstStyle/>
              <a:p>
                <a:endParaRPr lang="en-US" dirty="0"/>
              </a:p>
            </p:txBody>
          </p:sp>
          <p:sp>
            <p:nvSpPr>
              <p:cNvPr id="28" name="Freeform: Shape 27">
                <a:extLst>
                  <a:ext uri="{FF2B5EF4-FFF2-40B4-BE49-F238E27FC236}">
                    <a16:creationId xmlns:a16="http://schemas.microsoft.com/office/drawing/2014/main" id="{2C18D451-3D41-4E25-9271-105671494D81}"/>
                  </a:ext>
                </a:extLst>
              </p:cNvPr>
              <p:cNvSpPr/>
              <p:nvPr/>
            </p:nvSpPr>
            <p:spPr>
              <a:xfrm>
                <a:off x="8725417" y="3294792"/>
                <a:ext cx="198427" cy="279272"/>
              </a:xfrm>
              <a:custGeom>
                <a:avLst/>
                <a:gdLst>
                  <a:gd name="connsiteX0" fmla="*/ 96320 w 198427"/>
                  <a:gd name="connsiteY0" fmla="*/ 279273 h 279272"/>
                  <a:gd name="connsiteX1" fmla="*/ 4213 w 198427"/>
                  <a:gd name="connsiteY1" fmla="*/ 250222 h 279272"/>
                  <a:gd name="connsiteX2" fmla="*/ 2594 w 198427"/>
                  <a:gd name="connsiteY2" fmla="*/ 236220 h 279272"/>
                  <a:gd name="connsiteX3" fmla="*/ 13167 w 198427"/>
                  <a:gd name="connsiteY3" fmla="*/ 222218 h 279272"/>
                  <a:gd name="connsiteX4" fmla="*/ 27168 w 198427"/>
                  <a:gd name="connsiteY4" fmla="*/ 220027 h 279272"/>
                  <a:gd name="connsiteX5" fmla="*/ 96987 w 198427"/>
                  <a:gd name="connsiteY5" fmla="*/ 243459 h 279272"/>
                  <a:gd name="connsiteX6" fmla="*/ 154994 w 198427"/>
                  <a:gd name="connsiteY6" fmla="*/ 203263 h 279272"/>
                  <a:gd name="connsiteX7" fmla="*/ 94129 w 198427"/>
                  <a:gd name="connsiteY7" fmla="*/ 156877 h 279272"/>
                  <a:gd name="connsiteX8" fmla="*/ 3070 w 198427"/>
                  <a:gd name="connsiteY8" fmla="*/ 78200 h 279272"/>
                  <a:gd name="connsiteX9" fmla="*/ 104702 w 198427"/>
                  <a:gd name="connsiteY9" fmla="*/ 0 h 279272"/>
                  <a:gd name="connsiteX10" fmla="*/ 187379 w 198427"/>
                  <a:gd name="connsiteY10" fmla="*/ 22384 h 279272"/>
                  <a:gd name="connsiteX11" fmla="*/ 190141 w 198427"/>
                  <a:gd name="connsiteY11" fmla="*/ 36385 h 279272"/>
                  <a:gd name="connsiteX12" fmla="*/ 180045 w 198427"/>
                  <a:gd name="connsiteY12" fmla="*/ 50863 h 279272"/>
                  <a:gd name="connsiteX13" fmla="*/ 166615 w 198427"/>
                  <a:gd name="connsiteY13" fmla="*/ 53626 h 279272"/>
                  <a:gd name="connsiteX14" fmla="*/ 104131 w 198427"/>
                  <a:gd name="connsiteY14" fmla="*/ 35719 h 279272"/>
                  <a:gd name="connsiteX15" fmla="*/ 46600 w 198427"/>
                  <a:gd name="connsiteY15" fmla="*/ 76486 h 279272"/>
                  <a:gd name="connsiteX16" fmla="*/ 106893 w 198427"/>
                  <a:gd name="connsiteY16" fmla="*/ 120015 h 279272"/>
                  <a:gd name="connsiteX17" fmla="*/ 198428 w 198427"/>
                  <a:gd name="connsiteY17" fmla="*/ 200406 h 279272"/>
                  <a:gd name="connsiteX18" fmla="*/ 96320 w 198427"/>
                  <a:gd name="connsiteY18" fmla="*/ 279273 h 2792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98427" h="279272">
                    <a:moveTo>
                      <a:pt x="96320" y="279273"/>
                    </a:moveTo>
                    <a:cubicBezTo>
                      <a:pt x="53934" y="279273"/>
                      <a:pt x="22692" y="265843"/>
                      <a:pt x="4213" y="250222"/>
                    </a:cubicBezTo>
                    <a:cubicBezTo>
                      <a:pt x="-835" y="246316"/>
                      <a:pt x="-1311" y="241268"/>
                      <a:pt x="2594" y="236220"/>
                    </a:cubicBezTo>
                    <a:lnTo>
                      <a:pt x="13167" y="222218"/>
                    </a:lnTo>
                    <a:cubicBezTo>
                      <a:pt x="17643" y="216694"/>
                      <a:pt x="21549" y="216122"/>
                      <a:pt x="27168" y="220027"/>
                    </a:cubicBezTo>
                    <a:cubicBezTo>
                      <a:pt x="45647" y="234505"/>
                      <a:pt x="67936" y="243459"/>
                      <a:pt x="96987" y="243459"/>
                    </a:cubicBezTo>
                    <a:cubicBezTo>
                      <a:pt x="128800" y="243459"/>
                      <a:pt x="154994" y="230029"/>
                      <a:pt x="154994" y="203263"/>
                    </a:cubicBezTo>
                    <a:cubicBezTo>
                      <a:pt x="154994" y="173641"/>
                      <a:pt x="127657" y="165259"/>
                      <a:pt x="94129" y="156877"/>
                    </a:cubicBezTo>
                    <a:cubicBezTo>
                      <a:pt x="56125" y="147352"/>
                      <a:pt x="3070" y="138493"/>
                      <a:pt x="3070" y="78200"/>
                    </a:cubicBezTo>
                    <a:cubicBezTo>
                      <a:pt x="3070" y="30194"/>
                      <a:pt x="44980" y="0"/>
                      <a:pt x="104702" y="0"/>
                    </a:cubicBezTo>
                    <a:cubicBezTo>
                      <a:pt x="141564" y="0"/>
                      <a:pt x="169472" y="9525"/>
                      <a:pt x="187379" y="22384"/>
                    </a:cubicBezTo>
                    <a:cubicBezTo>
                      <a:pt x="192904" y="26289"/>
                      <a:pt x="193570" y="30766"/>
                      <a:pt x="190141" y="36385"/>
                    </a:cubicBezTo>
                    <a:lnTo>
                      <a:pt x="180045" y="50863"/>
                    </a:lnTo>
                    <a:cubicBezTo>
                      <a:pt x="176140" y="57055"/>
                      <a:pt x="172806" y="57531"/>
                      <a:pt x="166615" y="53626"/>
                    </a:cubicBezTo>
                    <a:cubicBezTo>
                      <a:pt x="150993" y="43053"/>
                      <a:pt x="130324" y="35719"/>
                      <a:pt x="104131" y="35719"/>
                    </a:cubicBezTo>
                    <a:cubicBezTo>
                      <a:pt x="66126" y="35719"/>
                      <a:pt x="46600" y="53626"/>
                      <a:pt x="46600" y="76486"/>
                    </a:cubicBezTo>
                    <a:cubicBezTo>
                      <a:pt x="46600" y="107156"/>
                      <a:pt x="74508" y="112204"/>
                      <a:pt x="106893" y="120015"/>
                    </a:cubicBezTo>
                    <a:cubicBezTo>
                      <a:pt x="149279" y="130111"/>
                      <a:pt x="198428" y="144018"/>
                      <a:pt x="198428" y="200406"/>
                    </a:cubicBezTo>
                    <a:cubicBezTo>
                      <a:pt x="198523" y="250222"/>
                      <a:pt x="153851" y="279273"/>
                      <a:pt x="96320" y="279273"/>
                    </a:cubicBezTo>
                    <a:close/>
                  </a:path>
                </a:pathLst>
              </a:custGeom>
              <a:grpFill/>
              <a:ln w="9525" cap="flat">
                <a:noFill/>
                <a:prstDash val="solid"/>
                <a:miter/>
              </a:ln>
            </p:spPr>
            <p:txBody>
              <a:bodyPr rtlCol="0" anchor="ctr"/>
              <a:lstStyle/>
              <a:p>
                <a:endParaRPr lang="en-US" dirty="0"/>
              </a:p>
            </p:txBody>
          </p:sp>
        </p:grpSp>
        <p:sp>
          <p:nvSpPr>
            <p:cNvPr id="29" name="Freeform: Shape 28">
              <a:extLst>
                <a:ext uri="{FF2B5EF4-FFF2-40B4-BE49-F238E27FC236}">
                  <a16:creationId xmlns:a16="http://schemas.microsoft.com/office/drawing/2014/main" id="{F4F4A1A6-3670-4890-A51E-D2A2C44FE23C}"/>
                </a:ext>
              </a:extLst>
            </p:cNvPr>
            <p:cNvSpPr/>
            <p:nvPr/>
          </p:nvSpPr>
          <p:spPr>
            <a:xfrm>
              <a:off x="515938" y="2471737"/>
              <a:ext cx="1909857" cy="1909857"/>
            </a:xfrm>
            <a:custGeom>
              <a:avLst/>
              <a:gdLst>
                <a:gd name="connsiteX0" fmla="*/ 1169194 w 1909857"/>
                <a:gd name="connsiteY0" fmla="*/ 706279 h 1909857"/>
                <a:gd name="connsiteX1" fmla="*/ 1282732 w 1909857"/>
                <a:gd name="connsiteY1" fmla="*/ 512350 h 1909857"/>
                <a:gd name="connsiteX2" fmla="*/ 1169194 w 1909857"/>
                <a:gd name="connsiteY2" fmla="*/ 706279 h 1909857"/>
                <a:gd name="connsiteX3" fmla="*/ 669227 w 1909857"/>
                <a:gd name="connsiteY3" fmla="*/ 745998 h 1909857"/>
                <a:gd name="connsiteX4" fmla="*/ 808101 w 1909857"/>
                <a:gd name="connsiteY4" fmla="*/ 510254 h 1909857"/>
                <a:gd name="connsiteX5" fmla="*/ 669227 w 1909857"/>
                <a:gd name="connsiteY5" fmla="*/ 745998 h 1909857"/>
                <a:gd name="connsiteX6" fmla="*/ 581978 w 1909857"/>
                <a:gd name="connsiteY6" fmla="*/ 1370267 h 1909857"/>
                <a:gd name="connsiteX7" fmla="*/ 515874 w 1909857"/>
                <a:gd name="connsiteY7" fmla="*/ 1304354 h 1909857"/>
                <a:gd name="connsiteX8" fmla="*/ 792575 w 1909857"/>
                <a:gd name="connsiteY8" fmla="*/ 1023842 h 1909857"/>
                <a:gd name="connsiteX9" fmla="*/ 581978 w 1909857"/>
                <a:gd name="connsiteY9" fmla="*/ 1370267 h 1909857"/>
                <a:gd name="connsiteX10" fmla="*/ 1309402 w 1909857"/>
                <a:gd name="connsiteY10" fmla="*/ 999935 h 1909857"/>
                <a:gd name="connsiteX11" fmla="*/ 1150715 w 1909857"/>
                <a:gd name="connsiteY11" fmla="*/ 1145381 h 1909857"/>
                <a:gd name="connsiteX12" fmla="*/ 1243298 w 1909857"/>
                <a:gd name="connsiteY12" fmla="*/ 1264349 h 1909857"/>
                <a:gd name="connsiteX13" fmla="*/ 1280255 w 1909857"/>
                <a:gd name="connsiteY13" fmla="*/ 1229963 h 1909857"/>
                <a:gd name="connsiteX14" fmla="*/ 1238250 w 1909857"/>
                <a:gd name="connsiteY14" fmla="*/ 1135761 h 1909857"/>
                <a:gd name="connsiteX15" fmla="*/ 1304163 w 1909857"/>
                <a:gd name="connsiteY15" fmla="*/ 1079183 h 1909857"/>
                <a:gd name="connsiteX16" fmla="*/ 1397318 w 1909857"/>
                <a:gd name="connsiteY16" fmla="*/ 1204151 h 1909857"/>
                <a:gd name="connsiteX17" fmla="*/ 1238060 w 1909857"/>
                <a:gd name="connsiteY17" fmla="*/ 1370171 h 1909857"/>
                <a:gd name="connsiteX18" fmla="*/ 1055561 w 1909857"/>
                <a:gd name="connsiteY18" fmla="*/ 1150525 h 1909857"/>
                <a:gd name="connsiteX19" fmla="*/ 1224820 w 1909857"/>
                <a:gd name="connsiteY19" fmla="*/ 899255 h 1909857"/>
                <a:gd name="connsiteX20" fmla="*/ 1372172 w 1909857"/>
                <a:gd name="connsiteY20" fmla="*/ 859441 h 1909857"/>
                <a:gd name="connsiteX21" fmla="*/ 1294733 w 1909857"/>
                <a:gd name="connsiteY21" fmla="*/ 817531 h 1909857"/>
                <a:gd name="connsiteX22" fmla="*/ 1224343 w 1909857"/>
                <a:gd name="connsiteY22" fmla="*/ 828770 h 1909857"/>
                <a:gd name="connsiteX23" fmla="*/ 1185196 w 1909857"/>
                <a:gd name="connsiteY23" fmla="*/ 780193 h 1909857"/>
                <a:gd name="connsiteX24" fmla="*/ 1370362 w 1909857"/>
                <a:gd name="connsiteY24" fmla="*/ 528923 h 1909857"/>
                <a:gd name="connsiteX25" fmla="*/ 1277779 w 1909857"/>
                <a:gd name="connsiteY25" fmla="*/ 438912 h 1909857"/>
                <a:gd name="connsiteX26" fmla="*/ 1087279 w 1909857"/>
                <a:gd name="connsiteY26" fmla="*/ 700754 h 1909857"/>
                <a:gd name="connsiteX27" fmla="*/ 1092613 w 1909857"/>
                <a:gd name="connsiteY27" fmla="*/ 761619 h 1909857"/>
                <a:gd name="connsiteX28" fmla="*/ 880110 w 1909857"/>
                <a:gd name="connsiteY28" fmla="*/ 898588 h 1909857"/>
                <a:gd name="connsiteX29" fmla="*/ 890302 w 1909857"/>
                <a:gd name="connsiteY29" fmla="*/ 818388 h 1909857"/>
                <a:gd name="connsiteX30" fmla="*/ 965645 w 1909857"/>
                <a:gd name="connsiteY30" fmla="*/ 692849 h 1909857"/>
                <a:gd name="connsiteX31" fmla="*/ 933926 w 1909857"/>
                <a:gd name="connsiteY31" fmla="*/ 658463 h 1909857"/>
                <a:gd name="connsiteX32" fmla="*/ 830771 w 1909857"/>
                <a:gd name="connsiteY32" fmla="*/ 793337 h 1909857"/>
                <a:gd name="connsiteX33" fmla="*/ 719709 w 1909857"/>
                <a:gd name="connsiteY33" fmla="*/ 859536 h 1909857"/>
                <a:gd name="connsiteX34" fmla="*/ 674751 w 1909857"/>
                <a:gd name="connsiteY34" fmla="*/ 819817 h 1909857"/>
                <a:gd name="connsiteX35" fmla="*/ 899636 w 1909857"/>
                <a:gd name="connsiteY35" fmla="*/ 523494 h 1909857"/>
                <a:gd name="connsiteX36" fmla="*/ 809720 w 1909857"/>
                <a:gd name="connsiteY36" fmla="*/ 438817 h 1909857"/>
                <a:gd name="connsiteX37" fmla="*/ 590169 w 1909857"/>
                <a:gd name="connsiteY37" fmla="*/ 753618 h 1909857"/>
                <a:gd name="connsiteX38" fmla="*/ 531971 w 1909857"/>
                <a:gd name="connsiteY38" fmla="*/ 674275 h 1909857"/>
                <a:gd name="connsiteX39" fmla="*/ 545211 w 1909857"/>
                <a:gd name="connsiteY39" fmla="*/ 594932 h 1909857"/>
                <a:gd name="connsiteX40" fmla="*/ 524066 w 1909857"/>
                <a:gd name="connsiteY40" fmla="*/ 571119 h 1909857"/>
                <a:gd name="connsiteX41" fmla="*/ 460534 w 1909857"/>
                <a:gd name="connsiteY41" fmla="*/ 684848 h 1909857"/>
                <a:gd name="connsiteX42" fmla="*/ 592836 w 1909857"/>
                <a:gd name="connsiteY42" fmla="*/ 827723 h 1909857"/>
                <a:gd name="connsiteX43" fmla="*/ 703898 w 1909857"/>
                <a:gd name="connsiteY43" fmla="*/ 925544 h 1909857"/>
                <a:gd name="connsiteX44" fmla="*/ 809720 w 1909857"/>
                <a:gd name="connsiteY44" fmla="*/ 888587 h 1909857"/>
                <a:gd name="connsiteX45" fmla="*/ 801719 w 1909857"/>
                <a:gd name="connsiteY45" fmla="*/ 938879 h 1909857"/>
                <a:gd name="connsiteX46" fmla="*/ 523970 w 1909857"/>
                <a:gd name="connsiteY46" fmla="*/ 1110806 h 1909857"/>
                <a:gd name="connsiteX47" fmla="*/ 428720 w 1909857"/>
                <a:gd name="connsiteY47" fmla="*/ 1298639 h 1909857"/>
                <a:gd name="connsiteX48" fmla="*/ 582168 w 1909857"/>
                <a:gd name="connsiteY48" fmla="*/ 1451991 h 1909857"/>
                <a:gd name="connsiteX49" fmla="*/ 841438 w 1909857"/>
                <a:gd name="connsiteY49" fmla="*/ 1219200 h 1909857"/>
                <a:gd name="connsiteX50" fmla="*/ 876395 w 1909857"/>
                <a:gd name="connsiteY50" fmla="*/ 978694 h 1909857"/>
                <a:gd name="connsiteX51" fmla="*/ 1119188 w 1909857"/>
                <a:gd name="connsiteY51" fmla="*/ 825151 h 1909857"/>
                <a:gd name="connsiteX52" fmla="*/ 1145667 w 1909857"/>
                <a:gd name="connsiteY52" fmla="*/ 856869 h 1909857"/>
                <a:gd name="connsiteX53" fmla="*/ 957929 w 1909857"/>
                <a:gd name="connsiteY53" fmla="*/ 1161002 h 1909857"/>
                <a:gd name="connsiteX54" fmla="*/ 1233011 w 1909857"/>
                <a:gd name="connsiteY54" fmla="*/ 1451991 h 1909857"/>
                <a:gd name="connsiteX55" fmla="*/ 1487043 w 1909857"/>
                <a:gd name="connsiteY55" fmla="*/ 1208723 h 1909857"/>
                <a:gd name="connsiteX56" fmla="*/ 1309402 w 1909857"/>
                <a:gd name="connsiteY56" fmla="*/ 999935 h 1909857"/>
                <a:gd name="connsiteX57" fmla="*/ 1764125 w 1909857"/>
                <a:gd name="connsiteY57" fmla="*/ 1227106 h 1909857"/>
                <a:gd name="connsiteX58" fmla="*/ 1759268 w 1909857"/>
                <a:gd name="connsiteY58" fmla="*/ 1228154 h 1909857"/>
                <a:gd name="connsiteX59" fmla="*/ 1756410 w 1909857"/>
                <a:gd name="connsiteY59" fmla="*/ 1224725 h 1909857"/>
                <a:gd name="connsiteX60" fmla="*/ 1788224 w 1909857"/>
                <a:gd name="connsiteY60" fmla="*/ 1021080 h 1909857"/>
                <a:gd name="connsiteX61" fmla="*/ 1679829 w 1909857"/>
                <a:gd name="connsiteY61" fmla="*/ 833247 h 1909857"/>
                <a:gd name="connsiteX62" fmla="*/ 1616297 w 1909857"/>
                <a:gd name="connsiteY62" fmla="*/ 899351 h 1909857"/>
                <a:gd name="connsiteX63" fmla="*/ 1703546 w 1909857"/>
                <a:gd name="connsiteY63" fmla="*/ 1132142 h 1909857"/>
                <a:gd name="connsiteX64" fmla="*/ 1669161 w 1909857"/>
                <a:gd name="connsiteY64" fmla="*/ 1322546 h 1909857"/>
                <a:gd name="connsiteX65" fmla="*/ 954977 w 1909857"/>
                <a:gd name="connsiteY65" fmla="*/ 1806512 h 1909857"/>
                <a:gd name="connsiteX66" fmla="*/ 685419 w 1909857"/>
                <a:gd name="connsiteY66" fmla="*/ 1764411 h 1909857"/>
                <a:gd name="connsiteX67" fmla="*/ 684181 w 1909857"/>
                <a:gd name="connsiteY67" fmla="*/ 1759172 h 1909857"/>
                <a:gd name="connsiteX68" fmla="*/ 688086 w 1909857"/>
                <a:gd name="connsiteY68" fmla="*/ 1756505 h 1909857"/>
                <a:gd name="connsiteX69" fmla="*/ 891540 w 1909857"/>
                <a:gd name="connsiteY69" fmla="*/ 1788128 h 1909857"/>
                <a:gd name="connsiteX70" fmla="*/ 1076706 w 1909857"/>
                <a:gd name="connsiteY70" fmla="*/ 1682210 h 1909857"/>
                <a:gd name="connsiteX71" fmla="*/ 1010507 w 1909857"/>
                <a:gd name="connsiteY71" fmla="*/ 1616202 h 1909857"/>
                <a:gd name="connsiteX72" fmla="*/ 780383 w 1909857"/>
                <a:gd name="connsiteY72" fmla="*/ 1706118 h 1909857"/>
                <a:gd name="connsiteX73" fmla="*/ 587312 w 1909857"/>
                <a:gd name="connsiteY73" fmla="*/ 1671733 h 1909857"/>
                <a:gd name="connsiteX74" fmla="*/ 103251 w 1909857"/>
                <a:gd name="connsiteY74" fmla="*/ 954881 h 1909857"/>
                <a:gd name="connsiteX75" fmla="*/ 145923 w 1909857"/>
                <a:gd name="connsiteY75" fmla="*/ 685324 h 1909857"/>
                <a:gd name="connsiteX76" fmla="*/ 150590 w 1909857"/>
                <a:gd name="connsiteY76" fmla="*/ 684562 h 1909857"/>
                <a:gd name="connsiteX77" fmla="*/ 153353 w 1909857"/>
                <a:gd name="connsiteY77" fmla="*/ 687991 h 1909857"/>
                <a:gd name="connsiteX78" fmla="*/ 121730 w 1909857"/>
                <a:gd name="connsiteY78" fmla="*/ 891445 h 1909857"/>
                <a:gd name="connsiteX79" fmla="*/ 230124 w 1909857"/>
                <a:gd name="connsiteY79" fmla="*/ 1076611 h 1909857"/>
                <a:gd name="connsiteX80" fmla="*/ 293656 w 1909857"/>
                <a:gd name="connsiteY80" fmla="*/ 1013174 h 1909857"/>
                <a:gd name="connsiteX81" fmla="*/ 206407 w 1909857"/>
                <a:gd name="connsiteY81" fmla="*/ 780383 h 1909857"/>
                <a:gd name="connsiteX82" fmla="*/ 240792 w 1909857"/>
                <a:gd name="connsiteY82" fmla="*/ 587216 h 1909857"/>
                <a:gd name="connsiteX83" fmla="*/ 955072 w 1909857"/>
                <a:gd name="connsiteY83" fmla="*/ 103156 h 1909857"/>
                <a:gd name="connsiteX84" fmla="*/ 1224820 w 1909857"/>
                <a:gd name="connsiteY84" fmla="*/ 148114 h 1909857"/>
                <a:gd name="connsiteX85" fmla="*/ 1225582 w 1909857"/>
                <a:gd name="connsiteY85" fmla="*/ 152876 h 1909857"/>
                <a:gd name="connsiteX86" fmla="*/ 1222153 w 1909857"/>
                <a:gd name="connsiteY86" fmla="*/ 155543 h 1909857"/>
                <a:gd name="connsiteX87" fmla="*/ 1018413 w 1909857"/>
                <a:gd name="connsiteY87" fmla="*/ 121730 h 1909857"/>
                <a:gd name="connsiteX88" fmla="*/ 833342 w 1909857"/>
                <a:gd name="connsiteY88" fmla="*/ 230219 h 1909857"/>
                <a:gd name="connsiteX89" fmla="*/ 899446 w 1909857"/>
                <a:gd name="connsiteY89" fmla="*/ 293656 h 1909857"/>
                <a:gd name="connsiteX90" fmla="*/ 1129570 w 1909857"/>
                <a:gd name="connsiteY90" fmla="*/ 206407 h 1909857"/>
                <a:gd name="connsiteX91" fmla="*/ 1322642 w 1909857"/>
                <a:gd name="connsiteY91" fmla="*/ 240792 h 1909857"/>
                <a:gd name="connsiteX92" fmla="*/ 1806702 w 1909857"/>
                <a:gd name="connsiteY92" fmla="*/ 954977 h 1909857"/>
                <a:gd name="connsiteX93" fmla="*/ 1764125 w 1909857"/>
                <a:gd name="connsiteY93" fmla="*/ 1227106 h 1909857"/>
                <a:gd name="connsiteX94" fmla="*/ 954977 w 1909857"/>
                <a:gd name="connsiteY94" fmla="*/ 44958 h 1909857"/>
                <a:gd name="connsiteX95" fmla="*/ 44958 w 1909857"/>
                <a:gd name="connsiteY95" fmla="*/ 954881 h 1909857"/>
                <a:gd name="connsiteX96" fmla="*/ 954977 w 1909857"/>
                <a:gd name="connsiteY96" fmla="*/ 1864805 h 1909857"/>
                <a:gd name="connsiteX97" fmla="*/ 1864805 w 1909857"/>
                <a:gd name="connsiteY97" fmla="*/ 954881 h 1909857"/>
                <a:gd name="connsiteX98" fmla="*/ 954977 w 1909857"/>
                <a:gd name="connsiteY98" fmla="*/ 44958 h 1909857"/>
                <a:gd name="connsiteX99" fmla="*/ 954977 w 1909857"/>
                <a:gd name="connsiteY99" fmla="*/ 1909858 h 1909857"/>
                <a:gd name="connsiteX100" fmla="*/ 0 w 1909857"/>
                <a:gd name="connsiteY100" fmla="*/ 954881 h 1909857"/>
                <a:gd name="connsiteX101" fmla="*/ 954977 w 1909857"/>
                <a:gd name="connsiteY101" fmla="*/ 0 h 1909857"/>
                <a:gd name="connsiteX102" fmla="*/ 1909858 w 1909857"/>
                <a:gd name="connsiteY102" fmla="*/ 954881 h 1909857"/>
                <a:gd name="connsiteX103" fmla="*/ 954977 w 1909857"/>
                <a:gd name="connsiteY103" fmla="*/ 1909858 h 19098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Lst>
              <a:rect l="l" t="t" r="r" b="b"/>
              <a:pathLst>
                <a:path w="1909857" h="1909857">
                  <a:moveTo>
                    <a:pt x="1169194" y="706279"/>
                  </a:moveTo>
                  <a:cubicBezTo>
                    <a:pt x="1169194" y="597789"/>
                    <a:pt x="1242536" y="492347"/>
                    <a:pt x="1282732" y="512350"/>
                  </a:cubicBezTo>
                  <a:cubicBezTo>
                    <a:pt x="1328452" y="535210"/>
                    <a:pt x="1248632" y="637508"/>
                    <a:pt x="1169194" y="706279"/>
                  </a:cubicBezTo>
                  <a:moveTo>
                    <a:pt x="669227" y="745998"/>
                  </a:moveTo>
                  <a:cubicBezTo>
                    <a:pt x="669227" y="658749"/>
                    <a:pt x="755428" y="492728"/>
                    <a:pt x="808101" y="510254"/>
                  </a:cubicBezTo>
                  <a:cubicBezTo>
                    <a:pt x="870204" y="530924"/>
                    <a:pt x="756571" y="698278"/>
                    <a:pt x="669227" y="745998"/>
                  </a:cubicBezTo>
                  <a:close/>
                  <a:moveTo>
                    <a:pt x="581978" y="1370267"/>
                  </a:moveTo>
                  <a:cubicBezTo>
                    <a:pt x="542354" y="1372076"/>
                    <a:pt x="515874" y="1346740"/>
                    <a:pt x="515874" y="1304354"/>
                  </a:cubicBezTo>
                  <a:cubicBezTo>
                    <a:pt x="515874" y="1190625"/>
                    <a:pt x="673513" y="1082040"/>
                    <a:pt x="792575" y="1023842"/>
                  </a:cubicBezTo>
                  <a:cubicBezTo>
                    <a:pt x="771430" y="1182529"/>
                    <a:pt x="717899" y="1364075"/>
                    <a:pt x="581978" y="1370267"/>
                  </a:cubicBezTo>
                  <a:close/>
                  <a:moveTo>
                    <a:pt x="1309402" y="999935"/>
                  </a:moveTo>
                  <a:cubicBezTo>
                    <a:pt x="1219581" y="999935"/>
                    <a:pt x="1150715" y="1066133"/>
                    <a:pt x="1150715" y="1145381"/>
                  </a:cubicBezTo>
                  <a:cubicBezTo>
                    <a:pt x="1150715" y="1211580"/>
                    <a:pt x="1190339" y="1264349"/>
                    <a:pt x="1243298" y="1264349"/>
                  </a:cubicBezTo>
                  <a:cubicBezTo>
                    <a:pt x="1261872" y="1264349"/>
                    <a:pt x="1280255" y="1253776"/>
                    <a:pt x="1280255" y="1229963"/>
                  </a:cubicBezTo>
                  <a:cubicBezTo>
                    <a:pt x="1280255" y="1195578"/>
                    <a:pt x="1234726" y="1187196"/>
                    <a:pt x="1238250" y="1135761"/>
                  </a:cubicBezTo>
                  <a:cubicBezTo>
                    <a:pt x="1240441" y="1101852"/>
                    <a:pt x="1272445" y="1079183"/>
                    <a:pt x="1304163" y="1079183"/>
                  </a:cubicBezTo>
                  <a:cubicBezTo>
                    <a:pt x="1367695" y="1079183"/>
                    <a:pt x="1397318" y="1140714"/>
                    <a:pt x="1397318" y="1204151"/>
                  </a:cubicBezTo>
                  <a:cubicBezTo>
                    <a:pt x="1394651" y="1302068"/>
                    <a:pt x="1322642" y="1370171"/>
                    <a:pt x="1238060" y="1370171"/>
                  </a:cubicBezTo>
                  <a:cubicBezTo>
                    <a:pt x="1126903" y="1370171"/>
                    <a:pt x="1055561" y="1264349"/>
                    <a:pt x="1055561" y="1150525"/>
                  </a:cubicBezTo>
                  <a:cubicBezTo>
                    <a:pt x="1055561" y="981265"/>
                    <a:pt x="1166622" y="915067"/>
                    <a:pt x="1224820" y="899255"/>
                  </a:cubicBezTo>
                  <a:cubicBezTo>
                    <a:pt x="1225391" y="899160"/>
                    <a:pt x="1377029" y="926306"/>
                    <a:pt x="1372172" y="859441"/>
                  </a:cubicBezTo>
                  <a:cubicBezTo>
                    <a:pt x="1370171" y="830104"/>
                    <a:pt x="1326356" y="818864"/>
                    <a:pt x="1294733" y="817531"/>
                  </a:cubicBezTo>
                  <a:cubicBezTo>
                    <a:pt x="1259586" y="816102"/>
                    <a:pt x="1224343" y="828770"/>
                    <a:pt x="1224343" y="828770"/>
                  </a:cubicBezTo>
                  <a:cubicBezTo>
                    <a:pt x="1205865" y="819436"/>
                    <a:pt x="1193102" y="801243"/>
                    <a:pt x="1185196" y="780193"/>
                  </a:cubicBezTo>
                  <a:cubicBezTo>
                    <a:pt x="1293590" y="698183"/>
                    <a:pt x="1370362" y="618839"/>
                    <a:pt x="1370362" y="528923"/>
                  </a:cubicBezTo>
                  <a:cubicBezTo>
                    <a:pt x="1370362" y="481298"/>
                    <a:pt x="1338643" y="438912"/>
                    <a:pt x="1277779" y="438912"/>
                  </a:cubicBezTo>
                  <a:cubicBezTo>
                    <a:pt x="1169384" y="438912"/>
                    <a:pt x="1087279" y="576453"/>
                    <a:pt x="1087279" y="700754"/>
                  </a:cubicBezTo>
                  <a:cubicBezTo>
                    <a:pt x="1087279" y="721900"/>
                    <a:pt x="1087279" y="743140"/>
                    <a:pt x="1092613" y="761619"/>
                  </a:cubicBezTo>
                  <a:cubicBezTo>
                    <a:pt x="1023842" y="811911"/>
                    <a:pt x="972693" y="843058"/>
                    <a:pt x="880110" y="898588"/>
                  </a:cubicBezTo>
                  <a:cubicBezTo>
                    <a:pt x="880110" y="886968"/>
                    <a:pt x="882491" y="857155"/>
                    <a:pt x="890302" y="818388"/>
                  </a:cubicBezTo>
                  <a:cubicBezTo>
                    <a:pt x="922020" y="784003"/>
                    <a:pt x="965645" y="732568"/>
                    <a:pt x="965645" y="692849"/>
                  </a:cubicBezTo>
                  <a:cubicBezTo>
                    <a:pt x="965645" y="674370"/>
                    <a:pt x="955167" y="658463"/>
                    <a:pt x="933926" y="658463"/>
                  </a:cubicBezTo>
                  <a:cubicBezTo>
                    <a:pt x="881063" y="658463"/>
                    <a:pt x="841343" y="737807"/>
                    <a:pt x="830771" y="793337"/>
                  </a:cubicBezTo>
                  <a:cubicBezTo>
                    <a:pt x="806958" y="822388"/>
                    <a:pt x="759333" y="859536"/>
                    <a:pt x="719709" y="859536"/>
                  </a:cubicBezTo>
                  <a:cubicBezTo>
                    <a:pt x="687991" y="859536"/>
                    <a:pt x="677418" y="830390"/>
                    <a:pt x="674751" y="819817"/>
                  </a:cubicBezTo>
                  <a:cubicBezTo>
                    <a:pt x="775335" y="785336"/>
                    <a:pt x="899636" y="647890"/>
                    <a:pt x="899636" y="523494"/>
                  </a:cubicBezTo>
                  <a:cubicBezTo>
                    <a:pt x="899636" y="497015"/>
                    <a:pt x="889063" y="438817"/>
                    <a:pt x="809720" y="438817"/>
                  </a:cubicBezTo>
                  <a:cubicBezTo>
                    <a:pt x="690658" y="438817"/>
                    <a:pt x="590169" y="616077"/>
                    <a:pt x="590169" y="753618"/>
                  </a:cubicBezTo>
                  <a:cubicBezTo>
                    <a:pt x="547783" y="753618"/>
                    <a:pt x="531971" y="708660"/>
                    <a:pt x="531971" y="674275"/>
                  </a:cubicBezTo>
                  <a:cubicBezTo>
                    <a:pt x="531971" y="639890"/>
                    <a:pt x="545211" y="605504"/>
                    <a:pt x="545211" y="594932"/>
                  </a:cubicBezTo>
                  <a:cubicBezTo>
                    <a:pt x="545211" y="584359"/>
                    <a:pt x="539877" y="571119"/>
                    <a:pt x="524066" y="571119"/>
                  </a:cubicBezTo>
                  <a:cubicBezTo>
                    <a:pt x="484346" y="571119"/>
                    <a:pt x="460534" y="624078"/>
                    <a:pt x="460534" y="684848"/>
                  </a:cubicBezTo>
                  <a:cubicBezTo>
                    <a:pt x="463201" y="769525"/>
                    <a:pt x="518732" y="822388"/>
                    <a:pt x="592836" y="827723"/>
                  </a:cubicBezTo>
                  <a:cubicBezTo>
                    <a:pt x="603409" y="878015"/>
                    <a:pt x="648367" y="925544"/>
                    <a:pt x="703898" y="925544"/>
                  </a:cubicBezTo>
                  <a:cubicBezTo>
                    <a:pt x="738378" y="925544"/>
                    <a:pt x="780574" y="914972"/>
                    <a:pt x="809720" y="888587"/>
                  </a:cubicBezTo>
                  <a:cubicBezTo>
                    <a:pt x="807053" y="907161"/>
                    <a:pt x="804482" y="922973"/>
                    <a:pt x="801719" y="938879"/>
                  </a:cubicBezTo>
                  <a:cubicBezTo>
                    <a:pt x="685324" y="999744"/>
                    <a:pt x="600742" y="1042035"/>
                    <a:pt x="523970" y="1110806"/>
                  </a:cubicBezTo>
                  <a:cubicBezTo>
                    <a:pt x="463106" y="1166432"/>
                    <a:pt x="428720" y="1240441"/>
                    <a:pt x="428720" y="1298639"/>
                  </a:cubicBezTo>
                  <a:cubicBezTo>
                    <a:pt x="428720" y="1377982"/>
                    <a:pt x="479012" y="1451991"/>
                    <a:pt x="582168" y="1451991"/>
                  </a:cubicBezTo>
                  <a:cubicBezTo>
                    <a:pt x="703802" y="1451991"/>
                    <a:pt x="796481" y="1354169"/>
                    <a:pt x="841438" y="1219200"/>
                  </a:cubicBezTo>
                  <a:cubicBezTo>
                    <a:pt x="862679" y="1155764"/>
                    <a:pt x="871061" y="1063371"/>
                    <a:pt x="876395" y="978694"/>
                  </a:cubicBezTo>
                  <a:cubicBezTo>
                    <a:pt x="998125" y="909923"/>
                    <a:pt x="1055751" y="870109"/>
                    <a:pt x="1119188" y="825151"/>
                  </a:cubicBezTo>
                  <a:cubicBezTo>
                    <a:pt x="1127093" y="838390"/>
                    <a:pt x="1135190" y="848963"/>
                    <a:pt x="1145667" y="856869"/>
                  </a:cubicBezTo>
                  <a:cubicBezTo>
                    <a:pt x="1090136" y="886015"/>
                    <a:pt x="957929" y="968026"/>
                    <a:pt x="957929" y="1161002"/>
                  </a:cubicBezTo>
                  <a:cubicBezTo>
                    <a:pt x="957929" y="1298639"/>
                    <a:pt x="1050512" y="1451991"/>
                    <a:pt x="1233011" y="1451991"/>
                  </a:cubicBezTo>
                  <a:cubicBezTo>
                    <a:pt x="1383792" y="1451991"/>
                    <a:pt x="1487043" y="1327785"/>
                    <a:pt x="1487043" y="1208723"/>
                  </a:cubicBezTo>
                  <a:cubicBezTo>
                    <a:pt x="1486662" y="1100423"/>
                    <a:pt x="1425797" y="999935"/>
                    <a:pt x="1309402" y="999935"/>
                  </a:cubicBezTo>
                  <a:close/>
                  <a:moveTo>
                    <a:pt x="1764125" y="1227106"/>
                  </a:moveTo>
                  <a:cubicBezTo>
                    <a:pt x="1763649" y="1227963"/>
                    <a:pt x="1762125" y="1229201"/>
                    <a:pt x="1759268" y="1228154"/>
                  </a:cubicBezTo>
                  <a:cubicBezTo>
                    <a:pt x="1757077" y="1227296"/>
                    <a:pt x="1756315" y="1226153"/>
                    <a:pt x="1756410" y="1224725"/>
                  </a:cubicBezTo>
                  <a:cubicBezTo>
                    <a:pt x="1756601" y="1223201"/>
                    <a:pt x="1788414" y="1129094"/>
                    <a:pt x="1788224" y="1021080"/>
                  </a:cubicBezTo>
                  <a:cubicBezTo>
                    <a:pt x="1787843" y="904685"/>
                    <a:pt x="1740599" y="833247"/>
                    <a:pt x="1679829" y="833247"/>
                  </a:cubicBezTo>
                  <a:cubicBezTo>
                    <a:pt x="1642777" y="833247"/>
                    <a:pt x="1616297" y="859727"/>
                    <a:pt x="1616297" y="899351"/>
                  </a:cubicBezTo>
                  <a:cubicBezTo>
                    <a:pt x="1616297" y="970788"/>
                    <a:pt x="1703546" y="976027"/>
                    <a:pt x="1703546" y="1132142"/>
                  </a:cubicBezTo>
                  <a:cubicBezTo>
                    <a:pt x="1703546" y="1195578"/>
                    <a:pt x="1690307" y="1256348"/>
                    <a:pt x="1669161" y="1322546"/>
                  </a:cubicBezTo>
                  <a:cubicBezTo>
                    <a:pt x="1571244" y="1653159"/>
                    <a:pt x="1259110" y="1806512"/>
                    <a:pt x="954977" y="1806512"/>
                  </a:cubicBezTo>
                  <a:cubicBezTo>
                    <a:pt x="814769" y="1806512"/>
                    <a:pt x="715137" y="1777746"/>
                    <a:pt x="685419" y="1764411"/>
                  </a:cubicBezTo>
                  <a:cubicBezTo>
                    <a:pt x="684181" y="1763839"/>
                    <a:pt x="683228" y="1761458"/>
                    <a:pt x="684181" y="1759172"/>
                  </a:cubicBezTo>
                  <a:cubicBezTo>
                    <a:pt x="684848" y="1757267"/>
                    <a:pt x="686943" y="1755934"/>
                    <a:pt x="688086" y="1756505"/>
                  </a:cubicBezTo>
                  <a:cubicBezTo>
                    <a:pt x="700183" y="1761268"/>
                    <a:pt x="785717" y="1788128"/>
                    <a:pt x="891540" y="1788128"/>
                  </a:cubicBezTo>
                  <a:cubicBezTo>
                    <a:pt x="1007936" y="1788128"/>
                    <a:pt x="1076706" y="1740599"/>
                    <a:pt x="1076706" y="1682210"/>
                  </a:cubicBezTo>
                  <a:cubicBezTo>
                    <a:pt x="1076706" y="1645253"/>
                    <a:pt x="1047655" y="1616202"/>
                    <a:pt x="1010507" y="1616202"/>
                  </a:cubicBezTo>
                  <a:cubicBezTo>
                    <a:pt x="939070" y="1616202"/>
                    <a:pt x="933736" y="1706118"/>
                    <a:pt x="780383" y="1706118"/>
                  </a:cubicBezTo>
                  <a:cubicBezTo>
                    <a:pt x="714280" y="1706118"/>
                    <a:pt x="656082" y="1692974"/>
                    <a:pt x="587312" y="1671733"/>
                  </a:cubicBezTo>
                  <a:cubicBezTo>
                    <a:pt x="259271" y="1571244"/>
                    <a:pt x="102965" y="1261682"/>
                    <a:pt x="103251" y="954881"/>
                  </a:cubicBezTo>
                  <a:cubicBezTo>
                    <a:pt x="103346" y="805529"/>
                    <a:pt x="145256" y="686467"/>
                    <a:pt x="145923" y="685324"/>
                  </a:cubicBezTo>
                  <a:cubicBezTo>
                    <a:pt x="146399" y="684562"/>
                    <a:pt x="148304" y="683705"/>
                    <a:pt x="150590" y="684562"/>
                  </a:cubicBezTo>
                  <a:cubicBezTo>
                    <a:pt x="152972" y="685324"/>
                    <a:pt x="153638" y="687419"/>
                    <a:pt x="153353" y="687991"/>
                  </a:cubicBezTo>
                  <a:cubicBezTo>
                    <a:pt x="149447" y="700373"/>
                    <a:pt x="121730" y="785717"/>
                    <a:pt x="121730" y="891445"/>
                  </a:cubicBezTo>
                  <a:cubicBezTo>
                    <a:pt x="121730" y="1007936"/>
                    <a:pt x="169355" y="1076611"/>
                    <a:pt x="230124" y="1076611"/>
                  </a:cubicBezTo>
                  <a:cubicBezTo>
                    <a:pt x="264509" y="1076611"/>
                    <a:pt x="293656" y="1050131"/>
                    <a:pt x="293656" y="1013174"/>
                  </a:cubicBezTo>
                  <a:cubicBezTo>
                    <a:pt x="293656" y="941737"/>
                    <a:pt x="206407" y="933831"/>
                    <a:pt x="206407" y="780383"/>
                  </a:cubicBezTo>
                  <a:cubicBezTo>
                    <a:pt x="206407" y="714185"/>
                    <a:pt x="219647" y="655987"/>
                    <a:pt x="240792" y="587216"/>
                  </a:cubicBezTo>
                  <a:cubicBezTo>
                    <a:pt x="341281" y="259175"/>
                    <a:pt x="650843" y="105442"/>
                    <a:pt x="955072" y="103156"/>
                  </a:cubicBezTo>
                  <a:cubicBezTo>
                    <a:pt x="1096423" y="102108"/>
                    <a:pt x="1220153" y="144399"/>
                    <a:pt x="1224820" y="148114"/>
                  </a:cubicBezTo>
                  <a:cubicBezTo>
                    <a:pt x="1225582" y="148781"/>
                    <a:pt x="1226534" y="150686"/>
                    <a:pt x="1225582" y="152876"/>
                  </a:cubicBezTo>
                  <a:cubicBezTo>
                    <a:pt x="1224629" y="155353"/>
                    <a:pt x="1223010" y="155639"/>
                    <a:pt x="1222153" y="155543"/>
                  </a:cubicBezTo>
                  <a:cubicBezTo>
                    <a:pt x="1220629" y="155353"/>
                    <a:pt x="1140238" y="121730"/>
                    <a:pt x="1018413" y="121730"/>
                  </a:cubicBezTo>
                  <a:cubicBezTo>
                    <a:pt x="904780" y="121634"/>
                    <a:pt x="833342" y="169259"/>
                    <a:pt x="833342" y="230219"/>
                  </a:cubicBezTo>
                  <a:cubicBezTo>
                    <a:pt x="833342" y="264605"/>
                    <a:pt x="859727" y="293656"/>
                    <a:pt x="899446" y="293656"/>
                  </a:cubicBezTo>
                  <a:cubicBezTo>
                    <a:pt x="970883" y="293656"/>
                    <a:pt x="976217" y="206407"/>
                    <a:pt x="1129570" y="206407"/>
                  </a:cubicBezTo>
                  <a:cubicBezTo>
                    <a:pt x="1195769" y="206407"/>
                    <a:pt x="1253871" y="219647"/>
                    <a:pt x="1322642" y="240792"/>
                  </a:cubicBezTo>
                  <a:cubicBezTo>
                    <a:pt x="1653350" y="341281"/>
                    <a:pt x="1803940" y="653510"/>
                    <a:pt x="1806702" y="954977"/>
                  </a:cubicBezTo>
                  <a:cubicBezTo>
                    <a:pt x="1808131" y="1109377"/>
                    <a:pt x="1764602" y="1226344"/>
                    <a:pt x="1764125" y="1227106"/>
                  </a:cubicBezTo>
                  <a:close/>
                  <a:moveTo>
                    <a:pt x="954977" y="44958"/>
                  </a:moveTo>
                  <a:cubicBezTo>
                    <a:pt x="452342" y="44958"/>
                    <a:pt x="44958" y="452342"/>
                    <a:pt x="44958" y="954881"/>
                  </a:cubicBezTo>
                  <a:cubicBezTo>
                    <a:pt x="44958" y="1457516"/>
                    <a:pt x="452438" y="1864805"/>
                    <a:pt x="954977" y="1864805"/>
                  </a:cubicBezTo>
                  <a:cubicBezTo>
                    <a:pt x="1457516" y="1864805"/>
                    <a:pt x="1864805" y="1457516"/>
                    <a:pt x="1864805" y="954881"/>
                  </a:cubicBezTo>
                  <a:cubicBezTo>
                    <a:pt x="1864805" y="455009"/>
                    <a:pt x="1457516" y="44958"/>
                    <a:pt x="954977" y="44958"/>
                  </a:cubicBezTo>
                  <a:close/>
                  <a:moveTo>
                    <a:pt x="954977" y="1909858"/>
                  </a:moveTo>
                  <a:cubicBezTo>
                    <a:pt x="428530" y="1909858"/>
                    <a:pt x="0" y="1483995"/>
                    <a:pt x="0" y="954881"/>
                  </a:cubicBezTo>
                  <a:cubicBezTo>
                    <a:pt x="0" y="428530"/>
                    <a:pt x="428530" y="0"/>
                    <a:pt x="954977" y="0"/>
                  </a:cubicBezTo>
                  <a:cubicBezTo>
                    <a:pt x="1481233" y="0"/>
                    <a:pt x="1909858" y="428530"/>
                    <a:pt x="1909858" y="954881"/>
                  </a:cubicBezTo>
                  <a:cubicBezTo>
                    <a:pt x="1909858" y="1483995"/>
                    <a:pt x="1481233" y="1909858"/>
                    <a:pt x="954977" y="1909858"/>
                  </a:cubicBezTo>
                  <a:close/>
                </a:path>
              </a:pathLst>
            </a:custGeom>
            <a:solidFill>
              <a:schemeClr val="accent1"/>
            </a:solidFill>
            <a:ln w="9525" cap="flat">
              <a:noFill/>
              <a:prstDash val="solid"/>
              <a:miter/>
            </a:ln>
          </p:spPr>
          <p:txBody>
            <a:bodyPr rtlCol="0" anchor="ctr"/>
            <a:lstStyle/>
            <a:p>
              <a:endParaRPr lang="en-US" dirty="0"/>
            </a:p>
          </p:txBody>
        </p:sp>
      </p:grpSp>
    </p:spTree>
    <p:extLst>
      <p:ext uri="{BB962C8B-B14F-4D97-AF65-F5344CB8AC3E}">
        <p14:creationId xmlns:p14="http://schemas.microsoft.com/office/powerpoint/2010/main" val="4177377100"/>
      </p:ext>
    </p:extLst>
  </p:cSld>
  <p:clrMapOvr>
    <a:overrideClrMapping bg1="dk1" tx1="lt1" bg2="dk2" tx2="lt2" accent1="accent1" accent2="accent2" accent3="accent3" accent4="accent4" accent5="accent5" accent6="accent6" hlink="hlink" folHlink="folHlink"/>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showMasterSp="0" preserve="1" userDrawn="1">
  <p:cSld name="1_Monogram">
    <p:bg>
      <p:bgPr>
        <a:solidFill>
          <a:schemeClr val="tx1"/>
        </a:solidFill>
        <a:effectLst/>
      </p:bgPr>
    </p:bg>
    <p:spTree>
      <p:nvGrpSpPr>
        <p:cNvPr id="1" name=""/>
        <p:cNvGrpSpPr/>
        <p:nvPr/>
      </p:nvGrpSpPr>
      <p:grpSpPr>
        <a:xfrm>
          <a:off x="0" y="0"/>
          <a:ext cx="0" cy="0"/>
          <a:chOff x="0" y="0"/>
          <a:chExt cx="0" cy="0"/>
        </a:xfrm>
      </p:grpSpPr>
      <p:sp>
        <p:nvSpPr>
          <p:cNvPr id="4" name="Freeform 5">
            <a:extLst>
              <a:ext uri="{FF2B5EF4-FFF2-40B4-BE49-F238E27FC236}">
                <a16:creationId xmlns:a16="http://schemas.microsoft.com/office/drawing/2014/main" id="{2BCCCB42-DBB6-4C8E-828D-6493684B0843}"/>
              </a:ext>
            </a:extLst>
          </p:cNvPr>
          <p:cNvSpPr>
            <a:spLocks noEditPoints="1"/>
          </p:cNvSpPr>
          <p:nvPr userDrawn="1"/>
        </p:nvSpPr>
        <p:spPr bwMode="auto">
          <a:xfrm>
            <a:off x="4734718" y="2068512"/>
            <a:ext cx="2722563" cy="2720975"/>
          </a:xfrm>
          <a:custGeom>
            <a:avLst/>
            <a:gdLst>
              <a:gd name="T0" fmla="*/ 2386 w 5760"/>
              <a:gd name="T1" fmla="*/ 3095 h 5760"/>
              <a:gd name="T2" fmla="*/ 1754 w 5760"/>
              <a:gd name="T3" fmla="*/ 4131 h 5760"/>
              <a:gd name="T4" fmla="*/ 2386 w 5760"/>
              <a:gd name="T5" fmla="*/ 3095 h 5760"/>
              <a:gd name="T6" fmla="*/ 2480 w 5760"/>
              <a:gd name="T7" fmla="*/ 1601 h 5760"/>
              <a:gd name="T8" fmla="*/ 2019 w 5760"/>
              <a:gd name="T9" fmla="*/ 2248 h 5760"/>
              <a:gd name="T10" fmla="*/ 2480 w 5760"/>
              <a:gd name="T11" fmla="*/ 1601 h 5760"/>
              <a:gd name="T12" fmla="*/ 3894 w 5760"/>
              <a:gd name="T13" fmla="*/ 1634 h 5760"/>
              <a:gd name="T14" fmla="*/ 3527 w 5760"/>
              <a:gd name="T15" fmla="*/ 2129 h 5760"/>
              <a:gd name="T16" fmla="*/ 3894 w 5760"/>
              <a:gd name="T17" fmla="*/ 1634 h 5760"/>
              <a:gd name="T18" fmla="*/ 4482 w 5760"/>
              <a:gd name="T19" fmla="*/ 3645 h 5760"/>
              <a:gd name="T20" fmla="*/ 2889 w 5760"/>
              <a:gd name="T21" fmla="*/ 3501 h 5760"/>
              <a:gd name="T22" fmla="*/ 3375 w 5760"/>
              <a:gd name="T23" fmla="*/ 2488 h 5760"/>
              <a:gd name="T24" fmla="*/ 2536 w 5760"/>
              <a:gd name="T25" fmla="*/ 3678 h 5760"/>
              <a:gd name="T26" fmla="*/ 1293 w 5760"/>
              <a:gd name="T27" fmla="*/ 3916 h 5760"/>
              <a:gd name="T28" fmla="*/ 2417 w 5760"/>
              <a:gd name="T29" fmla="*/ 2830 h 5760"/>
              <a:gd name="T30" fmla="*/ 2121 w 5760"/>
              <a:gd name="T31" fmla="*/ 2791 h 5760"/>
              <a:gd name="T32" fmla="*/ 1387 w 5760"/>
              <a:gd name="T33" fmla="*/ 2065 h 5760"/>
              <a:gd name="T34" fmla="*/ 1643 w 5760"/>
              <a:gd name="T35" fmla="*/ 1794 h 5760"/>
              <a:gd name="T36" fmla="*/ 1779 w 5760"/>
              <a:gd name="T37" fmla="*/ 2272 h 5760"/>
              <a:gd name="T38" fmla="*/ 2712 w 5760"/>
              <a:gd name="T39" fmla="*/ 1579 h 5760"/>
              <a:gd name="T40" fmla="*/ 2170 w 5760"/>
              <a:gd name="T41" fmla="*/ 2592 h 5760"/>
              <a:gd name="T42" fmla="*/ 2817 w 5760"/>
              <a:gd name="T43" fmla="*/ 1985 h 5760"/>
              <a:gd name="T44" fmla="*/ 2688 w 5760"/>
              <a:gd name="T45" fmla="*/ 2463 h 5760"/>
              <a:gd name="T46" fmla="*/ 3295 w 5760"/>
              <a:gd name="T47" fmla="*/ 2297 h 5760"/>
              <a:gd name="T48" fmla="*/ 3853 w 5760"/>
              <a:gd name="T49" fmla="*/ 1322 h 5760"/>
              <a:gd name="T50" fmla="*/ 3574 w 5760"/>
              <a:gd name="T51" fmla="*/ 2352 h 5760"/>
              <a:gd name="T52" fmla="*/ 3900 w 5760"/>
              <a:gd name="T53" fmla="*/ 2471 h 5760"/>
              <a:gd name="T54" fmla="*/ 3861 w 5760"/>
              <a:gd name="T55" fmla="*/ 2728 h 5760"/>
              <a:gd name="T56" fmla="*/ 3182 w 5760"/>
              <a:gd name="T57" fmla="*/ 3468 h 5760"/>
              <a:gd name="T58" fmla="*/ 4203 w 5760"/>
              <a:gd name="T59" fmla="*/ 3645 h 5760"/>
              <a:gd name="T60" fmla="*/ 3750 w 5760"/>
              <a:gd name="T61" fmla="*/ 3429 h 5760"/>
              <a:gd name="T62" fmla="*/ 3750 w 5760"/>
              <a:gd name="T63" fmla="*/ 3813 h 5760"/>
              <a:gd name="T64" fmla="*/ 3949 w 5760"/>
              <a:gd name="T65" fmla="*/ 3015 h 5760"/>
              <a:gd name="T66" fmla="*/ 4482 w 5760"/>
              <a:gd name="T67" fmla="*/ 3645 h 5760"/>
              <a:gd name="T68" fmla="*/ 5449 w 5760"/>
              <a:gd name="T69" fmla="*/ 2880 h 5760"/>
              <a:gd name="T70" fmla="*/ 3406 w 5760"/>
              <a:gd name="T71" fmla="*/ 621 h 5760"/>
              <a:gd name="T72" fmla="*/ 2513 w 5760"/>
              <a:gd name="T73" fmla="*/ 693 h 5760"/>
              <a:gd name="T74" fmla="*/ 3685 w 5760"/>
              <a:gd name="T75" fmla="*/ 469 h 5760"/>
              <a:gd name="T76" fmla="*/ 2880 w 5760"/>
              <a:gd name="T77" fmla="*/ 309 h 5760"/>
              <a:gd name="T78" fmla="*/ 622 w 5760"/>
              <a:gd name="T79" fmla="*/ 2352 h 5760"/>
              <a:gd name="T80" fmla="*/ 694 w 5760"/>
              <a:gd name="T81" fmla="*/ 3247 h 5760"/>
              <a:gd name="T82" fmla="*/ 462 w 5760"/>
              <a:gd name="T83" fmla="*/ 2073 h 5760"/>
              <a:gd name="T84" fmla="*/ 310 w 5760"/>
              <a:gd name="T85" fmla="*/ 2880 h 5760"/>
              <a:gd name="T86" fmla="*/ 2353 w 5760"/>
              <a:gd name="T87" fmla="*/ 5144 h 5760"/>
              <a:gd name="T88" fmla="*/ 3248 w 5760"/>
              <a:gd name="T89" fmla="*/ 5072 h 5760"/>
              <a:gd name="T90" fmla="*/ 2074 w 5760"/>
              <a:gd name="T91" fmla="*/ 5296 h 5760"/>
              <a:gd name="T92" fmla="*/ 2880 w 5760"/>
              <a:gd name="T93" fmla="*/ 5448 h 5760"/>
              <a:gd name="T94" fmla="*/ 5137 w 5760"/>
              <a:gd name="T95" fmla="*/ 3413 h 5760"/>
              <a:gd name="T96" fmla="*/ 5065 w 5760"/>
              <a:gd name="T97" fmla="*/ 2512 h 5760"/>
              <a:gd name="T98" fmla="*/ 5297 w 5760"/>
              <a:gd name="T99" fmla="*/ 3692 h 5760"/>
              <a:gd name="T100" fmla="*/ 5449 w 5760"/>
              <a:gd name="T101" fmla="*/ 2880 h 5760"/>
              <a:gd name="T102" fmla="*/ 5623 w 5760"/>
              <a:gd name="T103" fmla="*/ 2880 h 5760"/>
              <a:gd name="T104" fmla="*/ 2880 w 5760"/>
              <a:gd name="T105" fmla="*/ 5622 h 5760"/>
              <a:gd name="T106" fmla="*/ 2880 w 5760"/>
              <a:gd name="T107" fmla="*/ 135 h 5760"/>
              <a:gd name="T108" fmla="*/ 5623 w 5760"/>
              <a:gd name="T109" fmla="*/ 2880 h 5760"/>
              <a:gd name="T110" fmla="*/ 5760 w 5760"/>
              <a:gd name="T111" fmla="*/ 2880 h 5760"/>
              <a:gd name="T112" fmla="*/ 0 w 5760"/>
              <a:gd name="T113" fmla="*/ 2880 h 5760"/>
              <a:gd name="T114" fmla="*/ 5760 w 5760"/>
              <a:gd name="T115" fmla="*/ 2880 h 57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5760" h="5760">
                <a:moveTo>
                  <a:pt x="2386" y="3095"/>
                </a:moveTo>
                <a:lnTo>
                  <a:pt x="2386" y="3095"/>
                </a:lnTo>
                <a:cubicBezTo>
                  <a:pt x="2027" y="3269"/>
                  <a:pt x="1572" y="3581"/>
                  <a:pt x="1572" y="3924"/>
                </a:cubicBezTo>
                <a:cubicBezTo>
                  <a:pt x="1572" y="4051"/>
                  <a:pt x="1635" y="4131"/>
                  <a:pt x="1754" y="4131"/>
                </a:cubicBezTo>
                <a:cubicBezTo>
                  <a:pt x="2105" y="4131"/>
                  <a:pt x="2320" y="3573"/>
                  <a:pt x="2386" y="3095"/>
                </a:cubicBezTo>
                <a:lnTo>
                  <a:pt x="2386" y="3095"/>
                </a:lnTo>
                <a:close/>
                <a:moveTo>
                  <a:pt x="2480" y="1601"/>
                </a:moveTo>
                <a:lnTo>
                  <a:pt x="2480" y="1601"/>
                </a:lnTo>
                <a:cubicBezTo>
                  <a:pt x="2480" y="1563"/>
                  <a:pt x="2458" y="1546"/>
                  <a:pt x="2425" y="1546"/>
                </a:cubicBezTo>
                <a:cubicBezTo>
                  <a:pt x="2257" y="1546"/>
                  <a:pt x="2019" y="1985"/>
                  <a:pt x="2019" y="2248"/>
                </a:cubicBezTo>
                <a:cubicBezTo>
                  <a:pt x="2281" y="2104"/>
                  <a:pt x="2480" y="1778"/>
                  <a:pt x="2480" y="1601"/>
                </a:cubicBezTo>
                <a:lnTo>
                  <a:pt x="2480" y="1601"/>
                </a:lnTo>
                <a:close/>
                <a:moveTo>
                  <a:pt x="3894" y="1634"/>
                </a:moveTo>
                <a:lnTo>
                  <a:pt x="3894" y="1634"/>
                </a:lnTo>
                <a:cubicBezTo>
                  <a:pt x="3894" y="1595"/>
                  <a:pt x="3885" y="1546"/>
                  <a:pt x="3836" y="1546"/>
                </a:cubicBezTo>
                <a:cubicBezTo>
                  <a:pt x="3717" y="1546"/>
                  <a:pt x="3527" y="1803"/>
                  <a:pt x="3527" y="2129"/>
                </a:cubicBezTo>
                <a:cubicBezTo>
                  <a:pt x="3765" y="1921"/>
                  <a:pt x="3894" y="1745"/>
                  <a:pt x="3894" y="1634"/>
                </a:cubicBezTo>
                <a:lnTo>
                  <a:pt x="3894" y="1634"/>
                </a:lnTo>
                <a:close/>
                <a:moveTo>
                  <a:pt x="4482" y="3645"/>
                </a:moveTo>
                <a:lnTo>
                  <a:pt x="4482" y="3645"/>
                </a:lnTo>
                <a:cubicBezTo>
                  <a:pt x="4482" y="4004"/>
                  <a:pt x="4173" y="4379"/>
                  <a:pt x="3717" y="4379"/>
                </a:cubicBezTo>
                <a:cubicBezTo>
                  <a:pt x="3168" y="4379"/>
                  <a:pt x="2889" y="3916"/>
                  <a:pt x="2889" y="3501"/>
                </a:cubicBezTo>
                <a:cubicBezTo>
                  <a:pt x="2889" y="2919"/>
                  <a:pt x="3287" y="2672"/>
                  <a:pt x="3455" y="2584"/>
                </a:cubicBezTo>
                <a:cubicBezTo>
                  <a:pt x="3422" y="2559"/>
                  <a:pt x="3397" y="2529"/>
                  <a:pt x="3375" y="2488"/>
                </a:cubicBezTo>
                <a:cubicBezTo>
                  <a:pt x="3182" y="2623"/>
                  <a:pt x="3008" y="2744"/>
                  <a:pt x="2640" y="2951"/>
                </a:cubicBezTo>
                <a:cubicBezTo>
                  <a:pt x="2624" y="3206"/>
                  <a:pt x="2601" y="3485"/>
                  <a:pt x="2536" y="3678"/>
                </a:cubicBezTo>
                <a:cubicBezTo>
                  <a:pt x="2400" y="4084"/>
                  <a:pt x="2121" y="4379"/>
                  <a:pt x="1754" y="4379"/>
                </a:cubicBezTo>
                <a:cubicBezTo>
                  <a:pt x="1444" y="4379"/>
                  <a:pt x="1293" y="4155"/>
                  <a:pt x="1293" y="3916"/>
                </a:cubicBezTo>
                <a:cubicBezTo>
                  <a:pt x="1293" y="3741"/>
                  <a:pt x="1395" y="3518"/>
                  <a:pt x="1580" y="3349"/>
                </a:cubicBezTo>
                <a:cubicBezTo>
                  <a:pt x="1812" y="3142"/>
                  <a:pt x="2066" y="3015"/>
                  <a:pt x="2417" y="2830"/>
                </a:cubicBezTo>
                <a:cubicBezTo>
                  <a:pt x="2425" y="2783"/>
                  <a:pt x="2433" y="2736"/>
                  <a:pt x="2442" y="2678"/>
                </a:cubicBezTo>
                <a:cubicBezTo>
                  <a:pt x="2353" y="2758"/>
                  <a:pt x="2226" y="2791"/>
                  <a:pt x="2121" y="2791"/>
                </a:cubicBezTo>
                <a:cubicBezTo>
                  <a:pt x="1955" y="2791"/>
                  <a:pt x="1818" y="2648"/>
                  <a:pt x="1787" y="2496"/>
                </a:cubicBezTo>
                <a:cubicBezTo>
                  <a:pt x="1563" y="2480"/>
                  <a:pt x="1395" y="2320"/>
                  <a:pt x="1387" y="2065"/>
                </a:cubicBezTo>
                <a:cubicBezTo>
                  <a:pt x="1387" y="1882"/>
                  <a:pt x="1459" y="1723"/>
                  <a:pt x="1580" y="1723"/>
                </a:cubicBezTo>
                <a:cubicBezTo>
                  <a:pt x="1627" y="1723"/>
                  <a:pt x="1643" y="1762"/>
                  <a:pt x="1643" y="1794"/>
                </a:cubicBezTo>
                <a:cubicBezTo>
                  <a:pt x="1643" y="1825"/>
                  <a:pt x="1602" y="1930"/>
                  <a:pt x="1602" y="2032"/>
                </a:cubicBezTo>
                <a:cubicBezTo>
                  <a:pt x="1602" y="2137"/>
                  <a:pt x="1652" y="2272"/>
                  <a:pt x="1779" y="2272"/>
                </a:cubicBezTo>
                <a:cubicBezTo>
                  <a:pt x="1779" y="1858"/>
                  <a:pt x="2082" y="1322"/>
                  <a:pt x="2442" y="1322"/>
                </a:cubicBezTo>
                <a:cubicBezTo>
                  <a:pt x="2680" y="1322"/>
                  <a:pt x="2712" y="1499"/>
                  <a:pt x="2712" y="1579"/>
                </a:cubicBezTo>
                <a:cubicBezTo>
                  <a:pt x="2712" y="1954"/>
                  <a:pt x="2337" y="2369"/>
                  <a:pt x="2033" y="2471"/>
                </a:cubicBezTo>
                <a:cubicBezTo>
                  <a:pt x="2042" y="2504"/>
                  <a:pt x="2074" y="2592"/>
                  <a:pt x="2170" y="2592"/>
                </a:cubicBezTo>
                <a:cubicBezTo>
                  <a:pt x="2290" y="2592"/>
                  <a:pt x="2433" y="2480"/>
                  <a:pt x="2505" y="2391"/>
                </a:cubicBezTo>
                <a:cubicBezTo>
                  <a:pt x="2536" y="2225"/>
                  <a:pt x="2657" y="1985"/>
                  <a:pt x="2817" y="1985"/>
                </a:cubicBezTo>
                <a:cubicBezTo>
                  <a:pt x="2880" y="1985"/>
                  <a:pt x="2911" y="2032"/>
                  <a:pt x="2911" y="2090"/>
                </a:cubicBezTo>
                <a:cubicBezTo>
                  <a:pt x="2911" y="2209"/>
                  <a:pt x="2784" y="2361"/>
                  <a:pt x="2688" y="2463"/>
                </a:cubicBezTo>
                <a:cubicBezTo>
                  <a:pt x="2673" y="2543"/>
                  <a:pt x="2665" y="2631"/>
                  <a:pt x="2665" y="2703"/>
                </a:cubicBezTo>
                <a:cubicBezTo>
                  <a:pt x="2944" y="2535"/>
                  <a:pt x="3088" y="2449"/>
                  <a:pt x="3295" y="2297"/>
                </a:cubicBezTo>
                <a:cubicBezTo>
                  <a:pt x="3279" y="2242"/>
                  <a:pt x="3279" y="2176"/>
                  <a:pt x="3279" y="2112"/>
                </a:cubicBezTo>
                <a:cubicBezTo>
                  <a:pt x="3279" y="1739"/>
                  <a:pt x="3527" y="1322"/>
                  <a:pt x="3853" y="1322"/>
                </a:cubicBezTo>
                <a:cubicBezTo>
                  <a:pt x="4037" y="1322"/>
                  <a:pt x="4131" y="1452"/>
                  <a:pt x="4131" y="1595"/>
                </a:cubicBezTo>
                <a:cubicBezTo>
                  <a:pt x="4131" y="1866"/>
                  <a:pt x="3900" y="2104"/>
                  <a:pt x="3574" y="2352"/>
                </a:cubicBezTo>
                <a:cubicBezTo>
                  <a:pt x="3599" y="2416"/>
                  <a:pt x="3637" y="2471"/>
                  <a:pt x="3701" y="2504"/>
                </a:cubicBezTo>
                <a:cubicBezTo>
                  <a:pt x="3709" y="2488"/>
                  <a:pt x="3813" y="2471"/>
                  <a:pt x="3900" y="2471"/>
                </a:cubicBezTo>
                <a:cubicBezTo>
                  <a:pt x="3996" y="2471"/>
                  <a:pt x="4131" y="2496"/>
                  <a:pt x="4131" y="2592"/>
                </a:cubicBezTo>
                <a:cubicBezTo>
                  <a:pt x="4131" y="2703"/>
                  <a:pt x="3980" y="2728"/>
                  <a:pt x="3861" y="2728"/>
                </a:cubicBezTo>
                <a:cubicBezTo>
                  <a:pt x="3797" y="2736"/>
                  <a:pt x="3693" y="2711"/>
                  <a:pt x="3693" y="2711"/>
                </a:cubicBezTo>
                <a:cubicBezTo>
                  <a:pt x="3518" y="2758"/>
                  <a:pt x="3182" y="2959"/>
                  <a:pt x="3182" y="3468"/>
                </a:cubicBezTo>
                <a:cubicBezTo>
                  <a:pt x="3182" y="3813"/>
                  <a:pt x="3397" y="4131"/>
                  <a:pt x="3734" y="4131"/>
                </a:cubicBezTo>
                <a:cubicBezTo>
                  <a:pt x="3988" y="4131"/>
                  <a:pt x="4195" y="3940"/>
                  <a:pt x="4203" y="3645"/>
                </a:cubicBezTo>
                <a:cubicBezTo>
                  <a:pt x="4204" y="3454"/>
                  <a:pt x="4123" y="3253"/>
                  <a:pt x="3933" y="3253"/>
                </a:cubicBezTo>
                <a:cubicBezTo>
                  <a:pt x="3836" y="3253"/>
                  <a:pt x="3750" y="3325"/>
                  <a:pt x="3750" y="3429"/>
                </a:cubicBezTo>
                <a:cubicBezTo>
                  <a:pt x="3742" y="3589"/>
                  <a:pt x="3861" y="3606"/>
                  <a:pt x="3861" y="3708"/>
                </a:cubicBezTo>
                <a:cubicBezTo>
                  <a:pt x="3861" y="3780"/>
                  <a:pt x="3806" y="3813"/>
                  <a:pt x="3750" y="3813"/>
                </a:cubicBezTo>
                <a:cubicBezTo>
                  <a:pt x="3590" y="3813"/>
                  <a:pt x="3469" y="3653"/>
                  <a:pt x="3469" y="3454"/>
                </a:cubicBezTo>
                <a:cubicBezTo>
                  <a:pt x="3469" y="3214"/>
                  <a:pt x="3678" y="3015"/>
                  <a:pt x="3949" y="3015"/>
                </a:cubicBezTo>
                <a:cubicBezTo>
                  <a:pt x="4300" y="3015"/>
                  <a:pt x="4482" y="3319"/>
                  <a:pt x="4482" y="3645"/>
                </a:cubicBezTo>
                <a:lnTo>
                  <a:pt x="4482" y="3645"/>
                </a:lnTo>
                <a:close/>
                <a:moveTo>
                  <a:pt x="5449" y="2880"/>
                </a:moveTo>
                <a:lnTo>
                  <a:pt x="5449" y="2880"/>
                </a:lnTo>
                <a:cubicBezTo>
                  <a:pt x="5449" y="1969"/>
                  <a:pt x="4985" y="1027"/>
                  <a:pt x="3988" y="726"/>
                </a:cubicBezTo>
                <a:cubicBezTo>
                  <a:pt x="3781" y="662"/>
                  <a:pt x="3607" y="621"/>
                  <a:pt x="3406" y="621"/>
                </a:cubicBezTo>
                <a:cubicBezTo>
                  <a:pt x="2944" y="621"/>
                  <a:pt x="2928" y="884"/>
                  <a:pt x="2712" y="884"/>
                </a:cubicBezTo>
                <a:cubicBezTo>
                  <a:pt x="2593" y="884"/>
                  <a:pt x="2513" y="798"/>
                  <a:pt x="2513" y="693"/>
                </a:cubicBezTo>
                <a:cubicBezTo>
                  <a:pt x="2513" y="510"/>
                  <a:pt x="2729" y="367"/>
                  <a:pt x="3071" y="367"/>
                </a:cubicBezTo>
                <a:cubicBezTo>
                  <a:pt x="3391" y="367"/>
                  <a:pt x="3637" y="447"/>
                  <a:pt x="3685" y="469"/>
                </a:cubicBezTo>
                <a:lnTo>
                  <a:pt x="3693" y="447"/>
                </a:lnTo>
                <a:cubicBezTo>
                  <a:pt x="3607" y="414"/>
                  <a:pt x="3303" y="309"/>
                  <a:pt x="2880" y="309"/>
                </a:cubicBezTo>
                <a:cubicBezTo>
                  <a:pt x="1961" y="309"/>
                  <a:pt x="1028" y="781"/>
                  <a:pt x="727" y="1770"/>
                </a:cubicBezTo>
                <a:cubicBezTo>
                  <a:pt x="663" y="1977"/>
                  <a:pt x="622" y="2154"/>
                  <a:pt x="622" y="2352"/>
                </a:cubicBezTo>
                <a:cubicBezTo>
                  <a:pt x="622" y="2816"/>
                  <a:pt x="885" y="2838"/>
                  <a:pt x="885" y="3054"/>
                </a:cubicBezTo>
                <a:cubicBezTo>
                  <a:pt x="885" y="3167"/>
                  <a:pt x="798" y="3247"/>
                  <a:pt x="694" y="3247"/>
                </a:cubicBezTo>
                <a:cubicBezTo>
                  <a:pt x="511" y="3247"/>
                  <a:pt x="368" y="3037"/>
                  <a:pt x="368" y="2687"/>
                </a:cubicBezTo>
                <a:cubicBezTo>
                  <a:pt x="368" y="2369"/>
                  <a:pt x="448" y="2121"/>
                  <a:pt x="462" y="2073"/>
                </a:cubicBezTo>
                <a:lnTo>
                  <a:pt x="440" y="2065"/>
                </a:lnTo>
                <a:cubicBezTo>
                  <a:pt x="415" y="2161"/>
                  <a:pt x="310" y="2457"/>
                  <a:pt x="310" y="2880"/>
                </a:cubicBezTo>
                <a:cubicBezTo>
                  <a:pt x="310" y="3805"/>
                  <a:pt x="782" y="4738"/>
                  <a:pt x="1771" y="5041"/>
                </a:cubicBezTo>
                <a:cubicBezTo>
                  <a:pt x="1978" y="5105"/>
                  <a:pt x="2154" y="5144"/>
                  <a:pt x="2353" y="5144"/>
                </a:cubicBezTo>
                <a:cubicBezTo>
                  <a:pt x="2817" y="5144"/>
                  <a:pt x="2831" y="4873"/>
                  <a:pt x="3047" y="4873"/>
                </a:cubicBezTo>
                <a:cubicBezTo>
                  <a:pt x="3160" y="4873"/>
                  <a:pt x="3248" y="4961"/>
                  <a:pt x="3248" y="5072"/>
                </a:cubicBezTo>
                <a:cubicBezTo>
                  <a:pt x="3248" y="5249"/>
                  <a:pt x="3038" y="5392"/>
                  <a:pt x="2688" y="5392"/>
                </a:cubicBezTo>
                <a:cubicBezTo>
                  <a:pt x="2370" y="5392"/>
                  <a:pt x="2113" y="5312"/>
                  <a:pt x="2074" y="5296"/>
                </a:cubicBezTo>
                <a:lnTo>
                  <a:pt x="2066" y="5320"/>
                </a:lnTo>
                <a:cubicBezTo>
                  <a:pt x="2154" y="5359"/>
                  <a:pt x="2458" y="5448"/>
                  <a:pt x="2880" y="5448"/>
                </a:cubicBezTo>
                <a:cubicBezTo>
                  <a:pt x="3797" y="5448"/>
                  <a:pt x="4739" y="4984"/>
                  <a:pt x="5034" y="3987"/>
                </a:cubicBezTo>
                <a:cubicBezTo>
                  <a:pt x="5098" y="3788"/>
                  <a:pt x="5137" y="3606"/>
                  <a:pt x="5137" y="3413"/>
                </a:cubicBezTo>
                <a:cubicBezTo>
                  <a:pt x="5137" y="2943"/>
                  <a:pt x="4874" y="2927"/>
                  <a:pt x="4874" y="2711"/>
                </a:cubicBezTo>
                <a:cubicBezTo>
                  <a:pt x="4874" y="2592"/>
                  <a:pt x="4954" y="2512"/>
                  <a:pt x="5065" y="2512"/>
                </a:cubicBezTo>
                <a:cubicBezTo>
                  <a:pt x="5250" y="2512"/>
                  <a:pt x="5393" y="2728"/>
                  <a:pt x="5393" y="3079"/>
                </a:cubicBezTo>
                <a:cubicBezTo>
                  <a:pt x="5393" y="3390"/>
                  <a:pt x="5313" y="3637"/>
                  <a:pt x="5297" y="3692"/>
                </a:cubicBezTo>
                <a:lnTo>
                  <a:pt x="5322" y="3700"/>
                </a:lnTo>
                <a:cubicBezTo>
                  <a:pt x="5352" y="3606"/>
                  <a:pt x="5449" y="3310"/>
                  <a:pt x="5449" y="2880"/>
                </a:cubicBezTo>
                <a:lnTo>
                  <a:pt x="5449" y="2880"/>
                </a:lnTo>
                <a:close/>
                <a:moveTo>
                  <a:pt x="5623" y="2880"/>
                </a:moveTo>
                <a:lnTo>
                  <a:pt x="5623" y="2880"/>
                </a:lnTo>
                <a:cubicBezTo>
                  <a:pt x="5623" y="4395"/>
                  <a:pt x="4396" y="5622"/>
                  <a:pt x="2880" y="5622"/>
                </a:cubicBezTo>
                <a:cubicBezTo>
                  <a:pt x="1364" y="5622"/>
                  <a:pt x="136" y="4395"/>
                  <a:pt x="136" y="2880"/>
                </a:cubicBezTo>
                <a:cubicBezTo>
                  <a:pt x="136" y="1363"/>
                  <a:pt x="1364" y="135"/>
                  <a:pt x="2880" y="135"/>
                </a:cubicBezTo>
                <a:cubicBezTo>
                  <a:pt x="4396" y="135"/>
                  <a:pt x="5623" y="1372"/>
                  <a:pt x="5623" y="2880"/>
                </a:cubicBezTo>
                <a:lnTo>
                  <a:pt x="5623" y="2880"/>
                </a:lnTo>
                <a:close/>
                <a:moveTo>
                  <a:pt x="5760" y="2880"/>
                </a:moveTo>
                <a:lnTo>
                  <a:pt x="5760" y="2880"/>
                </a:lnTo>
                <a:cubicBezTo>
                  <a:pt x="5760" y="1292"/>
                  <a:pt x="4468" y="0"/>
                  <a:pt x="2880" y="0"/>
                </a:cubicBezTo>
                <a:cubicBezTo>
                  <a:pt x="1293" y="0"/>
                  <a:pt x="0" y="1292"/>
                  <a:pt x="0" y="2880"/>
                </a:cubicBezTo>
                <a:cubicBezTo>
                  <a:pt x="0" y="4473"/>
                  <a:pt x="1293" y="5760"/>
                  <a:pt x="2880" y="5760"/>
                </a:cubicBezTo>
                <a:cubicBezTo>
                  <a:pt x="4468" y="5760"/>
                  <a:pt x="5760" y="4473"/>
                  <a:pt x="5760" y="288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Tree>
    <p:extLst>
      <p:ext uri="{BB962C8B-B14F-4D97-AF65-F5344CB8AC3E}">
        <p14:creationId xmlns:p14="http://schemas.microsoft.com/office/powerpoint/2010/main" val="4197971525"/>
      </p:ext>
    </p:extLst>
  </p:cSld>
  <p:clrMapOvr>
    <a:overrideClrMapping bg1="dk1" tx1="lt1" bg2="dk2" tx2="lt2" accent1="accent1" accent2="accent2" accent3="accent3" accent4="accent4" accent5="accent5" accent6="accent6" hlink="hlink" folHlink="folHlink"/>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showMasterSp="0" preserve="1" userDrawn="1">
  <p:cSld name="1_Monogram + tag line">
    <p:bg>
      <p:bgPr>
        <a:solidFill>
          <a:schemeClr val="accent1"/>
        </a:solidFill>
        <a:effectLst/>
      </p:bgPr>
    </p:bg>
    <p:spTree>
      <p:nvGrpSpPr>
        <p:cNvPr id="1" name=""/>
        <p:cNvGrpSpPr/>
        <p:nvPr/>
      </p:nvGrpSpPr>
      <p:grpSpPr>
        <a:xfrm>
          <a:off x="0" y="0"/>
          <a:ext cx="0" cy="0"/>
          <a:chOff x="0" y="0"/>
          <a:chExt cx="0" cy="0"/>
        </a:xfrm>
      </p:grpSpPr>
      <p:grpSp>
        <p:nvGrpSpPr>
          <p:cNvPr id="3" name="Group 2">
            <a:extLst>
              <a:ext uri="{FF2B5EF4-FFF2-40B4-BE49-F238E27FC236}">
                <a16:creationId xmlns:a16="http://schemas.microsoft.com/office/drawing/2014/main" id="{C578B709-D700-48BE-8A7F-40526690FBDC}"/>
              </a:ext>
            </a:extLst>
          </p:cNvPr>
          <p:cNvGrpSpPr/>
          <p:nvPr userDrawn="1"/>
        </p:nvGrpSpPr>
        <p:grpSpPr>
          <a:xfrm>
            <a:off x="1892047" y="2474071"/>
            <a:ext cx="8407906" cy="1909857"/>
            <a:chOff x="515938" y="2471737"/>
            <a:chExt cx="8407906" cy="1909857"/>
          </a:xfrm>
          <a:solidFill>
            <a:schemeClr val="tx1"/>
          </a:solidFill>
        </p:grpSpPr>
        <p:grpSp>
          <p:nvGrpSpPr>
            <p:cNvPr id="4" name="Graphic 1">
              <a:extLst>
                <a:ext uri="{FF2B5EF4-FFF2-40B4-BE49-F238E27FC236}">
                  <a16:creationId xmlns:a16="http://schemas.microsoft.com/office/drawing/2014/main" id="{527CBAE7-1622-4F87-8FE3-3921BDD7B65A}"/>
                </a:ext>
              </a:extLst>
            </p:cNvPr>
            <p:cNvGrpSpPr/>
            <p:nvPr/>
          </p:nvGrpSpPr>
          <p:grpSpPr>
            <a:xfrm>
              <a:off x="2697543" y="3167633"/>
              <a:ext cx="6226301" cy="518064"/>
              <a:chOff x="2697543" y="3167633"/>
              <a:chExt cx="6226301" cy="518064"/>
            </a:xfrm>
            <a:grpFill/>
          </p:grpSpPr>
          <p:sp>
            <p:nvSpPr>
              <p:cNvPr id="6" name="Freeform: Shape 5">
                <a:extLst>
                  <a:ext uri="{FF2B5EF4-FFF2-40B4-BE49-F238E27FC236}">
                    <a16:creationId xmlns:a16="http://schemas.microsoft.com/office/drawing/2014/main" id="{4975FB12-3580-43B5-A933-24B3ED80925D}"/>
                  </a:ext>
                </a:extLst>
              </p:cNvPr>
              <p:cNvSpPr/>
              <p:nvPr/>
            </p:nvSpPr>
            <p:spPr>
              <a:xfrm>
                <a:off x="2697543" y="3198780"/>
                <a:ext cx="251269" cy="369665"/>
              </a:xfrm>
              <a:custGeom>
                <a:avLst/>
                <a:gdLst>
                  <a:gd name="connsiteX0" fmla="*/ 10097 w 251269"/>
                  <a:gd name="connsiteY0" fmla="*/ 369665 h 369665"/>
                  <a:gd name="connsiteX1" fmla="*/ 0 w 251269"/>
                  <a:gd name="connsiteY1" fmla="*/ 359569 h 369665"/>
                  <a:gd name="connsiteX2" fmla="*/ 0 w 251269"/>
                  <a:gd name="connsiteY2" fmla="*/ 10096 h 369665"/>
                  <a:gd name="connsiteX3" fmla="*/ 10097 w 251269"/>
                  <a:gd name="connsiteY3" fmla="*/ 0 h 369665"/>
                  <a:gd name="connsiteX4" fmla="*/ 108871 w 251269"/>
                  <a:gd name="connsiteY4" fmla="*/ 0 h 369665"/>
                  <a:gd name="connsiteX5" fmla="*/ 233934 w 251269"/>
                  <a:gd name="connsiteY5" fmla="*/ 96583 h 369665"/>
                  <a:gd name="connsiteX6" fmla="*/ 182023 w 251269"/>
                  <a:gd name="connsiteY6" fmla="*/ 178689 h 369665"/>
                  <a:gd name="connsiteX7" fmla="*/ 251270 w 251269"/>
                  <a:gd name="connsiteY7" fmla="*/ 269176 h 369665"/>
                  <a:gd name="connsiteX8" fmla="*/ 125063 w 251269"/>
                  <a:gd name="connsiteY8" fmla="*/ 369665 h 369665"/>
                  <a:gd name="connsiteX9" fmla="*/ 10097 w 251269"/>
                  <a:gd name="connsiteY9" fmla="*/ 369665 h 369665"/>
                  <a:gd name="connsiteX10" fmla="*/ 45815 w 251269"/>
                  <a:gd name="connsiteY10" fmla="*/ 163640 h 369665"/>
                  <a:gd name="connsiteX11" fmla="*/ 111157 w 251269"/>
                  <a:gd name="connsiteY11" fmla="*/ 163640 h 369665"/>
                  <a:gd name="connsiteX12" fmla="*/ 187071 w 251269"/>
                  <a:gd name="connsiteY12" fmla="*/ 100013 h 369665"/>
                  <a:gd name="connsiteX13" fmla="*/ 111728 w 251269"/>
                  <a:gd name="connsiteY13" fmla="*/ 38100 h 369665"/>
                  <a:gd name="connsiteX14" fmla="*/ 45815 w 251269"/>
                  <a:gd name="connsiteY14" fmla="*/ 38100 h 369665"/>
                  <a:gd name="connsiteX15" fmla="*/ 45815 w 251269"/>
                  <a:gd name="connsiteY15" fmla="*/ 163640 h 369665"/>
                  <a:gd name="connsiteX16" fmla="*/ 45815 w 251269"/>
                  <a:gd name="connsiteY16" fmla="*/ 331661 h 369665"/>
                  <a:gd name="connsiteX17" fmla="*/ 126778 w 251269"/>
                  <a:gd name="connsiteY17" fmla="*/ 331661 h 369665"/>
                  <a:gd name="connsiteX18" fmla="*/ 204407 w 251269"/>
                  <a:gd name="connsiteY18" fmla="*/ 266890 h 369665"/>
                  <a:gd name="connsiteX19" fmla="*/ 127921 w 251269"/>
                  <a:gd name="connsiteY19" fmla="*/ 200501 h 369665"/>
                  <a:gd name="connsiteX20" fmla="*/ 45815 w 251269"/>
                  <a:gd name="connsiteY20" fmla="*/ 200501 h 369665"/>
                  <a:gd name="connsiteX21" fmla="*/ 45815 w 251269"/>
                  <a:gd name="connsiteY21" fmla="*/ 331661 h 3696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251269" h="369665">
                    <a:moveTo>
                      <a:pt x="10097" y="369665"/>
                    </a:moveTo>
                    <a:cubicBezTo>
                      <a:pt x="2858" y="369665"/>
                      <a:pt x="0" y="366903"/>
                      <a:pt x="0" y="359569"/>
                    </a:cubicBezTo>
                    <a:lnTo>
                      <a:pt x="0" y="10096"/>
                    </a:lnTo>
                    <a:cubicBezTo>
                      <a:pt x="0" y="2857"/>
                      <a:pt x="2762" y="0"/>
                      <a:pt x="10097" y="0"/>
                    </a:cubicBezTo>
                    <a:lnTo>
                      <a:pt x="108871" y="0"/>
                    </a:lnTo>
                    <a:cubicBezTo>
                      <a:pt x="198787" y="0"/>
                      <a:pt x="233934" y="44101"/>
                      <a:pt x="233934" y="96583"/>
                    </a:cubicBezTo>
                    <a:cubicBezTo>
                      <a:pt x="233934" y="131731"/>
                      <a:pt x="218885" y="161925"/>
                      <a:pt x="182023" y="178689"/>
                    </a:cubicBezTo>
                    <a:cubicBezTo>
                      <a:pt x="230600" y="192691"/>
                      <a:pt x="251270" y="227267"/>
                      <a:pt x="251270" y="269176"/>
                    </a:cubicBezTo>
                    <a:cubicBezTo>
                      <a:pt x="251270" y="321659"/>
                      <a:pt x="215551" y="369665"/>
                      <a:pt x="125063" y="369665"/>
                    </a:cubicBezTo>
                    <a:lnTo>
                      <a:pt x="10097" y="369665"/>
                    </a:lnTo>
                    <a:close/>
                    <a:moveTo>
                      <a:pt x="45815" y="163640"/>
                    </a:moveTo>
                    <a:lnTo>
                      <a:pt x="111157" y="163640"/>
                    </a:lnTo>
                    <a:cubicBezTo>
                      <a:pt x="167545" y="163640"/>
                      <a:pt x="187071" y="134588"/>
                      <a:pt x="187071" y="100013"/>
                    </a:cubicBezTo>
                    <a:cubicBezTo>
                      <a:pt x="187071" y="66008"/>
                      <a:pt x="167545" y="38100"/>
                      <a:pt x="111728" y="38100"/>
                    </a:cubicBezTo>
                    <a:lnTo>
                      <a:pt x="45815" y="38100"/>
                    </a:lnTo>
                    <a:lnTo>
                      <a:pt x="45815" y="163640"/>
                    </a:lnTo>
                    <a:close/>
                    <a:moveTo>
                      <a:pt x="45815" y="331661"/>
                    </a:moveTo>
                    <a:lnTo>
                      <a:pt x="126778" y="331661"/>
                    </a:lnTo>
                    <a:cubicBezTo>
                      <a:pt x="183737" y="331661"/>
                      <a:pt x="204407" y="302038"/>
                      <a:pt x="204407" y="266890"/>
                    </a:cubicBezTo>
                    <a:cubicBezTo>
                      <a:pt x="204407" y="231172"/>
                      <a:pt x="184880" y="200501"/>
                      <a:pt x="127921" y="200501"/>
                    </a:cubicBezTo>
                    <a:lnTo>
                      <a:pt x="45815" y="200501"/>
                    </a:lnTo>
                    <a:lnTo>
                      <a:pt x="45815" y="331661"/>
                    </a:lnTo>
                    <a:close/>
                  </a:path>
                </a:pathLst>
              </a:custGeom>
              <a:grpFill/>
              <a:ln w="9525" cap="flat">
                <a:noFill/>
                <a:prstDash val="solid"/>
                <a:miter/>
              </a:ln>
            </p:spPr>
            <p:txBody>
              <a:bodyPr rtlCol="0" anchor="ctr"/>
              <a:lstStyle/>
              <a:p>
                <a:endParaRPr lang="en-US" dirty="0"/>
              </a:p>
            </p:txBody>
          </p:sp>
          <p:sp>
            <p:nvSpPr>
              <p:cNvPr id="7" name="Freeform: Shape 6">
                <a:extLst>
                  <a:ext uri="{FF2B5EF4-FFF2-40B4-BE49-F238E27FC236}">
                    <a16:creationId xmlns:a16="http://schemas.microsoft.com/office/drawing/2014/main" id="{8399F1A2-9760-4EFA-9912-3CE2BFB4AF89}"/>
                  </a:ext>
                </a:extLst>
              </p:cNvPr>
              <p:cNvSpPr/>
              <p:nvPr/>
            </p:nvSpPr>
            <p:spPr>
              <a:xfrm>
                <a:off x="3011297" y="3300412"/>
                <a:ext cx="212788" cy="273653"/>
              </a:xfrm>
              <a:custGeom>
                <a:avLst/>
                <a:gdLst>
                  <a:gd name="connsiteX0" fmla="*/ 90964 w 212788"/>
                  <a:gd name="connsiteY0" fmla="*/ 273653 h 273653"/>
                  <a:gd name="connsiteX1" fmla="*/ 0 w 212788"/>
                  <a:gd name="connsiteY1" fmla="*/ 172021 h 273653"/>
                  <a:gd name="connsiteX2" fmla="*/ 0 w 212788"/>
                  <a:gd name="connsiteY2" fmla="*/ 10096 h 273653"/>
                  <a:gd name="connsiteX3" fmla="*/ 10001 w 212788"/>
                  <a:gd name="connsiteY3" fmla="*/ 0 h 273653"/>
                  <a:gd name="connsiteX4" fmla="*/ 33433 w 212788"/>
                  <a:gd name="connsiteY4" fmla="*/ 0 h 273653"/>
                  <a:gd name="connsiteX5" fmla="*/ 43529 w 212788"/>
                  <a:gd name="connsiteY5" fmla="*/ 10096 h 273653"/>
                  <a:gd name="connsiteX6" fmla="*/ 43529 w 212788"/>
                  <a:gd name="connsiteY6" fmla="*/ 168021 h 273653"/>
                  <a:gd name="connsiteX7" fmla="*/ 99917 w 212788"/>
                  <a:gd name="connsiteY7" fmla="*/ 237268 h 273653"/>
                  <a:gd name="connsiteX8" fmla="*/ 169164 w 212788"/>
                  <a:gd name="connsiteY8" fmla="*/ 201549 h 273653"/>
                  <a:gd name="connsiteX9" fmla="*/ 169164 w 212788"/>
                  <a:gd name="connsiteY9" fmla="*/ 10096 h 273653"/>
                  <a:gd name="connsiteX10" fmla="*/ 179260 w 212788"/>
                  <a:gd name="connsiteY10" fmla="*/ 0 h 273653"/>
                  <a:gd name="connsiteX11" fmla="*/ 202692 w 212788"/>
                  <a:gd name="connsiteY11" fmla="*/ 0 h 273653"/>
                  <a:gd name="connsiteX12" fmla="*/ 212788 w 212788"/>
                  <a:gd name="connsiteY12" fmla="*/ 10096 h 273653"/>
                  <a:gd name="connsiteX13" fmla="*/ 212788 w 212788"/>
                  <a:gd name="connsiteY13" fmla="*/ 257937 h 273653"/>
                  <a:gd name="connsiteX14" fmla="*/ 202692 w 212788"/>
                  <a:gd name="connsiteY14" fmla="*/ 268034 h 273653"/>
                  <a:gd name="connsiteX15" fmla="*/ 182023 w 212788"/>
                  <a:gd name="connsiteY15" fmla="*/ 268034 h 273653"/>
                  <a:gd name="connsiteX16" fmla="*/ 171926 w 212788"/>
                  <a:gd name="connsiteY16" fmla="*/ 257937 h 273653"/>
                  <a:gd name="connsiteX17" fmla="*/ 171926 w 212788"/>
                  <a:gd name="connsiteY17" fmla="*/ 235553 h 273653"/>
                  <a:gd name="connsiteX18" fmla="*/ 90964 w 212788"/>
                  <a:gd name="connsiteY18" fmla="*/ 273653 h 2736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212788" h="273653">
                    <a:moveTo>
                      <a:pt x="90964" y="273653"/>
                    </a:moveTo>
                    <a:cubicBezTo>
                      <a:pt x="25622" y="273653"/>
                      <a:pt x="0" y="226790"/>
                      <a:pt x="0" y="172021"/>
                    </a:cubicBezTo>
                    <a:lnTo>
                      <a:pt x="0" y="10096"/>
                    </a:lnTo>
                    <a:cubicBezTo>
                      <a:pt x="0" y="2858"/>
                      <a:pt x="2762" y="0"/>
                      <a:pt x="10001" y="0"/>
                    </a:cubicBezTo>
                    <a:lnTo>
                      <a:pt x="33433" y="0"/>
                    </a:lnTo>
                    <a:cubicBezTo>
                      <a:pt x="40672" y="0"/>
                      <a:pt x="43529" y="2762"/>
                      <a:pt x="43529" y="10096"/>
                    </a:cubicBezTo>
                    <a:lnTo>
                      <a:pt x="43529" y="168021"/>
                    </a:lnTo>
                    <a:cubicBezTo>
                      <a:pt x="43529" y="199263"/>
                      <a:pt x="54673" y="237268"/>
                      <a:pt x="99917" y="237268"/>
                    </a:cubicBezTo>
                    <a:cubicBezTo>
                      <a:pt x="122777" y="237268"/>
                      <a:pt x="150209" y="228314"/>
                      <a:pt x="169164" y="201549"/>
                    </a:cubicBezTo>
                    <a:lnTo>
                      <a:pt x="169164" y="10096"/>
                    </a:lnTo>
                    <a:cubicBezTo>
                      <a:pt x="169164" y="2858"/>
                      <a:pt x="171926" y="0"/>
                      <a:pt x="179260" y="0"/>
                    </a:cubicBezTo>
                    <a:lnTo>
                      <a:pt x="202692" y="0"/>
                    </a:lnTo>
                    <a:cubicBezTo>
                      <a:pt x="209931" y="0"/>
                      <a:pt x="212788" y="2762"/>
                      <a:pt x="212788" y="10096"/>
                    </a:cubicBezTo>
                    <a:lnTo>
                      <a:pt x="212788" y="257937"/>
                    </a:lnTo>
                    <a:cubicBezTo>
                      <a:pt x="212788" y="265176"/>
                      <a:pt x="210026" y="268034"/>
                      <a:pt x="202692" y="268034"/>
                    </a:cubicBezTo>
                    <a:lnTo>
                      <a:pt x="182023" y="268034"/>
                    </a:lnTo>
                    <a:cubicBezTo>
                      <a:pt x="174784" y="268034"/>
                      <a:pt x="171926" y="265271"/>
                      <a:pt x="171926" y="257937"/>
                    </a:cubicBezTo>
                    <a:lnTo>
                      <a:pt x="171926" y="235553"/>
                    </a:lnTo>
                    <a:cubicBezTo>
                      <a:pt x="156781" y="254603"/>
                      <a:pt x="132779" y="273653"/>
                      <a:pt x="90964" y="273653"/>
                    </a:cubicBezTo>
                    <a:close/>
                  </a:path>
                </a:pathLst>
              </a:custGeom>
              <a:grpFill/>
              <a:ln w="9525" cap="flat">
                <a:noFill/>
                <a:prstDash val="solid"/>
                <a:miter/>
              </a:ln>
            </p:spPr>
            <p:txBody>
              <a:bodyPr rtlCol="0" anchor="ctr"/>
              <a:lstStyle/>
              <a:p>
                <a:endParaRPr lang="en-US" dirty="0"/>
              </a:p>
            </p:txBody>
          </p:sp>
          <p:sp>
            <p:nvSpPr>
              <p:cNvPr id="8" name="Freeform: Shape 7">
                <a:extLst>
                  <a:ext uri="{FF2B5EF4-FFF2-40B4-BE49-F238E27FC236}">
                    <a16:creationId xmlns:a16="http://schemas.microsoft.com/office/drawing/2014/main" id="{E8032747-5D30-4BD5-987A-E0CD8522095B}"/>
                  </a:ext>
                </a:extLst>
              </p:cNvPr>
              <p:cNvSpPr/>
              <p:nvPr/>
            </p:nvSpPr>
            <p:spPr>
              <a:xfrm>
                <a:off x="3299143" y="3173634"/>
                <a:ext cx="59245" cy="394811"/>
              </a:xfrm>
              <a:custGeom>
                <a:avLst/>
                <a:gdLst>
                  <a:gd name="connsiteX0" fmla="*/ 29623 w 59245"/>
                  <a:gd name="connsiteY0" fmla="*/ 60388 h 394811"/>
                  <a:gd name="connsiteX1" fmla="*/ 0 w 59245"/>
                  <a:gd name="connsiteY1" fmla="*/ 30194 h 394811"/>
                  <a:gd name="connsiteX2" fmla="*/ 29623 w 59245"/>
                  <a:gd name="connsiteY2" fmla="*/ 0 h 394811"/>
                  <a:gd name="connsiteX3" fmla="*/ 59246 w 59245"/>
                  <a:gd name="connsiteY3" fmla="*/ 30194 h 394811"/>
                  <a:gd name="connsiteX4" fmla="*/ 29623 w 59245"/>
                  <a:gd name="connsiteY4" fmla="*/ 60388 h 394811"/>
                  <a:gd name="connsiteX5" fmla="*/ 17907 w 59245"/>
                  <a:gd name="connsiteY5" fmla="*/ 394811 h 394811"/>
                  <a:gd name="connsiteX6" fmla="*/ 7810 w 59245"/>
                  <a:gd name="connsiteY6" fmla="*/ 384715 h 394811"/>
                  <a:gd name="connsiteX7" fmla="*/ 7810 w 59245"/>
                  <a:gd name="connsiteY7" fmla="*/ 136874 h 394811"/>
                  <a:gd name="connsiteX8" fmla="*/ 17907 w 59245"/>
                  <a:gd name="connsiteY8" fmla="*/ 126778 h 394811"/>
                  <a:gd name="connsiteX9" fmla="*/ 41338 w 59245"/>
                  <a:gd name="connsiteY9" fmla="*/ 126778 h 394811"/>
                  <a:gd name="connsiteX10" fmla="*/ 51435 w 59245"/>
                  <a:gd name="connsiteY10" fmla="*/ 136874 h 394811"/>
                  <a:gd name="connsiteX11" fmla="*/ 51435 w 59245"/>
                  <a:gd name="connsiteY11" fmla="*/ 384715 h 394811"/>
                  <a:gd name="connsiteX12" fmla="*/ 41338 w 59245"/>
                  <a:gd name="connsiteY12" fmla="*/ 394811 h 394811"/>
                  <a:gd name="connsiteX13" fmla="*/ 17907 w 59245"/>
                  <a:gd name="connsiteY13" fmla="*/ 394811 h 3948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9245" h="394811">
                    <a:moveTo>
                      <a:pt x="29623" y="60388"/>
                    </a:moveTo>
                    <a:cubicBezTo>
                      <a:pt x="11239" y="60388"/>
                      <a:pt x="0" y="46958"/>
                      <a:pt x="0" y="30194"/>
                    </a:cubicBezTo>
                    <a:cubicBezTo>
                      <a:pt x="0" y="13430"/>
                      <a:pt x="11144" y="0"/>
                      <a:pt x="29623" y="0"/>
                    </a:cubicBezTo>
                    <a:cubicBezTo>
                      <a:pt x="48006" y="0"/>
                      <a:pt x="59246" y="13430"/>
                      <a:pt x="59246" y="30194"/>
                    </a:cubicBezTo>
                    <a:cubicBezTo>
                      <a:pt x="59246" y="46958"/>
                      <a:pt x="48006" y="60388"/>
                      <a:pt x="29623" y="60388"/>
                    </a:cubicBezTo>
                    <a:close/>
                    <a:moveTo>
                      <a:pt x="17907" y="394811"/>
                    </a:moveTo>
                    <a:cubicBezTo>
                      <a:pt x="10668" y="394811"/>
                      <a:pt x="7810" y="392049"/>
                      <a:pt x="7810" y="384715"/>
                    </a:cubicBezTo>
                    <a:lnTo>
                      <a:pt x="7810" y="136874"/>
                    </a:lnTo>
                    <a:cubicBezTo>
                      <a:pt x="7810" y="129635"/>
                      <a:pt x="10573" y="126778"/>
                      <a:pt x="17907" y="126778"/>
                    </a:cubicBezTo>
                    <a:lnTo>
                      <a:pt x="41338" y="126778"/>
                    </a:lnTo>
                    <a:cubicBezTo>
                      <a:pt x="48577" y="126778"/>
                      <a:pt x="51435" y="129540"/>
                      <a:pt x="51435" y="136874"/>
                    </a:cubicBezTo>
                    <a:lnTo>
                      <a:pt x="51435" y="384715"/>
                    </a:lnTo>
                    <a:cubicBezTo>
                      <a:pt x="51435" y="391954"/>
                      <a:pt x="48673" y="394811"/>
                      <a:pt x="41338" y="394811"/>
                    </a:cubicBezTo>
                    <a:lnTo>
                      <a:pt x="17907" y="394811"/>
                    </a:lnTo>
                    <a:close/>
                  </a:path>
                </a:pathLst>
              </a:custGeom>
              <a:grpFill/>
              <a:ln w="9525" cap="flat">
                <a:noFill/>
                <a:prstDash val="solid"/>
                <a:miter/>
              </a:ln>
            </p:spPr>
            <p:txBody>
              <a:bodyPr rtlCol="0" anchor="ctr"/>
              <a:lstStyle/>
              <a:p>
                <a:endParaRPr lang="en-US" dirty="0"/>
              </a:p>
            </p:txBody>
          </p:sp>
          <p:sp>
            <p:nvSpPr>
              <p:cNvPr id="10" name="Freeform: Shape 9">
                <a:extLst>
                  <a:ext uri="{FF2B5EF4-FFF2-40B4-BE49-F238E27FC236}">
                    <a16:creationId xmlns:a16="http://schemas.microsoft.com/office/drawing/2014/main" id="{834DF0B2-5649-4DDB-9049-35C47077597D}"/>
                  </a:ext>
                </a:extLst>
              </p:cNvPr>
              <p:cNvSpPr/>
              <p:nvPr/>
            </p:nvSpPr>
            <p:spPr>
              <a:xfrm>
                <a:off x="3433636" y="3167633"/>
                <a:ext cx="43624" cy="400907"/>
              </a:xfrm>
              <a:custGeom>
                <a:avLst/>
                <a:gdLst>
                  <a:gd name="connsiteX0" fmla="*/ 10096 w 43624"/>
                  <a:gd name="connsiteY0" fmla="*/ 400812 h 400907"/>
                  <a:gd name="connsiteX1" fmla="*/ 0 w 43624"/>
                  <a:gd name="connsiteY1" fmla="*/ 390716 h 400907"/>
                  <a:gd name="connsiteX2" fmla="*/ 0 w 43624"/>
                  <a:gd name="connsiteY2" fmla="*/ 10001 h 400907"/>
                  <a:gd name="connsiteX3" fmla="*/ 10096 w 43624"/>
                  <a:gd name="connsiteY3" fmla="*/ 0 h 400907"/>
                  <a:gd name="connsiteX4" fmla="*/ 33528 w 43624"/>
                  <a:gd name="connsiteY4" fmla="*/ 0 h 400907"/>
                  <a:gd name="connsiteX5" fmla="*/ 43624 w 43624"/>
                  <a:gd name="connsiteY5" fmla="*/ 10001 h 400907"/>
                  <a:gd name="connsiteX6" fmla="*/ 43624 w 43624"/>
                  <a:gd name="connsiteY6" fmla="*/ 390811 h 400907"/>
                  <a:gd name="connsiteX7" fmla="*/ 33528 w 43624"/>
                  <a:gd name="connsiteY7" fmla="*/ 400907 h 400907"/>
                  <a:gd name="connsiteX8" fmla="*/ 10096 w 43624"/>
                  <a:gd name="connsiteY8" fmla="*/ 400907 h 4009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3624" h="400907">
                    <a:moveTo>
                      <a:pt x="10096" y="400812"/>
                    </a:moveTo>
                    <a:cubicBezTo>
                      <a:pt x="2857" y="400812"/>
                      <a:pt x="0" y="398050"/>
                      <a:pt x="0" y="390716"/>
                    </a:cubicBezTo>
                    <a:lnTo>
                      <a:pt x="0" y="10001"/>
                    </a:lnTo>
                    <a:cubicBezTo>
                      <a:pt x="0" y="2762"/>
                      <a:pt x="2762" y="0"/>
                      <a:pt x="10096" y="0"/>
                    </a:cubicBezTo>
                    <a:lnTo>
                      <a:pt x="33528" y="0"/>
                    </a:lnTo>
                    <a:cubicBezTo>
                      <a:pt x="40767" y="0"/>
                      <a:pt x="43624" y="2762"/>
                      <a:pt x="43624" y="10001"/>
                    </a:cubicBezTo>
                    <a:lnTo>
                      <a:pt x="43624" y="390811"/>
                    </a:lnTo>
                    <a:cubicBezTo>
                      <a:pt x="43624" y="398050"/>
                      <a:pt x="40862" y="400907"/>
                      <a:pt x="33528" y="400907"/>
                    </a:cubicBezTo>
                    <a:lnTo>
                      <a:pt x="10096" y="400907"/>
                    </a:lnTo>
                    <a:close/>
                  </a:path>
                </a:pathLst>
              </a:custGeom>
              <a:grpFill/>
              <a:ln w="9525" cap="flat">
                <a:noFill/>
                <a:prstDash val="solid"/>
                <a:miter/>
              </a:ln>
            </p:spPr>
            <p:txBody>
              <a:bodyPr rtlCol="0" anchor="ctr"/>
              <a:lstStyle/>
              <a:p>
                <a:endParaRPr lang="en-US" dirty="0"/>
              </a:p>
            </p:txBody>
          </p:sp>
          <p:sp>
            <p:nvSpPr>
              <p:cNvPr id="11" name="Freeform: Shape 10">
                <a:extLst>
                  <a:ext uri="{FF2B5EF4-FFF2-40B4-BE49-F238E27FC236}">
                    <a16:creationId xmlns:a16="http://schemas.microsoft.com/office/drawing/2014/main" id="{B196C52C-2867-4BA1-B059-AC4327A6E1D0}"/>
                  </a:ext>
                </a:extLst>
              </p:cNvPr>
              <p:cNvSpPr/>
              <p:nvPr/>
            </p:nvSpPr>
            <p:spPr>
              <a:xfrm>
                <a:off x="3541935" y="3167633"/>
                <a:ext cx="230600" cy="406336"/>
              </a:xfrm>
              <a:custGeom>
                <a:avLst/>
                <a:gdLst>
                  <a:gd name="connsiteX0" fmla="*/ 199930 w 230600"/>
                  <a:gd name="connsiteY0" fmla="*/ 400812 h 406336"/>
                  <a:gd name="connsiteX1" fmla="*/ 189833 w 230600"/>
                  <a:gd name="connsiteY1" fmla="*/ 390716 h 406336"/>
                  <a:gd name="connsiteX2" fmla="*/ 189833 w 230600"/>
                  <a:gd name="connsiteY2" fmla="*/ 368332 h 406336"/>
                  <a:gd name="connsiteX3" fmla="*/ 112204 w 230600"/>
                  <a:gd name="connsiteY3" fmla="*/ 406337 h 406336"/>
                  <a:gd name="connsiteX4" fmla="*/ 0 w 230600"/>
                  <a:gd name="connsiteY4" fmla="*/ 267367 h 406336"/>
                  <a:gd name="connsiteX5" fmla="*/ 112204 w 230600"/>
                  <a:gd name="connsiteY5" fmla="*/ 127254 h 406336"/>
                  <a:gd name="connsiteX6" fmla="*/ 187071 w 230600"/>
                  <a:gd name="connsiteY6" fmla="*/ 161354 h 406336"/>
                  <a:gd name="connsiteX7" fmla="*/ 187071 w 230600"/>
                  <a:gd name="connsiteY7" fmla="*/ 10001 h 406336"/>
                  <a:gd name="connsiteX8" fmla="*/ 197072 w 230600"/>
                  <a:gd name="connsiteY8" fmla="*/ 0 h 406336"/>
                  <a:gd name="connsiteX9" fmla="*/ 220504 w 230600"/>
                  <a:gd name="connsiteY9" fmla="*/ 0 h 406336"/>
                  <a:gd name="connsiteX10" fmla="*/ 230600 w 230600"/>
                  <a:gd name="connsiteY10" fmla="*/ 10001 h 406336"/>
                  <a:gd name="connsiteX11" fmla="*/ 230600 w 230600"/>
                  <a:gd name="connsiteY11" fmla="*/ 390811 h 406336"/>
                  <a:gd name="connsiteX12" fmla="*/ 220504 w 230600"/>
                  <a:gd name="connsiteY12" fmla="*/ 400907 h 406336"/>
                  <a:gd name="connsiteX13" fmla="*/ 199930 w 230600"/>
                  <a:gd name="connsiteY13" fmla="*/ 400907 h 406336"/>
                  <a:gd name="connsiteX14" fmla="*/ 120587 w 230600"/>
                  <a:gd name="connsiteY14" fmla="*/ 371285 h 406336"/>
                  <a:gd name="connsiteX15" fmla="*/ 186976 w 230600"/>
                  <a:gd name="connsiteY15" fmla="*/ 334423 h 406336"/>
                  <a:gd name="connsiteX16" fmla="*/ 186976 w 230600"/>
                  <a:gd name="connsiteY16" fmla="*/ 199263 h 406336"/>
                  <a:gd name="connsiteX17" fmla="*/ 120587 w 230600"/>
                  <a:gd name="connsiteY17" fmla="*/ 162401 h 406336"/>
                  <a:gd name="connsiteX18" fmla="*/ 45244 w 230600"/>
                  <a:gd name="connsiteY18" fmla="*/ 266795 h 406336"/>
                  <a:gd name="connsiteX19" fmla="*/ 120587 w 230600"/>
                  <a:gd name="connsiteY19" fmla="*/ 371285 h 4063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30600" h="406336">
                    <a:moveTo>
                      <a:pt x="199930" y="400812"/>
                    </a:moveTo>
                    <a:cubicBezTo>
                      <a:pt x="192691" y="400812"/>
                      <a:pt x="189833" y="398050"/>
                      <a:pt x="189833" y="390716"/>
                    </a:cubicBezTo>
                    <a:lnTo>
                      <a:pt x="189833" y="368332"/>
                    </a:lnTo>
                    <a:cubicBezTo>
                      <a:pt x="175831" y="389573"/>
                      <a:pt x="151829" y="406337"/>
                      <a:pt x="112204" y="406337"/>
                    </a:cubicBezTo>
                    <a:cubicBezTo>
                      <a:pt x="42386" y="406337"/>
                      <a:pt x="0" y="354997"/>
                      <a:pt x="0" y="267367"/>
                    </a:cubicBezTo>
                    <a:cubicBezTo>
                      <a:pt x="0" y="180308"/>
                      <a:pt x="42481" y="127254"/>
                      <a:pt x="112204" y="127254"/>
                    </a:cubicBezTo>
                    <a:cubicBezTo>
                      <a:pt x="150781" y="127254"/>
                      <a:pt x="174212" y="142875"/>
                      <a:pt x="187071" y="161354"/>
                    </a:cubicBezTo>
                    <a:lnTo>
                      <a:pt x="187071" y="10001"/>
                    </a:lnTo>
                    <a:cubicBezTo>
                      <a:pt x="187071" y="2762"/>
                      <a:pt x="189833" y="0"/>
                      <a:pt x="197072" y="0"/>
                    </a:cubicBezTo>
                    <a:lnTo>
                      <a:pt x="220504" y="0"/>
                    </a:lnTo>
                    <a:cubicBezTo>
                      <a:pt x="227743" y="0"/>
                      <a:pt x="230600" y="2762"/>
                      <a:pt x="230600" y="10001"/>
                    </a:cubicBezTo>
                    <a:lnTo>
                      <a:pt x="230600" y="390811"/>
                    </a:lnTo>
                    <a:cubicBezTo>
                      <a:pt x="230600" y="398050"/>
                      <a:pt x="227838" y="400907"/>
                      <a:pt x="220504" y="400907"/>
                    </a:cubicBezTo>
                    <a:lnTo>
                      <a:pt x="199930" y="400907"/>
                    </a:lnTo>
                    <a:close/>
                    <a:moveTo>
                      <a:pt x="120587" y="371285"/>
                    </a:moveTo>
                    <a:cubicBezTo>
                      <a:pt x="146304" y="371285"/>
                      <a:pt x="170307" y="360617"/>
                      <a:pt x="186976" y="334423"/>
                    </a:cubicBezTo>
                    <a:lnTo>
                      <a:pt x="186976" y="199263"/>
                    </a:lnTo>
                    <a:cubicBezTo>
                      <a:pt x="170212" y="172974"/>
                      <a:pt x="146209" y="162401"/>
                      <a:pt x="120587" y="162401"/>
                    </a:cubicBezTo>
                    <a:cubicBezTo>
                      <a:pt x="75343" y="162401"/>
                      <a:pt x="45244" y="196977"/>
                      <a:pt x="45244" y="266795"/>
                    </a:cubicBezTo>
                    <a:cubicBezTo>
                      <a:pt x="45244" y="336614"/>
                      <a:pt x="75438" y="371285"/>
                      <a:pt x="120587" y="371285"/>
                    </a:cubicBezTo>
                    <a:close/>
                  </a:path>
                </a:pathLst>
              </a:custGeom>
              <a:grpFill/>
              <a:ln w="9525" cap="flat">
                <a:noFill/>
                <a:prstDash val="solid"/>
                <a:miter/>
              </a:ln>
            </p:spPr>
            <p:txBody>
              <a:bodyPr rtlCol="0" anchor="ctr"/>
              <a:lstStyle/>
              <a:p>
                <a:endParaRPr lang="en-US" dirty="0"/>
              </a:p>
            </p:txBody>
          </p:sp>
          <p:sp>
            <p:nvSpPr>
              <p:cNvPr id="12" name="Freeform: Shape 11">
                <a:extLst>
                  <a:ext uri="{FF2B5EF4-FFF2-40B4-BE49-F238E27FC236}">
                    <a16:creationId xmlns:a16="http://schemas.microsoft.com/office/drawing/2014/main" id="{307266B4-DF8F-45A5-8472-A1F4691953DD}"/>
                  </a:ext>
                </a:extLst>
              </p:cNvPr>
              <p:cNvSpPr/>
              <p:nvPr/>
            </p:nvSpPr>
            <p:spPr>
              <a:xfrm>
                <a:off x="3847782" y="3173634"/>
                <a:ext cx="59245" cy="394811"/>
              </a:xfrm>
              <a:custGeom>
                <a:avLst/>
                <a:gdLst>
                  <a:gd name="connsiteX0" fmla="*/ 29623 w 59245"/>
                  <a:gd name="connsiteY0" fmla="*/ 60388 h 394811"/>
                  <a:gd name="connsiteX1" fmla="*/ 0 w 59245"/>
                  <a:gd name="connsiteY1" fmla="*/ 30194 h 394811"/>
                  <a:gd name="connsiteX2" fmla="*/ 29623 w 59245"/>
                  <a:gd name="connsiteY2" fmla="*/ 0 h 394811"/>
                  <a:gd name="connsiteX3" fmla="*/ 59246 w 59245"/>
                  <a:gd name="connsiteY3" fmla="*/ 30194 h 394811"/>
                  <a:gd name="connsiteX4" fmla="*/ 29623 w 59245"/>
                  <a:gd name="connsiteY4" fmla="*/ 60388 h 394811"/>
                  <a:gd name="connsiteX5" fmla="*/ 17907 w 59245"/>
                  <a:gd name="connsiteY5" fmla="*/ 394811 h 394811"/>
                  <a:gd name="connsiteX6" fmla="*/ 7811 w 59245"/>
                  <a:gd name="connsiteY6" fmla="*/ 384715 h 394811"/>
                  <a:gd name="connsiteX7" fmla="*/ 7811 w 59245"/>
                  <a:gd name="connsiteY7" fmla="*/ 136874 h 394811"/>
                  <a:gd name="connsiteX8" fmla="*/ 17907 w 59245"/>
                  <a:gd name="connsiteY8" fmla="*/ 126778 h 394811"/>
                  <a:gd name="connsiteX9" fmla="*/ 41339 w 59245"/>
                  <a:gd name="connsiteY9" fmla="*/ 126778 h 394811"/>
                  <a:gd name="connsiteX10" fmla="*/ 51435 w 59245"/>
                  <a:gd name="connsiteY10" fmla="*/ 136874 h 394811"/>
                  <a:gd name="connsiteX11" fmla="*/ 51435 w 59245"/>
                  <a:gd name="connsiteY11" fmla="*/ 384715 h 394811"/>
                  <a:gd name="connsiteX12" fmla="*/ 41339 w 59245"/>
                  <a:gd name="connsiteY12" fmla="*/ 394811 h 394811"/>
                  <a:gd name="connsiteX13" fmla="*/ 17907 w 59245"/>
                  <a:gd name="connsiteY13" fmla="*/ 394811 h 3948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9245" h="394811">
                    <a:moveTo>
                      <a:pt x="29623" y="60388"/>
                    </a:moveTo>
                    <a:cubicBezTo>
                      <a:pt x="11144" y="60388"/>
                      <a:pt x="0" y="46958"/>
                      <a:pt x="0" y="30194"/>
                    </a:cubicBezTo>
                    <a:cubicBezTo>
                      <a:pt x="0" y="13430"/>
                      <a:pt x="11144" y="0"/>
                      <a:pt x="29623" y="0"/>
                    </a:cubicBezTo>
                    <a:cubicBezTo>
                      <a:pt x="48006" y="0"/>
                      <a:pt x="59246" y="13430"/>
                      <a:pt x="59246" y="30194"/>
                    </a:cubicBezTo>
                    <a:cubicBezTo>
                      <a:pt x="59246" y="46958"/>
                      <a:pt x="48006" y="60388"/>
                      <a:pt x="29623" y="60388"/>
                    </a:cubicBezTo>
                    <a:close/>
                    <a:moveTo>
                      <a:pt x="17907" y="394811"/>
                    </a:moveTo>
                    <a:cubicBezTo>
                      <a:pt x="10668" y="394811"/>
                      <a:pt x="7811" y="392049"/>
                      <a:pt x="7811" y="384715"/>
                    </a:cubicBezTo>
                    <a:lnTo>
                      <a:pt x="7811" y="136874"/>
                    </a:lnTo>
                    <a:cubicBezTo>
                      <a:pt x="7811" y="129635"/>
                      <a:pt x="10668" y="126778"/>
                      <a:pt x="17907" y="126778"/>
                    </a:cubicBezTo>
                    <a:lnTo>
                      <a:pt x="41339" y="126778"/>
                    </a:lnTo>
                    <a:cubicBezTo>
                      <a:pt x="48578" y="126778"/>
                      <a:pt x="51435" y="129540"/>
                      <a:pt x="51435" y="136874"/>
                    </a:cubicBezTo>
                    <a:lnTo>
                      <a:pt x="51435" y="384715"/>
                    </a:lnTo>
                    <a:cubicBezTo>
                      <a:pt x="51435" y="391954"/>
                      <a:pt x="48578" y="394811"/>
                      <a:pt x="41339" y="394811"/>
                    </a:cubicBezTo>
                    <a:lnTo>
                      <a:pt x="17907" y="394811"/>
                    </a:lnTo>
                    <a:close/>
                  </a:path>
                </a:pathLst>
              </a:custGeom>
              <a:grpFill/>
              <a:ln w="9525" cap="flat">
                <a:noFill/>
                <a:prstDash val="solid"/>
                <a:miter/>
              </a:ln>
            </p:spPr>
            <p:txBody>
              <a:bodyPr rtlCol="0" anchor="ctr"/>
              <a:lstStyle/>
              <a:p>
                <a:endParaRPr lang="en-US" dirty="0"/>
              </a:p>
            </p:txBody>
          </p:sp>
          <p:sp>
            <p:nvSpPr>
              <p:cNvPr id="13" name="Freeform: Shape 12">
                <a:extLst>
                  <a:ext uri="{FF2B5EF4-FFF2-40B4-BE49-F238E27FC236}">
                    <a16:creationId xmlns:a16="http://schemas.microsoft.com/office/drawing/2014/main" id="{D095DB20-5A6D-443E-980D-D96A827B18A4}"/>
                  </a:ext>
                </a:extLst>
              </p:cNvPr>
              <p:cNvSpPr/>
              <p:nvPr/>
            </p:nvSpPr>
            <p:spPr>
              <a:xfrm>
                <a:off x="3982276" y="3294792"/>
                <a:ext cx="216121" cy="273653"/>
              </a:xfrm>
              <a:custGeom>
                <a:avLst/>
                <a:gdLst>
                  <a:gd name="connsiteX0" fmla="*/ 10096 w 216121"/>
                  <a:gd name="connsiteY0" fmla="*/ 273653 h 273653"/>
                  <a:gd name="connsiteX1" fmla="*/ 0 w 216121"/>
                  <a:gd name="connsiteY1" fmla="*/ 263557 h 273653"/>
                  <a:gd name="connsiteX2" fmla="*/ 0 w 216121"/>
                  <a:gd name="connsiteY2" fmla="*/ 15716 h 273653"/>
                  <a:gd name="connsiteX3" fmla="*/ 10096 w 216121"/>
                  <a:gd name="connsiteY3" fmla="*/ 5620 h 273653"/>
                  <a:gd name="connsiteX4" fmla="*/ 30766 w 216121"/>
                  <a:gd name="connsiteY4" fmla="*/ 5620 h 273653"/>
                  <a:gd name="connsiteX5" fmla="*/ 40767 w 216121"/>
                  <a:gd name="connsiteY5" fmla="*/ 15716 h 273653"/>
                  <a:gd name="connsiteX6" fmla="*/ 40767 w 216121"/>
                  <a:gd name="connsiteY6" fmla="*/ 38005 h 273653"/>
                  <a:gd name="connsiteX7" fmla="*/ 123444 w 216121"/>
                  <a:gd name="connsiteY7" fmla="*/ 0 h 273653"/>
                  <a:gd name="connsiteX8" fmla="*/ 216122 w 216121"/>
                  <a:gd name="connsiteY8" fmla="*/ 101632 h 273653"/>
                  <a:gd name="connsiteX9" fmla="*/ 216122 w 216121"/>
                  <a:gd name="connsiteY9" fmla="*/ 263557 h 273653"/>
                  <a:gd name="connsiteX10" fmla="*/ 206026 w 216121"/>
                  <a:gd name="connsiteY10" fmla="*/ 273653 h 273653"/>
                  <a:gd name="connsiteX11" fmla="*/ 182594 w 216121"/>
                  <a:gd name="connsiteY11" fmla="*/ 273653 h 273653"/>
                  <a:gd name="connsiteX12" fmla="*/ 172498 w 216121"/>
                  <a:gd name="connsiteY12" fmla="*/ 263557 h 273653"/>
                  <a:gd name="connsiteX13" fmla="*/ 172498 w 216121"/>
                  <a:gd name="connsiteY13" fmla="*/ 105632 h 273653"/>
                  <a:gd name="connsiteX14" fmla="*/ 114395 w 216121"/>
                  <a:gd name="connsiteY14" fmla="*/ 36385 h 273653"/>
                  <a:gd name="connsiteX15" fmla="*/ 43529 w 216121"/>
                  <a:gd name="connsiteY15" fmla="*/ 72104 h 273653"/>
                  <a:gd name="connsiteX16" fmla="*/ 43529 w 216121"/>
                  <a:gd name="connsiteY16" fmla="*/ 263557 h 273653"/>
                  <a:gd name="connsiteX17" fmla="*/ 33433 w 216121"/>
                  <a:gd name="connsiteY17" fmla="*/ 273653 h 273653"/>
                  <a:gd name="connsiteX18" fmla="*/ 10096 w 216121"/>
                  <a:gd name="connsiteY18" fmla="*/ 273653 h 2736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216121" h="273653">
                    <a:moveTo>
                      <a:pt x="10096" y="273653"/>
                    </a:moveTo>
                    <a:cubicBezTo>
                      <a:pt x="2857" y="273653"/>
                      <a:pt x="0" y="270891"/>
                      <a:pt x="0" y="263557"/>
                    </a:cubicBezTo>
                    <a:lnTo>
                      <a:pt x="0" y="15716"/>
                    </a:lnTo>
                    <a:cubicBezTo>
                      <a:pt x="0" y="8477"/>
                      <a:pt x="2857" y="5620"/>
                      <a:pt x="10096" y="5620"/>
                    </a:cubicBezTo>
                    <a:lnTo>
                      <a:pt x="30766" y="5620"/>
                    </a:lnTo>
                    <a:cubicBezTo>
                      <a:pt x="38005" y="5620"/>
                      <a:pt x="40767" y="8382"/>
                      <a:pt x="40767" y="15716"/>
                    </a:cubicBezTo>
                    <a:lnTo>
                      <a:pt x="40767" y="38005"/>
                    </a:lnTo>
                    <a:cubicBezTo>
                      <a:pt x="55816" y="19050"/>
                      <a:pt x="80963" y="0"/>
                      <a:pt x="123444" y="0"/>
                    </a:cubicBezTo>
                    <a:cubicBezTo>
                      <a:pt x="189833" y="0"/>
                      <a:pt x="216122" y="46863"/>
                      <a:pt x="216122" y="101632"/>
                    </a:cubicBezTo>
                    <a:lnTo>
                      <a:pt x="216122" y="263557"/>
                    </a:lnTo>
                    <a:cubicBezTo>
                      <a:pt x="216122" y="270796"/>
                      <a:pt x="213360" y="273653"/>
                      <a:pt x="206026" y="273653"/>
                    </a:cubicBezTo>
                    <a:lnTo>
                      <a:pt x="182594" y="273653"/>
                    </a:lnTo>
                    <a:cubicBezTo>
                      <a:pt x="175355" y="273653"/>
                      <a:pt x="172498" y="270891"/>
                      <a:pt x="172498" y="263557"/>
                    </a:cubicBezTo>
                    <a:lnTo>
                      <a:pt x="172498" y="105632"/>
                    </a:lnTo>
                    <a:cubicBezTo>
                      <a:pt x="172498" y="74390"/>
                      <a:pt x="161830" y="36385"/>
                      <a:pt x="114395" y="36385"/>
                    </a:cubicBezTo>
                    <a:cubicBezTo>
                      <a:pt x="90964" y="36385"/>
                      <a:pt x="63055" y="45339"/>
                      <a:pt x="43529" y="72104"/>
                    </a:cubicBezTo>
                    <a:lnTo>
                      <a:pt x="43529" y="263557"/>
                    </a:lnTo>
                    <a:cubicBezTo>
                      <a:pt x="43529" y="270796"/>
                      <a:pt x="40672" y="273653"/>
                      <a:pt x="33433" y="273653"/>
                    </a:cubicBezTo>
                    <a:lnTo>
                      <a:pt x="10096" y="273653"/>
                    </a:lnTo>
                    <a:close/>
                  </a:path>
                </a:pathLst>
              </a:custGeom>
              <a:grpFill/>
              <a:ln w="9525" cap="flat">
                <a:noFill/>
                <a:prstDash val="solid"/>
                <a:miter/>
              </a:ln>
            </p:spPr>
            <p:txBody>
              <a:bodyPr rtlCol="0" anchor="ctr"/>
              <a:lstStyle/>
              <a:p>
                <a:endParaRPr lang="en-US" dirty="0"/>
              </a:p>
            </p:txBody>
          </p:sp>
          <p:sp>
            <p:nvSpPr>
              <p:cNvPr id="14" name="Freeform: Shape 13">
                <a:extLst>
                  <a:ext uri="{FF2B5EF4-FFF2-40B4-BE49-F238E27FC236}">
                    <a16:creationId xmlns:a16="http://schemas.microsoft.com/office/drawing/2014/main" id="{C0CD18E3-372E-4662-9A1B-FA076EFC92D8}"/>
                  </a:ext>
                </a:extLst>
              </p:cNvPr>
              <p:cNvSpPr/>
              <p:nvPr/>
            </p:nvSpPr>
            <p:spPr>
              <a:xfrm>
                <a:off x="4249642" y="3294887"/>
                <a:ext cx="247840" cy="390810"/>
              </a:xfrm>
              <a:custGeom>
                <a:avLst/>
                <a:gdLst>
                  <a:gd name="connsiteX0" fmla="*/ 116681 w 247840"/>
                  <a:gd name="connsiteY0" fmla="*/ 390811 h 390810"/>
                  <a:gd name="connsiteX1" fmla="*/ 0 w 247840"/>
                  <a:gd name="connsiteY1" fmla="*/ 317087 h 390810"/>
                  <a:gd name="connsiteX2" fmla="*/ 44101 w 247840"/>
                  <a:gd name="connsiteY2" fmla="*/ 258509 h 390810"/>
                  <a:gd name="connsiteX3" fmla="*/ 19526 w 247840"/>
                  <a:gd name="connsiteY3" fmla="*/ 221647 h 390810"/>
                  <a:gd name="connsiteX4" fmla="*/ 54674 w 247840"/>
                  <a:gd name="connsiteY4" fmla="*/ 172498 h 390810"/>
                  <a:gd name="connsiteX5" fmla="*/ 17812 w 247840"/>
                  <a:gd name="connsiteY5" fmla="*/ 95441 h 390810"/>
                  <a:gd name="connsiteX6" fmla="*/ 116110 w 247840"/>
                  <a:gd name="connsiteY6" fmla="*/ 0 h 390810"/>
                  <a:gd name="connsiteX7" fmla="*/ 152971 w 247840"/>
                  <a:gd name="connsiteY7" fmla="*/ 5620 h 390810"/>
                  <a:gd name="connsiteX8" fmla="*/ 234505 w 247840"/>
                  <a:gd name="connsiteY8" fmla="*/ 5620 h 390810"/>
                  <a:gd name="connsiteX9" fmla="*/ 244602 w 247840"/>
                  <a:gd name="connsiteY9" fmla="*/ 15716 h 390810"/>
                  <a:gd name="connsiteX10" fmla="*/ 244602 w 247840"/>
                  <a:gd name="connsiteY10" fmla="*/ 29718 h 390810"/>
                  <a:gd name="connsiteX11" fmla="*/ 234505 w 247840"/>
                  <a:gd name="connsiteY11" fmla="*/ 39719 h 390810"/>
                  <a:gd name="connsiteX12" fmla="*/ 192024 w 247840"/>
                  <a:gd name="connsiteY12" fmla="*/ 34671 h 390810"/>
                  <a:gd name="connsiteX13" fmla="*/ 218313 w 247840"/>
                  <a:gd name="connsiteY13" fmla="*/ 94393 h 390810"/>
                  <a:gd name="connsiteX14" fmla="*/ 117253 w 247840"/>
                  <a:gd name="connsiteY14" fmla="*/ 189833 h 390810"/>
                  <a:gd name="connsiteX15" fmla="*/ 74295 w 247840"/>
                  <a:gd name="connsiteY15" fmla="*/ 183166 h 390810"/>
                  <a:gd name="connsiteX16" fmla="*/ 57531 w 247840"/>
                  <a:gd name="connsiteY16" fmla="*/ 214408 h 390810"/>
                  <a:gd name="connsiteX17" fmla="*/ 93250 w 247840"/>
                  <a:gd name="connsiteY17" fmla="*/ 232315 h 390810"/>
                  <a:gd name="connsiteX18" fmla="*/ 160782 w 247840"/>
                  <a:gd name="connsiteY18" fmla="*/ 232315 h 390810"/>
                  <a:gd name="connsiteX19" fmla="*/ 247841 w 247840"/>
                  <a:gd name="connsiteY19" fmla="*/ 300419 h 390810"/>
                  <a:gd name="connsiteX20" fmla="*/ 116681 w 247840"/>
                  <a:gd name="connsiteY20" fmla="*/ 390811 h 390810"/>
                  <a:gd name="connsiteX21" fmla="*/ 117253 w 247840"/>
                  <a:gd name="connsiteY21" fmla="*/ 359569 h 390810"/>
                  <a:gd name="connsiteX22" fmla="*/ 204311 w 247840"/>
                  <a:gd name="connsiteY22" fmla="*/ 304895 h 390810"/>
                  <a:gd name="connsiteX23" fmla="*/ 151829 w 247840"/>
                  <a:gd name="connsiteY23" fmla="*/ 268034 h 390810"/>
                  <a:gd name="connsiteX24" fmla="*/ 73057 w 247840"/>
                  <a:gd name="connsiteY24" fmla="*/ 268034 h 390810"/>
                  <a:gd name="connsiteX25" fmla="*/ 42386 w 247840"/>
                  <a:gd name="connsiteY25" fmla="*/ 311563 h 390810"/>
                  <a:gd name="connsiteX26" fmla="*/ 117253 w 247840"/>
                  <a:gd name="connsiteY26" fmla="*/ 359569 h 390810"/>
                  <a:gd name="connsiteX27" fmla="*/ 118396 w 247840"/>
                  <a:gd name="connsiteY27" fmla="*/ 158591 h 390810"/>
                  <a:gd name="connsiteX28" fmla="*/ 175927 w 247840"/>
                  <a:gd name="connsiteY28" fmla="*/ 94964 h 390810"/>
                  <a:gd name="connsiteX29" fmla="*/ 118396 w 247840"/>
                  <a:gd name="connsiteY29" fmla="*/ 31337 h 390810"/>
                  <a:gd name="connsiteX30" fmla="*/ 60865 w 247840"/>
                  <a:gd name="connsiteY30" fmla="*/ 94964 h 390810"/>
                  <a:gd name="connsiteX31" fmla="*/ 118396 w 247840"/>
                  <a:gd name="connsiteY31" fmla="*/ 158591 h 3908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247840" h="390810">
                    <a:moveTo>
                      <a:pt x="116681" y="390811"/>
                    </a:moveTo>
                    <a:cubicBezTo>
                      <a:pt x="46387" y="390811"/>
                      <a:pt x="0" y="364046"/>
                      <a:pt x="0" y="317087"/>
                    </a:cubicBezTo>
                    <a:cubicBezTo>
                      <a:pt x="0" y="288036"/>
                      <a:pt x="17907" y="269081"/>
                      <a:pt x="44101" y="258509"/>
                    </a:cubicBezTo>
                    <a:cubicBezTo>
                      <a:pt x="29623" y="252317"/>
                      <a:pt x="19526" y="240030"/>
                      <a:pt x="19526" y="221647"/>
                    </a:cubicBezTo>
                    <a:cubicBezTo>
                      <a:pt x="19526" y="197644"/>
                      <a:pt x="38005" y="182023"/>
                      <a:pt x="54674" y="172498"/>
                    </a:cubicBezTo>
                    <a:cubicBezTo>
                      <a:pt x="28385" y="154019"/>
                      <a:pt x="17812" y="124492"/>
                      <a:pt x="17812" y="95441"/>
                    </a:cubicBezTo>
                    <a:cubicBezTo>
                      <a:pt x="17812" y="47435"/>
                      <a:pt x="46292" y="0"/>
                      <a:pt x="116110" y="0"/>
                    </a:cubicBezTo>
                    <a:cubicBezTo>
                      <a:pt x="131159" y="0"/>
                      <a:pt x="142875" y="2286"/>
                      <a:pt x="152971" y="5620"/>
                    </a:cubicBezTo>
                    <a:lnTo>
                      <a:pt x="234505" y="5620"/>
                    </a:lnTo>
                    <a:cubicBezTo>
                      <a:pt x="241745" y="5620"/>
                      <a:pt x="244602" y="8382"/>
                      <a:pt x="244602" y="15716"/>
                    </a:cubicBezTo>
                    <a:lnTo>
                      <a:pt x="244602" y="29718"/>
                    </a:lnTo>
                    <a:cubicBezTo>
                      <a:pt x="244602" y="36957"/>
                      <a:pt x="241268" y="39719"/>
                      <a:pt x="234505" y="39719"/>
                    </a:cubicBezTo>
                    <a:cubicBezTo>
                      <a:pt x="219932" y="39148"/>
                      <a:pt x="204883" y="37529"/>
                      <a:pt x="192024" y="34671"/>
                    </a:cubicBezTo>
                    <a:cubicBezTo>
                      <a:pt x="210979" y="50864"/>
                      <a:pt x="218313" y="69818"/>
                      <a:pt x="218313" y="94393"/>
                    </a:cubicBezTo>
                    <a:cubicBezTo>
                      <a:pt x="218313" y="142399"/>
                      <a:pt x="190976" y="189833"/>
                      <a:pt x="117253" y="189833"/>
                    </a:cubicBezTo>
                    <a:cubicBezTo>
                      <a:pt x="101060" y="189833"/>
                      <a:pt x="86582" y="187547"/>
                      <a:pt x="74295" y="183166"/>
                    </a:cubicBezTo>
                    <a:cubicBezTo>
                      <a:pt x="63151" y="193739"/>
                      <a:pt x="57531" y="204406"/>
                      <a:pt x="57531" y="214408"/>
                    </a:cubicBezTo>
                    <a:cubicBezTo>
                      <a:pt x="57531" y="222790"/>
                      <a:pt x="60865" y="232315"/>
                      <a:pt x="93250" y="232315"/>
                    </a:cubicBezTo>
                    <a:lnTo>
                      <a:pt x="160782" y="232315"/>
                    </a:lnTo>
                    <a:cubicBezTo>
                      <a:pt x="209360" y="232315"/>
                      <a:pt x="247841" y="253556"/>
                      <a:pt x="247841" y="300419"/>
                    </a:cubicBezTo>
                    <a:cubicBezTo>
                      <a:pt x="247841" y="351758"/>
                      <a:pt x="202121" y="390811"/>
                      <a:pt x="116681" y="390811"/>
                    </a:cubicBezTo>
                    <a:close/>
                    <a:moveTo>
                      <a:pt x="117253" y="359569"/>
                    </a:moveTo>
                    <a:cubicBezTo>
                      <a:pt x="177546" y="359569"/>
                      <a:pt x="204311" y="334994"/>
                      <a:pt x="204311" y="304895"/>
                    </a:cubicBezTo>
                    <a:cubicBezTo>
                      <a:pt x="204311" y="284226"/>
                      <a:pt x="191453" y="268034"/>
                      <a:pt x="151829" y="268034"/>
                    </a:cubicBezTo>
                    <a:lnTo>
                      <a:pt x="73057" y="268034"/>
                    </a:lnTo>
                    <a:cubicBezTo>
                      <a:pt x="51245" y="278130"/>
                      <a:pt x="42386" y="293180"/>
                      <a:pt x="42386" y="311563"/>
                    </a:cubicBezTo>
                    <a:cubicBezTo>
                      <a:pt x="42386" y="336614"/>
                      <a:pt x="58579" y="359569"/>
                      <a:pt x="117253" y="359569"/>
                    </a:cubicBezTo>
                    <a:close/>
                    <a:moveTo>
                      <a:pt x="118396" y="158591"/>
                    </a:moveTo>
                    <a:cubicBezTo>
                      <a:pt x="155829" y="158591"/>
                      <a:pt x="175927" y="131826"/>
                      <a:pt x="175927" y="94964"/>
                    </a:cubicBezTo>
                    <a:cubicBezTo>
                      <a:pt x="175927" y="58674"/>
                      <a:pt x="155829" y="31337"/>
                      <a:pt x="118396" y="31337"/>
                    </a:cubicBezTo>
                    <a:cubicBezTo>
                      <a:pt x="80963" y="31337"/>
                      <a:pt x="60865" y="58674"/>
                      <a:pt x="60865" y="94964"/>
                    </a:cubicBezTo>
                    <a:cubicBezTo>
                      <a:pt x="60865" y="131731"/>
                      <a:pt x="80963" y="158591"/>
                      <a:pt x="118396" y="158591"/>
                    </a:cubicBezTo>
                    <a:close/>
                  </a:path>
                </a:pathLst>
              </a:custGeom>
              <a:grpFill/>
              <a:ln w="9525" cap="flat">
                <a:noFill/>
                <a:prstDash val="solid"/>
                <a:miter/>
              </a:ln>
            </p:spPr>
            <p:txBody>
              <a:bodyPr rtlCol="0" anchor="ctr"/>
              <a:lstStyle/>
              <a:p>
                <a:endParaRPr lang="en-US" dirty="0"/>
              </a:p>
            </p:txBody>
          </p:sp>
          <p:sp>
            <p:nvSpPr>
              <p:cNvPr id="15" name="Freeform: Shape 14">
                <a:extLst>
                  <a:ext uri="{FF2B5EF4-FFF2-40B4-BE49-F238E27FC236}">
                    <a16:creationId xmlns:a16="http://schemas.microsoft.com/office/drawing/2014/main" id="{6F14A302-54D3-4025-84C6-1280785778FB}"/>
                  </a:ext>
                </a:extLst>
              </p:cNvPr>
              <p:cNvSpPr/>
              <p:nvPr/>
            </p:nvSpPr>
            <p:spPr>
              <a:xfrm>
                <a:off x="4647502" y="3294697"/>
                <a:ext cx="213264" cy="279272"/>
              </a:xfrm>
              <a:custGeom>
                <a:avLst/>
                <a:gdLst>
                  <a:gd name="connsiteX0" fmla="*/ 182594 w 213264"/>
                  <a:gd name="connsiteY0" fmla="*/ 273748 h 279272"/>
                  <a:gd name="connsiteX1" fmla="*/ 172498 w 213264"/>
                  <a:gd name="connsiteY1" fmla="*/ 263652 h 279272"/>
                  <a:gd name="connsiteX2" fmla="*/ 172498 w 213264"/>
                  <a:gd name="connsiteY2" fmla="*/ 239649 h 279272"/>
                  <a:gd name="connsiteX3" fmla="*/ 89345 w 213264"/>
                  <a:gd name="connsiteY3" fmla="*/ 279273 h 279272"/>
                  <a:gd name="connsiteX4" fmla="*/ 0 w 213264"/>
                  <a:gd name="connsiteY4" fmla="*/ 198311 h 279272"/>
                  <a:gd name="connsiteX5" fmla="*/ 106585 w 213264"/>
                  <a:gd name="connsiteY5" fmla="*/ 115633 h 279272"/>
                  <a:gd name="connsiteX6" fmla="*/ 169735 w 213264"/>
                  <a:gd name="connsiteY6" fmla="*/ 126206 h 279272"/>
                  <a:gd name="connsiteX7" fmla="*/ 169735 w 213264"/>
                  <a:gd name="connsiteY7" fmla="*/ 103918 h 279272"/>
                  <a:gd name="connsiteX8" fmla="*/ 106585 w 213264"/>
                  <a:gd name="connsiteY8" fmla="*/ 36862 h 279272"/>
                  <a:gd name="connsiteX9" fmla="*/ 36862 w 213264"/>
                  <a:gd name="connsiteY9" fmla="*/ 59246 h 279272"/>
                  <a:gd name="connsiteX10" fmla="*/ 22860 w 213264"/>
                  <a:gd name="connsiteY10" fmla="*/ 56959 h 279272"/>
                  <a:gd name="connsiteX11" fmla="*/ 13906 w 213264"/>
                  <a:gd name="connsiteY11" fmla="*/ 44101 h 279272"/>
                  <a:gd name="connsiteX12" fmla="*/ 16192 w 213264"/>
                  <a:gd name="connsiteY12" fmla="*/ 29623 h 279272"/>
                  <a:gd name="connsiteX13" fmla="*/ 110490 w 213264"/>
                  <a:gd name="connsiteY13" fmla="*/ 0 h 279272"/>
                  <a:gd name="connsiteX14" fmla="*/ 213265 w 213264"/>
                  <a:gd name="connsiteY14" fmla="*/ 97155 h 279272"/>
                  <a:gd name="connsiteX15" fmla="*/ 213265 w 213264"/>
                  <a:gd name="connsiteY15" fmla="*/ 263557 h 279272"/>
                  <a:gd name="connsiteX16" fmla="*/ 203168 w 213264"/>
                  <a:gd name="connsiteY16" fmla="*/ 273653 h 279272"/>
                  <a:gd name="connsiteX17" fmla="*/ 182594 w 213264"/>
                  <a:gd name="connsiteY17" fmla="*/ 273653 h 279272"/>
                  <a:gd name="connsiteX18" fmla="*/ 169831 w 213264"/>
                  <a:gd name="connsiteY18" fmla="*/ 205645 h 279272"/>
                  <a:gd name="connsiteX19" fmla="*/ 169831 w 213264"/>
                  <a:gd name="connsiteY19" fmla="*/ 158210 h 279272"/>
                  <a:gd name="connsiteX20" fmla="*/ 112300 w 213264"/>
                  <a:gd name="connsiteY20" fmla="*/ 149257 h 279272"/>
                  <a:gd name="connsiteX21" fmla="*/ 44196 w 213264"/>
                  <a:gd name="connsiteY21" fmla="*/ 197263 h 279272"/>
                  <a:gd name="connsiteX22" fmla="*/ 96679 w 213264"/>
                  <a:gd name="connsiteY22" fmla="*/ 244126 h 279272"/>
                  <a:gd name="connsiteX23" fmla="*/ 169831 w 213264"/>
                  <a:gd name="connsiteY23" fmla="*/ 205645 h 2792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213264" h="279272">
                    <a:moveTo>
                      <a:pt x="182594" y="273748"/>
                    </a:moveTo>
                    <a:cubicBezTo>
                      <a:pt x="175355" y="273748"/>
                      <a:pt x="172498" y="270986"/>
                      <a:pt x="172498" y="263652"/>
                    </a:cubicBezTo>
                    <a:lnTo>
                      <a:pt x="172498" y="239649"/>
                    </a:lnTo>
                    <a:cubicBezTo>
                      <a:pt x="158020" y="258604"/>
                      <a:pt x="134017" y="279273"/>
                      <a:pt x="89345" y="279273"/>
                    </a:cubicBezTo>
                    <a:cubicBezTo>
                      <a:pt x="31242" y="279273"/>
                      <a:pt x="0" y="244697"/>
                      <a:pt x="0" y="198311"/>
                    </a:cubicBezTo>
                    <a:cubicBezTo>
                      <a:pt x="0" y="151448"/>
                      <a:pt x="32956" y="115633"/>
                      <a:pt x="106585" y="115633"/>
                    </a:cubicBezTo>
                    <a:cubicBezTo>
                      <a:pt x="132874" y="115633"/>
                      <a:pt x="155162" y="120110"/>
                      <a:pt x="169735" y="126206"/>
                    </a:cubicBezTo>
                    <a:lnTo>
                      <a:pt x="169735" y="103918"/>
                    </a:lnTo>
                    <a:cubicBezTo>
                      <a:pt x="169735" y="70961"/>
                      <a:pt x="159639" y="36862"/>
                      <a:pt x="106585" y="36862"/>
                    </a:cubicBezTo>
                    <a:cubicBezTo>
                      <a:pt x="82010" y="36862"/>
                      <a:pt x="55816" y="44101"/>
                      <a:pt x="36862" y="59246"/>
                    </a:cubicBezTo>
                    <a:cubicBezTo>
                      <a:pt x="30671" y="63722"/>
                      <a:pt x="27337" y="63151"/>
                      <a:pt x="22860" y="56959"/>
                    </a:cubicBezTo>
                    <a:lnTo>
                      <a:pt x="13906" y="44101"/>
                    </a:lnTo>
                    <a:cubicBezTo>
                      <a:pt x="10573" y="38576"/>
                      <a:pt x="11144" y="33528"/>
                      <a:pt x="16192" y="29623"/>
                    </a:cubicBezTo>
                    <a:cubicBezTo>
                      <a:pt x="39052" y="10668"/>
                      <a:pt x="73152" y="0"/>
                      <a:pt x="110490" y="0"/>
                    </a:cubicBezTo>
                    <a:cubicBezTo>
                      <a:pt x="183071" y="0"/>
                      <a:pt x="213265" y="39624"/>
                      <a:pt x="213265" y="97155"/>
                    </a:cubicBezTo>
                    <a:lnTo>
                      <a:pt x="213265" y="263557"/>
                    </a:lnTo>
                    <a:cubicBezTo>
                      <a:pt x="213265" y="270796"/>
                      <a:pt x="210502" y="273653"/>
                      <a:pt x="203168" y="273653"/>
                    </a:cubicBezTo>
                    <a:lnTo>
                      <a:pt x="182594" y="273653"/>
                    </a:lnTo>
                    <a:close/>
                    <a:moveTo>
                      <a:pt x="169831" y="205645"/>
                    </a:moveTo>
                    <a:lnTo>
                      <a:pt x="169831" y="158210"/>
                    </a:lnTo>
                    <a:cubicBezTo>
                      <a:pt x="155257" y="151543"/>
                      <a:pt x="129064" y="149257"/>
                      <a:pt x="112300" y="149257"/>
                    </a:cubicBezTo>
                    <a:cubicBezTo>
                      <a:pt x="62008" y="149257"/>
                      <a:pt x="44196" y="169354"/>
                      <a:pt x="44196" y="197263"/>
                    </a:cubicBezTo>
                    <a:cubicBezTo>
                      <a:pt x="44196" y="219551"/>
                      <a:pt x="55340" y="244126"/>
                      <a:pt x="96679" y="244126"/>
                    </a:cubicBezTo>
                    <a:cubicBezTo>
                      <a:pt x="124587" y="244221"/>
                      <a:pt x="150781" y="232981"/>
                      <a:pt x="169831" y="205645"/>
                    </a:cubicBezTo>
                    <a:close/>
                  </a:path>
                </a:pathLst>
              </a:custGeom>
              <a:grpFill/>
              <a:ln w="9525" cap="flat">
                <a:noFill/>
                <a:prstDash val="solid"/>
                <a:miter/>
              </a:ln>
            </p:spPr>
            <p:txBody>
              <a:bodyPr rtlCol="0" anchor="ctr"/>
              <a:lstStyle/>
              <a:p>
                <a:endParaRPr lang="en-US" dirty="0"/>
              </a:p>
            </p:txBody>
          </p:sp>
          <p:sp>
            <p:nvSpPr>
              <p:cNvPr id="16" name="Freeform: Shape 15">
                <a:extLst>
                  <a:ext uri="{FF2B5EF4-FFF2-40B4-BE49-F238E27FC236}">
                    <a16:creationId xmlns:a16="http://schemas.microsoft.com/office/drawing/2014/main" id="{096E3B42-BE6A-45E9-AE30-CC8D6859D501}"/>
                  </a:ext>
                </a:extLst>
              </p:cNvPr>
              <p:cNvSpPr/>
              <p:nvPr/>
            </p:nvSpPr>
            <p:spPr>
              <a:xfrm>
                <a:off x="5031394" y="3300412"/>
                <a:ext cx="384544" cy="268033"/>
              </a:xfrm>
              <a:custGeom>
                <a:avLst/>
                <a:gdLst>
                  <a:gd name="connsiteX0" fmla="*/ 93977 w 384544"/>
                  <a:gd name="connsiteY0" fmla="*/ 268034 h 268033"/>
                  <a:gd name="connsiteX1" fmla="*/ 79499 w 384544"/>
                  <a:gd name="connsiteY1" fmla="*/ 259080 h 268033"/>
                  <a:gd name="connsiteX2" fmla="*/ 251 w 384544"/>
                  <a:gd name="connsiteY2" fmla="*/ 10096 h 268033"/>
                  <a:gd name="connsiteX3" fmla="*/ 8633 w 384544"/>
                  <a:gd name="connsiteY3" fmla="*/ 0 h 268033"/>
                  <a:gd name="connsiteX4" fmla="*/ 32636 w 384544"/>
                  <a:gd name="connsiteY4" fmla="*/ 0 h 268033"/>
                  <a:gd name="connsiteX5" fmla="*/ 44351 w 384544"/>
                  <a:gd name="connsiteY5" fmla="*/ 10096 h 268033"/>
                  <a:gd name="connsiteX6" fmla="*/ 105788 w 384544"/>
                  <a:gd name="connsiteY6" fmla="*/ 224504 h 268033"/>
                  <a:gd name="connsiteX7" fmla="*/ 171129 w 384544"/>
                  <a:gd name="connsiteY7" fmla="*/ 10096 h 268033"/>
                  <a:gd name="connsiteX8" fmla="*/ 182845 w 384544"/>
                  <a:gd name="connsiteY8" fmla="*/ 0 h 268033"/>
                  <a:gd name="connsiteX9" fmla="*/ 201800 w 384544"/>
                  <a:gd name="connsiteY9" fmla="*/ 0 h 268033"/>
                  <a:gd name="connsiteX10" fmla="*/ 213515 w 384544"/>
                  <a:gd name="connsiteY10" fmla="*/ 10096 h 268033"/>
                  <a:gd name="connsiteX11" fmla="*/ 279333 w 384544"/>
                  <a:gd name="connsiteY11" fmla="*/ 224504 h 268033"/>
                  <a:gd name="connsiteX12" fmla="*/ 340769 w 384544"/>
                  <a:gd name="connsiteY12" fmla="*/ 10096 h 268033"/>
                  <a:gd name="connsiteX13" fmla="*/ 352485 w 384544"/>
                  <a:gd name="connsiteY13" fmla="*/ 0 h 268033"/>
                  <a:gd name="connsiteX14" fmla="*/ 375917 w 384544"/>
                  <a:gd name="connsiteY14" fmla="*/ 0 h 268033"/>
                  <a:gd name="connsiteX15" fmla="*/ 384298 w 384544"/>
                  <a:gd name="connsiteY15" fmla="*/ 10096 h 268033"/>
                  <a:gd name="connsiteX16" fmla="*/ 305527 w 384544"/>
                  <a:gd name="connsiteY16" fmla="*/ 259080 h 268033"/>
                  <a:gd name="connsiteX17" fmla="*/ 291049 w 384544"/>
                  <a:gd name="connsiteY17" fmla="*/ 268034 h 268033"/>
                  <a:gd name="connsiteX18" fmla="*/ 269237 w 384544"/>
                  <a:gd name="connsiteY18" fmla="*/ 268034 h 268033"/>
                  <a:gd name="connsiteX19" fmla="*/ 255235 w 384544"/>
                  <a:gd name="connsiteY19" fmla="*/ 259080 h 268033"/>
                  <a:gd name="connsiteX20" fmla="*/ 192084 w 384544"/>
                  <a:gd name="connsiteY20" fmla="*/ 65913 h 268033"/>
                  <a:gd name="connsiteX21" fmla="*/ 129600 w 384544"/>
                  <a:gd name="connsiteY21" fmla="*/ 258509 h 268033"/>
                  <a:gd name="connsiteX22" fmla="*/ 115598 w 384544"/>
                  <a:gd name="connsiteY22" fmla="*/ 268034 h 268033"/>
                  <a:gd name="connsiteX23" fmla="*/ 93977 w 384544"/>
                  <a:gd name="connsiteY23" fmla="*/ 268034 h 2680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384544" h="268033">
                    <a:moveTo>
                      <a:pt x="93977" y="268034"/>
                    </a:moveTo>
                    <a:cubicBezTo>
                      <a:pt x="86738" y="268034"/>
                      <a:pt x="82832" y="265271"/>
                      <a:pt x="79499" y="259080"/>
                    </a:cubicBezTo>
                    <a:cubicBezTo>
                      <a:pt x="51019" y="197644"/>
                      <a:pt x="16348" y="96583"/>
                      <a:pt x="251" y="10096"/>
                    </a:cubicBezTo>
                    <a:cubicBezTo>
                      <a:pt x="-892" y="3334"/>
                      <a:pt x="1870" y="0"/>
                      <a:pt x="8633" y="0"/>
                    </a:cubicBezTo>
                    <a:lnTo>
                      <a:pt x="32636" y="0"/>
                    </a:lnTo>
                    <a:cubicBezTo>
                      <a:pt x="39875" y="0"/>
                      <a:pt x="43208" y="2762"/>
                      <a:pt x="44351" y="10096"/>
                    </a:cubicBezTo>
                    <a:cubicBezTo>
                      <a:pt x="57210" y="82677"/>
                      <a:pt x="82832" y="169736"/>
                      <a:pt x="105788" y="224504"/>
                    </a:cubicBezTo>
                    <a:cubicBezTo>
                      <a:pt x="130934" y="169831"/>
                      <a:pt x="158270" y="82677"/>
                      <a:pt x="171129" y="10096"/>
                    </a:cubicBezTo>
                    <a:cubicBezTo>
                      <a:pt x="172177" y="2858"/>
                      <a:pt x="175606" y="0"/>
                      <a:pt x="182845" y="0"/>
                    </a:cubicBezTo>
                    <a:lnTo>
                      <a:pt x="201800" y="0"/>
                    </a:lnTo>
                    <a:cubicBezTo>
                      <a:pt x="209039" y="0"/>
                      <a:pt x="212372" y="2762"/>
                      <a:pt x="213515" y="10096"/>
                    </a:cubicBezTo>
                    <a:cubicBezTo>
                      <a:pt x="226946" y="82677"/>
                      <a:pt x="254282" y="169736"/>
                      <a:pt x="279333" y="224504"/>
                    </a:cubicBezTo>
                    <a:cubicBezTo>
                      <a:pt x="302193" y="169831"/>
                      <a:pt x="327911" y="82677"/>
                      <a:pt x="340769" y="10096"/>
                    </a:cubicBezTo>
                    <a:cubicBezTo>
                      <a:pt x="341817" y="2858"/>
                      <a:pt x="345246" y="0"/>
                      <a:pt x="352485" y="0"/>
                    </a:cubicBezTo>
                    <a:lnTo>
                      <a:pt x="375917" y="0"/>
                    </a:lnTo>
                    <a:cubicBezTo>
                      <a:pt x="382584" y="0"/>
                      <a:pt x="385442" y="3334"/>
                      <a:pt x="384298" y="10096"/>
                    </a:cubicBezTo>
                    <a:cubicBezTo>
                      <a:pt x="368678" y="96583"/>
                      <a:pt x="334007" y="197072"/>
                      <a:pt x="305527" y="259080"/>
                    </a:cubicBezTo>
                    <a:cubicBezTo>
                      <a:pt x="302193" y="265271"/>
                      <a:pt x="298288" y="268034"/>
                      <a:pt x="291049" y="268034"/>
                    </a:cubicBezTo>
                    <a:lnTo>
                      <a:pt x="269237" y="268034"/>
                    </a:lnTo>
                    <a:cubicBezTo>
                      <a:pt x="261998" y="268034"/>
                      <a:pt x="258092" y="265271"/>
                      <a:pt x="255235" y="259080"/>
                    </a:cubicBezTo>
                    <a:cubicBezTo>
                      <a:pt x="223421" y="184880"/>
                      <a:pt x="203324" y="124015"/>
                      <a:pt x="192084" y="65913"/>
                    </a:cubicBezTo>
                    <a:cubicBezTo>
                      <a:pt x="181511" y="124015"/>
                      <a:pt x="160842" y="184880"/>
                      <a:pt x="129600" y="258509"/>
                    </a:cubicBezTo>
                    <a:cubicBezTo>
                      <a:pt x="126838" y="265271"/>
                      <a:pt x="122933" y="268034"/>
                      <a:pt x="115598" y="268034"/>
                    </a:cubicBezTo>
                    <a:lnTo>
                      <a:pt x="93977" y="268034"/>
                    </a:lnTo>
                    <a:close/>
                  </a:path>
                </a:pathLst>
              </a:custGeom>
              <a:grpFill/>
              <a:ln w="9525" cap="flat">
                <a:noFill/>
                <a:prstDash val="solid"/>
                <a:miter/>
              </a:ln>
            </p:spPr>
            <p:txBody>
              <a:bodyPr rtlCol="0" anchor="ctr"/>
              <a:lstStyle/>
              <a:p>
                <a:endParaRPr lang="en-US" dirty="0"/>
              </a:p>
            </p:txBody>
          </p:sp>
          <p:sp>
            <p:nvSpPr>
              <p:cNvPr id="17" name="Freeform: Shape 16">
                <a:extLst>
                  <a:ext uri="{FF2B5EF4-FFF2-40B4-BE49-F238E27FC236}">
                    <a16:creationId xmlns:a16="http://schemas.microsoft.com/office/drawing/2014/main" id="{F3C046D0-9753-4230-B74B-EDA7B2E01E77}"/>
                  </a:ext>
                </a:extLst>
              </p:cNvPr>
              <p:cNvSpPr/>
              <p:nvPr/>
            </p:nvSpPr>
            <p:spPr>
              <a:xfrm>
                <a:off x="5451316" y="3294887"/>
                <a:ext cx="246697" cy="279177"/>
              </a:xfrm>
              <a:custGeom>
                <a:avLst/>
                <a:gdLst>
                  <a:gd name="connsiteX0" fmla="*/ 123348 w 246697"/>
                  <a:gd name="connsiteY0" fmla="*/ 279178 h 279177"/>
                  <a:gd name="connsiteX1" fmla="*/ 0 w 246697"/>
                  <a:gd name="connsiteY1" fmla="*/ 139637 h 279177"/>
                  <a:gd name="connsiteX2" fmla="*/ 123348 w 246697"/>
                  <a:gd name="connsiteY2" fmla="*/ 0 h 279177"/>
                  <a:gd name="connsiteX3" fmla="*/ 246697 w 246697"/>
                  <a:gd name="connsiteY3" fmla="*/ 139637 h 279177"/>
                  <a:gd name="connsiteX4" fmla="*/ 123348 w 246697"/>
                  <a:gd name="connsiteY4" fmla="*/ 279178 h 279177"/>
                  <a:gd name="connsiteX5" fmla="*/ 123348 w 246697"/>
                  <a:gd name="connsiteY5" fmla="*/ 244507 h 279177"/>
                  <a:gd name="connsiteX6" fmla="*/ 201453 w 246697"/>
                  <a:gd name="connsiteY6" fmla="*/ 139541 h 279177"/>
                  <a:gd name="connsiteX7" fmla="*/ 123348 w 246697"/>
                  <a:gd name="connsiteY7" fmla="*/ 34576 h 279177"/>
                  <a:gd name="connsiteX8" fmla="*/ 45244 w 246697"/>
                  <a:gd name="connsiteY8" fmla="*/ 139541 h 279177"/>
                  <a:gd name="connsiteX9" fmla="*/ 123348 w 246697"/>
                  <a:gd name="connsiteY9" fmla="*/ 244507 h 2791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46697" h="279177">
                    <a:moveTo>
                      <a:pt x="123348" y="279178"/>
                    </a:moveTo>
                    <a:cubicBezTo>
                      <a:pt x="35719" y="279178"/>
                      <a:pt x="0" y="211646"/>
                      <a:pt x="0" y="139637"/>
                    </a:cubicBezTo>
                    <a:cubicBezTo>
                      <a:pt x="0" y="67627"/>
                      <a:pt x="37433" y="0"/>
                      <a:pt x="123348" y="0"/>
                    </a:cubicBezTo>
                    <a:cubicBezTo>
                      <a:pt x="210978" y="0"/>
                      <a:pt x="246697" y="67532"/>
                      <a:pt x="246697" y="139637"/>
                    </a:cubicBezTo>
                    <a:cubicBezTo>
                      <a:pt x="246697" y="211550"/>
                      <a:pt x="209264" y="279178"/>
                      <a:pt x="123348" y="279178"/>
                    </a:cubicBezTo>
                    <a:close/>
                    <a:moveTo>
                      <a:pt x="123348" y="244507"/>
                    </a:moveTo>
                    <a:cubicBezTo>
                      <a:pt x="179165" y="244507"/>
                      <a:pt x="201453" y="194786"/>
                      <a:pt x="201453" y="139541"/>
                    </a:cubicBezTo>
                    <a:cubicBezTo>
                      <a:pt x="201453" y="84296"/>
                      <a:pt x="179165" y="34576"/>
                      <a:pt x="123348" y="34576"/>
                    </a:cubicBezTo>
                    <a:cubicBezTo>
                      <a:pt x="67532" y="34576"/>
                      <a:pt x="45244" y="84296"/>
                      <a:pt x="45244" y="139541"/>
                    </a:cubicBezTo>
                    <a:cubicBezTo>
                      <a:pt x="45148" y="194881"/>
                      <a:pt x="67437" y="244507"/>
                      <a:pt x="123348" y="244507"/>
                    </a:cubicBezTo>
                    <a:close/>
                  </a:path>
                </a:pathLst>
              </a:custGeom>
              <a:grpFill/>
              <a:ln w="9525" cap="flat">
                <a:noFill/>
                <a:prstDash val="solid"/>
                <a:miter/>
              </a:ln>
            </p:spPr>
            <p:txBody>
              <a:bodyPr rtlCol="0" anchor="ctr"/>
              <a:lstStyle/>
              <a:p>
                <a:endParaRPr lang="en-US" dirty="0"/>
              </a:p>
            </p:txBody>
          </p:sp>
          <p:sp>
            <p:nvSpPr>
              <p:cNvPr id="18" name="Freeform: Shape 17">
                <a:extLst>
                  <a:ext uri="{FF2B5EF4-FFF2-40B4-BE49-F238E27FC236}">
                    <a16:creationId xmlns:a16="http://schemas.microsoft.com/office/drawing/2014/main" id="{0307E501-818E-4E58-BA38-76B2316C0C8D}"/>
                  </a:ext>
                </a:extLst>
              </p:cNvPr>
              <p:cNvSpPr/>
              <p:nvPr/>
            </p:nvSpPr>
            <p:spPr>
              <a:xfrm>
                <a:off x="5762689" y="3294887"/>
                <a:ext cx="147946" cy="273653"/>
              </a:xfrm>
              <a:custGeom>
                <a:avLst/>
                <a:gdLst>
                  <a:gd name="connsiteX0" fmla="*/ 10096 w 147946"/>
                  <a:gd name="connsiteY0" fmla="*/ 273558 h 273653"/>
                  <a:gd name="connsiteX1" fmla="*/ 0 w 147946"/>
                  <a:gd name="connsiteY1" fmla="*/ 263462 h 273653"/>
                  <a:gd name="connsiteX2" fmla="*/ 0 w 147946"/>
                  <a:gd name="connsiteY2" fmla="*/ 15621 h 273653"/>
                  <a:gd name="connsiteX3" fmla="*/ 10096 w 147946"/>
                  <a:gd name="connsiteY3" fmla="*/ 5525 h 273653"/>
                  <a:gd name="connsiteX4" fmla="*/ 30766 w 147946"/>
                  <a:gd name="connsiteY4" fmla="*/ 5525 h 273653"/>
                  <a:gd name="connsiteX5" fmla="*/ 40862 w 147946"/>
                  <a:gd name="connsiteY5" fmla="*/ 15621 h 273653"/>
                  <a:gd name="connsiteX6" fmla="*/ 40862 w 147946"/>
                  <a:gd name="connsiteY6" fmla="*/ 40767 h 273653"/>
                  <a:gd name="connsiteX7" fmla="*/ 116776 w 147946"/>
                  <a:gd name="connsiteY7" fmla="*/ 0 h 273653"/>
                  <a:gd name="connsiteX8" fmla="*/ 140208 w 147946"/>
                  <a:gd name="connsiteY8" fmla="*/ 2858 h 273653"/>
                  <a:gd name="connsiteX9" fmla="*/ 147447 w 147946"/>
                  <a:gd name="connsiteY9" fmla="*/ 15145 h 273653"/>
                  <a:gd name="connsiteX10" fmla="*/ 142970 w 147946"/>
                  <a:gd name="connsiteY10" fmla="*/ 35814 h 273653"/>
                  <a:gd name="connsiteX11" fmla="*/ 131254 w 147946"/>
                  <a:gd name="connsiteY11" fmla="*/ 43053 h 273653"/>
                  <a:gd name="connsiteX12" fmla="*/ 107822 w 147946"/>
                  <a:gd name="connsiteY12" fmla="*/ 39719 h 273653"/>
                  <a:gd name="connsiteX13" fmla="*/ 43624 w 147946"/>
                  <a:gd name="connsiteY13" fmla="*/ 72104 h 273653"/>
                  <a:gd name="connsiteX14" fmla="*/ 43624 w 147946"/>
                  <a:gd name="connsiteY14" fmla="*/ 263557 h 273653"/>
                  <a:gd name="connsiteX15" fmla="*/ 33528 w 147946"/>
                  <a:gd name="connsiteY15" fmla="*/ 273653 h 273653"/>
                  <a:gd name="connsiteX16" fmla="*/ 10096 w 147946"/>
                  <a:gd name="connsiteY16" fmla="*/ 273653 h 2736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47946" h="273653">
                    <a:moveTo>
                      <a:pt x="10096" y="273558"/>
                    </a:moveTo>
                    <a:cubicBezTo>
                      <a:pt x="2857" y="273558"/>
                      <a:pt x="0" y="270796"/>
                      <a:pt x="0" y="263462"/>
                    </a:cubicBezTo>
                    <a:lnTo>
                      <a:pt x="0" y="15621"/>
                    </a:lnTo>
                    <a:cubicBezTo>
                      <a:pt x="0" y="8382"/>
                      <a:pt x="2762" y="5525"/>
                      <a:pt x="10096" y="5525"/>
                    </a:cubicBezTo>
                    <a:lnTo>
                      <a:pt x="30766" y="5525"/>
                    </a:lnTo>
                    <a:cubicBezTo>
                      <a:pt x="38005" y="5525"/>
                      <a:pt x="40862" y="8287"/>
                      <a:pt x="40862" y="15621"/>
                    </a:cubicBezTo>
                    <a:lnTo>
                      <a:pt x="40862" y="40767"/>
                    </a:lnTo>
                    <a:cubicBezTo>
                      <a:pt x="55912" y="21241"/>
                      <a:pt x="77724" y="0"/>
                      <a:pt x="116776" y="0"/>
                    </a:cubicBezTo>
                    <a:cubicBezTo>
                      <a:pt x="124015" y="0"/>
                      <a:pt x="132397" y="572"/>
                      <a:pt x="140208" y="2858"/>
                    </a:cubicBezTo>
                    <a:cubicBezTo>
                      <a:pt x="146399" y="4477"/>
                      <a:pt x="149161" y="8954"/>
                      <a:pt x="147447" y="15145"/>
                    </a:cubicBezTo>
                    <a:lnTo>
                      <a:pt x="142970" y="35814"/>
                    </a:lnTo>
                    <a:cubicBezTo>
                      <a:pt x="141351" y="43053"/>
                      <a:pt x="138493" y="44768"/>
                      <a:pt x="131254" y="43053"/>
                    </a:cubicBezTo>
                    <a:cubicBezTo>
                      <a:pt x="123444" y="40767"/>
                      <a:pt x="115633" y="39719"/>
                      <a:pt x="107822" y="39719"/>
                    </a:cubicBezTo>
                    <a:cubicBezTo>
                      <a:pt x="86582" y="39719"/>
                      <a:pt x="60960" y="48101"/>
                      <a:pt x="43624" y="72104"/>
                    </a:cubicBezTo>
                    <a:lnTo>
                      <a:pt x="43624" y="263557"/>
                    </a:lnTo>
                    <a:cubicBezTo>
                      <a:pt x="43624" y="270796"/>
                      <a:pt x="40862" y="273653"/>
                      <a:pt x="33528" y="273653"/>
                    </a:cubicBezTo>
                    <a:lnTo>
                      <a:pt x="10096" y="273653"/>
                    </a:lnTo>
                    <a:close/>
                  </a:path>
                </a:pathLst>
              </a:custGeom>
              <a:grpFill/>
              <a:ln w="9525" cap="flat">
                <a:noFill/>
                <a:prstDash val="solid"/>
                <a:miter/>
              </a:ln>
            </p:spPr>
            <p:txBody>
              <a:bodyPr rtlCol="0" anchor="ctr"/>
              <a:lstStyle/>
              <a:p>
                <a:endParaRPr lang="en-US" dirty="0"/>
              </a:p>
            </p:txBody>
          </p:sp>
          <p:sp>
            <p:nvSpPr>
              <p:cNvPr id="19" name="Freeform: Shape 18">
                <a:extLst>
                  <a:ext uri="{FF2B5EF4-FFF2-40B4-BE49-F238E27FC236}">
                    <a16:creationId xmlns:a16="http://schemas.microsoft.com/office/drawing/2014/main" id="{31025F52-60D2-4920-87E0-85802A3A3905}"/>
                  </a:ext>
                </a:extLst>
              </p:cNvPr>
              <p:cNvSpPr/>
              <p:nvPr/>
            </p:nvSpPr>
            <p:spPr>
              <a:xfrm>
                <a:off x="5957475" y="3167633"/>
                <a:ext cx="43624" cy="400907"/>
              </a:xfrm>
              <a:custGeom>
                <a:avLst/>
                <a:gdLst>
                  <a:gd name="connsiteX0" fmla="*/ 10096 w 43624"/>
                  <a:gd name="connsiteY0" fmla="*/ 400812 h 400907"/>
                  <a:gd name="connsiteX1" fmla="*/ 0 w 43624"/>
                  <a:gd name="connsiteY1" fmla="*/ 390716 h 400907"/>
                  <a:gd name="connsiteX2" fmla="*/ 0 w 43624"/>
                  <a:gd name="connsiteY2" fmla="*/ 10001 h 400907"/>
                  <a:gd name="connsiteX3" fmla="*/ 10096 w 43624"/>
                  <a:gd name="connsiteY3" fmla="*/ 0 h 400907"/>
                  <a:gd name="connsiteX4" fmla="*/ 33528 w 43624"/>
                  <a:gd name="connsiteY4" fmla="*/ 0 h 400907"/>
                  <a:gd name="connsiteX5" fmla="*/ 43625 w 43624"/>
                  <a:gd name="connsiteY5" fmla="*/ 10001 h 400907"/>
                  <a:gd name="connsiteX6" fmla="*/ 43625 w 43624"/>
                  <a:gd name="connsiteY6" fmla="*/ 390811 h 400907"/>
                  <a:gd name="connsiteX7" fmla="*/ 33528 w 43624"/>
                  <a:gd name="connsiteY7" fmla="*/ 400907 h 400907"/>
                  <a:gd name="connsiteX8" fmla="*/ 10096 w 43624"/>
                  <a:gd name="connsiteY8" fmla="*/ 400907 h 4009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3624" h="400907">
                    <a:moveTo>
                      <a:pt x="10096" y="400812"/>
                    </a:moveTo>
                    <a:cubicBezTo>
                      <a:pt x="2858" y="400812"/>
                      <a:pt x="0" y="398050"/>
                      <a:pt x="0" y="390716"/>
                    </a:cubicBezTo>
                    <a:lnTo>
                      <a:pt x="0" y="10001"/>
                    </a:lnTo>
                    <a:cubicBezTo>
                      <a:pt x="0" y="2762"/>
                      <a:pt x="2763" y="0"/>
                      <a:pt x="10096" y="0"/>
                    </a:cubicBezTo>
                    <a:lnTo>
                      <a:pt x="33528" y="0"/>
                    </a:lnTo>
                    <a:cubicBezTo>
                      <a:pt x="40767" y="0"/>
                      <a:pt x="43625" y="2762"/>
                      <a:pt x="43625" y="10001"/>
                    </a:cubicBezTo>
                    <a:lnTo>
                      <a:pt x="43625" y="390811"/>
                    </a:lnTo>
                    <a:cubicBezTo>
                      <a:pt x="43625" y="398050"/>
                      <a:pt x="40863" y="400907"/>
                      <a:pt x="33528" y="400907"/>
                    </a:cubicBezTo>
                    <a:lnTo>
                      <a:pt x="10096" y="400907"/>
                    </a:lnTo>
                    <a:close/>
                  </a:path>
                </a:pathLst>
              </a:custGeom>
              <a:grpFill/>
              <a:ln w="9525" cap="flat">
                <a:noFill/>
                <a:prstDash val="solid"/>
                <a:miter/>
              </a:ln>
            </p:spPr>
            <p:txBody>
              <a:bodyPr rtlCol="0" anchor="ctr"/>
              <a:lstStyle/>
              <a:p>
                <a:endParaRPr lang="en-US" dirty="0"/>
              </a:p>
            </p:txBody>
          </p:sp>
          <p:sp>
            <p:nvSpPr>
              <p:cNvPr id="20" name="Freeform: Shape 19">
                <a:extLst>
                  <a:ext uri="{FF2B5EF4-FFF2-40B4-BE49-F238E27FC236}">
                    <a16:creationId xmlns:a16="http://schemas.microsoft.com/office/drawing/2014/main" id="{C8E80837-B27C-49EC-BD0F-9E045C266BDA}"/>
                  </a:ext>
                </a:extLst>
              </p:cNvPr>
              <p:cNvSpPr/>
              <p:nvPr/>
            </p:nvSpPr>
            <p:spPr>
              <a:xfrm>
                <a:off x="6065679" y="3167633"/>
                <a:ext cx="230695" cy="406336"/>
              </a:xfrm>
              <a:custGeom>
                <a:avLst/>
                <a:gdLst>
                  <a:gd name="connsiteX0" fmla="*/ 199930 w 230695"/>
                  <a:gd name="connsiteY0" fmla="*/ 400812 h 406336"/>
                  <a:gd name="connsiteX1" fmla="*/ 189833 w 230695"/>
                  <a:gd name="connsiteY1" fmla="*/ 390716 h 406336"/>
                  <a:gd name="connsiteX2" fmla="*/ 189833 w 230695"/>
                  <a:gd name="connsiteY2" fmla="*/ 368332 h 406336"/>
                  <a:gd name="connsiteX3" fmla="*/ 112204 w 230695"/>
                  <a:gd name="connsiteY3" fmla="*/ 406337 h 406336"/>
                  <a:gd name="connsiteX4" fmla="*/ 0 w 230695"/>
                  <a:gd name="connsiteY4" fmla="*/ 267367 h 406336"/>
                  <a:gd name="connsiteX5" fmla="*/ 112204 w 230695"/>
                  <a:gd name="connsiteY5" fmla="*/ 127254 h 406336"/>
                  <a:gd name="connsiteX6" fmla="*/ 187071 w 230695"/>
                  <a:gd name="connsiteY6" fmla="*/ 161354 h 406336"/>
                  <a:gd name="connsiteX7" fmla="*/ 187071 w 230695"/>
                  <a:gd name="connsiteY7" fmla="*/ 10001 h 406336"/>
                  <a:gd name="connsiteX8" fmla="*/ 197167 w 230695"/>
                  <a:gd name="connsiteY8" fmla="*/ 0 h 406336"/>
                  <a:gd name="connsiteX9" fmla="*/ 220599 w 230695"/>
                  <a:gd name="connsiteY9" fmla="*/ 0 h 406336"/>
                  <a:gd name="connsiteX10" fmla="*/ 230695 w 230695"/>
                  <a:gd name="connsiteY10" fmla="*/ 10001 h 406336"/>
                  <a:gd name="connsiteX11" fmla="*/ 230695 w 230695"/>
                  <a:gd name="connsiteY11" fmla="*/ 390811 h 406336"/>
                  <a:gd name="connsiteX12" fmla="*/ 220599 w 230695"/>
                  <a:gd name="connsiteY12" fmla="*/ 400907 h 406336"/>
                  <a:gd name="connsiteX13" fmla="*/ 199930 w 230695"/>
                  <a:gd name="connsiteY13" fmla="*/ 400907 h 406336"/>
                  <a:gd name="connsiteX14" fmla="*/ 120682 w 230695"/>
                  <a:gd name="connsiteY14" fmla="*/ 371285 h 406336"/>
                  <a:gd name="connsiteX15" fmla="*/ 187071 w 230695"/>
                  <a:gd name="connsiteY15" fmla="*/ 334423 h 406336"/>
                  <a:gd name="connsiteX16" fmla="*/ 187071 w 230695"/>
                  <a:gd name="connsiteY16" fmla="*/ 199263 h 406336"/>
                  <a:gd name="connsiteX17" fmla="*/ 120682 w 230695"/>
                  <a:gd name="connsiteY17" fmla="*/ 162401 h 406336"/>
                  <a:gd name="connsiteX18" fmla="*/ 45339 w 230695"/>
                  <a:gd name="connsiteY18" fmla="*/ 266795 h 406336"/>
                  <a:gd name="connsiteX19" fmla="*/ 120682 w 230695"/>
                  <a:gd name="connsiteY19" fmla="*/ 371285 h 4063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30695" h="406336">
                    <a:moveTo>
                      <a:pt x="199930" y="400812"/>
                    </a:moveTo>
                    <a:cubicBezTo>
                      <a:pt x="192691" y="400812"/>
                      <a:pt x="189833" y="398050"/>
                      <a:pt x="189833" y="390716"/>
                    </a:cubicBezTo>
                    <a:lnTo>
                      <a:pt x="189833" y="368332"/>
                    </a:lnTo>
                    <a:cubicBezTo>
                      <a:pt x="175831" y="389573"/>
                      <a:pt x="151829" y="406337"/>
                      <a:pt x="112204" y="406337"/>
                    </a:cubicBezTo>
                    <a:cubicBezTo>
                      <a:pt x="42386" y="406337"/>
                      <a:pt x="0" y="354997"/>
                      <a:pt x="0" y="267367"/>
                    </a:cubicBezTo>
                    <a:cubicBezTo>
                      <a:pt x="0" y="180308"/>
                      <a:pt x="42386" y="127254"/>
                      <a:pt x="112204" y="127254"/>
                    </a:cubicBezTo>
                    <a:cubicBezTo>
                      <a:pt x="150685" y="127254"/>
                      <a:pt x="174212" y="142875"/>
                      <a:pt x="187071" y="161354"/>
                    </a:cubicBezTo>
                    <a:lnTo>
                      <a:pt x="187071" y="10001"/>
                    </a:lnTo>
                    <a:cubicBezTo>
                      <a:pt x="187071" y="2762"/>
                      <a:pt x="189833" y="0"/>
                      <a:pt x="197167" y="0"/>
                    </a:cubicBezTo>
                    <a:lnTo>
                      <a:pt x="220599" y="0"/>
                    </a:lnTo>
                    <a:cubicBezTo>
                      <a:pt x="227838" y="0"/>
                      <a:pt x="230695" y="2762"/>
                      <a:pt x="230695" y="10001"/>
                    </a:cubicBezTo>
                    <a:lnTo>
                      <a:pt x="230695" y="390811"/>
                    </a:lnTo>
                    <a:cubicBezTo>
                      <a:pt x="230695" y="398050"/>
                      <a:pt x="227933" y="400907"/>
                      <a:pt x="220599" y="400907"/>
                    </a:cubicBezTo>
                    <a:lnTo>
                      <a:pt x="199930" y="400907"/>
                    </a:lnTo>
                    <a:close/>
                    <a:moveTo>
                      <a:pt x="120682" y="371285"/>
                    </a:moveTo>
                    <a:cubicBezTo>
                      <a:pt x="146399" y="371285"/>
                      <a:pt x="170402" y="360617"/>
                      <a:pt x="187071" y="334423"/>
                    </a:cubicBezTo>
                    <a:lnTo>
                      <a:pt x="187071" y="199263"/>
                    </a:lnTo>
                    <a:cubicBezTo>
                      <a:pt x="170307" y="172974"/>
                      <a:pt x="146304" y="162401"/>
                      <a:pt x="120682" y="162401"/>
                    </a:cubicBezTo>
                    <a:cubicBezTo>
                      <a:pt x="75438" y="162401"/>
                      <a:pt x="45339" y="196977"/>
                      <a:pt x="45339" y="266795"/>
                    </a:cubicBezTo>
                    <a:cubicBezTo>
                      <a:pt x="45244" y="336614"/>
                      <a:pt x="75438" y="371285"/>
                      <a:pt x="120682" y="371285"/>
                    </a:cubicBezTo>
                    <a:close/>
                  </a:path>
                </a:pathLst>
              </a:custGeom>
              <a:grpFill/>
              <a:ln w="9525" cap="flat">
                <a:noFill/>
                <a:prstDash val="solid"/>
                <a:miter/>
              </a:ln>
            </p:spPr>
            <p:txBody>
              <a:bodyPr rtlCol="0" anchor="ctr"/>
              <a:lstStyle/>
              <a:p>
                <a:endParaRPr lang="en-US" dirty="0"/>
              </a:p>
            </p:txBody>
          </p:sp>
          <p:sp>
            <p:nvSpPr>
              <p:cNvPr id="21" name="Freeform: Shape 20">
                <a:extLst>
                  <a:ext uri="{FF2B5EF4-FFF2-40B4-BE49-F238E27FC236}">
                    <a16:creationId xmlns:a16="http://schemas.microsoft.com/office/drawing/2014/main" id="{4322C621-39E0-4502-8562-FFFD8297691C}"/>
                  </a:ext>
                </a:extLst>
              </p:cNvPr>
              <p:cNvSpPr/>
              <p:nvPr/>
            </p:nvSpPr>
            <p:spPr>
              <a:xfrm>
                <a:off x="6462014" y="3228403"/>
                <a:ext cx="176048" cy="345662"/>
              </a:xfrm>
              <a:custGeom>
                <a:avLst/>
                <a:gdLst>
                  <a:gd name="connsiteX0" fmla="*/ 10001 w 176048"/>
                  <a:gd name="connsiteY0" fmla="*/ 106108 h 345662"/>
                  <a:gd name="connsiteX1" fmla="*/ 0 w 176048"/>
                  <a:gd name="connsiteY1" fmla="*/ 96107 h 345662"/>
                  <a:gd name="connsiteX2" fmla="*/ 0 w 176048"/>
                  <a:gd name="connsiteY2" fmla="*/ 82105 h 345662"/>
                  <a:gd name="connsiteX3" fmla="*/ 10001 w 176048"/>
                  <a:gd name="connsiteY3" fmla="*/ 72009 h 345662"/>
                  <a:gd name="connsiteX4" fmla="*/ 45720 w 176048"/>
                  <a:gd name="connsiteY4" fmla="*/ 72009 h 345662"/>
                  <a:gd name="connsiteX5" fmla="*/ 45720 w 176048"/>
                  <a:gd name="connsiteY5" fmla="*/ 10096 h 345662"/>
                  <a:gd name="connsiteX6" fmla="*/ 55816 w 176048"/>
                  <a:gd name="connsiteY6" fmla="*/ 0 h 345662"/>
                  <a:gd name="connsiteX7" fmla="*/ 79248 w 176048"/>
                  <a:gd name="connsiteY7" fmla="*/ 0 h 345662"/>
                  <a:gd name="connsiteX8" fmla="*/ 89345 w 176048"/>
                  <a:gd name="connsiteY8" fmla="*/ 10096 h 345662"/>
                  <a:gd name="connsiteX9" fmla="*/ 89345 w 176048"/>
                  <a:gd name="connsiteY9" fmla="*/ 72104 h 345662"/>
                  <a:gd name="connsiteX10" fmla="*/ 165259 w 176048"/>
                  <a:gd name="connsiteY10" fmla="*/ 72104 h 345662"/>
                  <a:gd name="connsiteX11" fmla="*/ 175355 w 176048"/>
                  <a:gd name="connsiteY11" fmla="*/ 82201 h 345662"/>
                  <a:gd name="connsiteX12" fmla="*/ 175355 w 176048"/>
                  <a:gd name="connsiteY12" fmla="*/ 96202 h 345662"/>
                  <a:gd name="connsiteX13" fmla="*/ 165259 w 176048"/>
                  <a:gd name="connsiteY13" fmla="*/ 106204 h 345662"/>
                  <a:gd name="connsiteX14" fmla="*/ 89345 w 176048"/>
                  <a:gd name="connsiteY14" fmla="*/ 106204 h 345662"/>
                  <a:gd name="connsiteX15" fmla="*/ 89345 w 176048"/>
                  <a:gd name="connsiteY15" fmla="*/ 263652 h 345662"/>
                  <a:gd name="connsiteX16" fmla="*/ 124492 w 176048"/>
                  <a:gd name="connsiteY16" fmla="*/ 309467 h 345662"/>
                  <a:gd name="connsiteX17" fmla="*/ 156305 w 176048"/>
                  <a:gd name="connsiteY17" fmla="*/ 300514 h 345662"/>
                  <a:gd name="connsiteX18" fmla="*/ 168593 w 176048"/>
                  <a:gd name="connsiteY18" fmla="*/ 304419 h 345662"/>
                  <a:gd name="connsiteX19" fmla="*/ 174688 w 176048"/>
                  <a:gd name="connsiteY19" fmla="*/ 318897 h 345662"/>
                  <a:gd name="connsiteX20" fmla="*/ 170212 w 176048"/>
                  <a:gd name="connsiteY20" fmla="*/ 333375 h 345662"/>
                  <a:gd name="connsiteX21" fmla="*/ 118872 w 176048"/>
                  <a:gd name="connsiteY21" fmla="*/ 345662 h 345662"/>
                  <a:gd name="connsiteX22" fmla="*/ 45720 w 176048"/>
                  <a:gd name="connsiteY22" fmla="*/ 265271 h 345662"/>
                  <a:gd name="connsiteX23" fmla="*/ 45720 w 176048"/>
                  <a:gd name="connsiteY23" fmla="*/ 106108 h 345662"/>
                  <a:gd name="connsiteX24" fmla="*/ 10001 w 176048"/>
                  <a:gd name="connsiteY24" fmla="*/ 106108 h 3456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176048" h="345662">
                    <a:moveTo>
                      <a:pt x="10001" y="106108"/>
                    </a:moveTo>
                    <a:cubicBezTo>
                      <a:pt x="2762" y="106108"/>
                      <a:pt x="0" y="103346"/>
                      <a:pt x="0" y="96107"/>
                    </a:cubicBezTo>
                    <a:lnTo>
                      <a:pt x="0" y="82105"/>
                    </a:lnTo>
                    <a:cubicBezTo>
                      <a:pt x="0" y="74867"/>
                      <a:pt x="2762" y="72009"/>
                      <a:pt x="10001" y="72009"/>
                    </a:cubicBezTo>
                    <a:lnTo>
                      <a:pt x="45720" y="72009"/>
                    </a:lnTo>
                    <a:lnTo>
                      <a:pt x="45720" y="10096"/>
                    </a:lnTo>
                    <a:cubicBezTo>
                      <a:pt x="45720" y="2857"/>
                      <a:pt x="48577" y="0"/>
                      <a:pt x="55816" y="0"/>
                    </a:cubicBezTo>
                    <a:lnTo>
                      <a:pt x="79248" y="0"/>
                    </a:lnTo>
                    <a:cubicBezTo>
                      <a:pt x="86487" y="0"/>
                      <a:pt x="89345" y="2762"/>
                      <a:pt x="89345" y="10096"/>
                    </a:cubicBezTo>
                    <a:lnTo>
                      <a:pt x="89345" y="72104"/>
                    </a:lnTo>
                    <a:lnTo>
                      <a:pt x="165259" y="72104"/>
                    </a:lnTo>
                    <a:cubicBezTo>
                      <a:pt x="172498" y="72104"/>
                      <a:pt x="175355" y="74867"/>
                      <a:pt x="175355" y="82201"/>
                    </a:cubicBezTo>
                    <a:lnTo>
                      <a:pt x="175355" y="96202"/>
                    </a:lnTo>
                    <a:cubicBezTo>
                      <a:pt x="175355" y="103442"/>
                      <a:pt x="172593" y="106204"/>
                      <a:pt x="165259" y="106204"/>
                    </a:cubicBezTo>
                    <a:lnTo>
                      <a:pt x="89345" y="106204"/>
                    </a:lnTo>
                    <a:lnTo>
                      <a:pt x="89345" y="263652"/>
                    </a:lnTo>
                    <a:cubicBezTo>
                      <a:pt x="89345" y="293275"/>
                      <a:pt x="98298" y="309467"/>
                      <a:pt x="124492" y="309467"/>
                    </a:cubicBezTo>
                    <a:cubicBezTo>
                      <a:pt x="136779" y="309467"/>
                      <a:pt x="146875" y="306134"/>
                      <a:pt x="156305" y="300514"/>
                    </a:cubicBezTo>
                    <a:cubicBezTo>
                      <a:pt x="162496" y="297180"/>
                      <a:pt x="165830" y="298228"/>
                      <a:pt x="168593" y="304419"/>
                    </a:cubicBezTo>
                    <a:lnTo>
                      <a:pt x="174688" y="318897"/>
                    </a:lnTo>
                    <a:cubicBezTo>
                      <a:pt x="177546" y="325565"/>
                      <a:pt x="175831" y="330041"/>
                      <a:pt x="170212" y="333375"/>
                    </a:cubicBezTo>
                    <a:cubicBezTo>
                      <a:pt x="154591" y="342328"/>
                      <a:pt x="137255" y="345662"/>
                      <a:pt x="118872" y="345662"/>
                    </a:cubicBezTo>
                    <a:cubicBezTo>
                      <a:pt x="72009" y="345662"/>
                      <a:pt x="45720" y="324421"/>
                      <a:pt x="45720" y="265271"/>
                    </a:cubicBezTo>
                    <a:lnTo>
                      <a:pt x="45720" y="106108"/>
                    </a:lnTo>
                    <a:lnTo>
                      <a:pt x="10001" y="106108"/>
                    </a:lnTo>
                    <a:close/>
                  </a:path>
                </a:pathLst>
              </a:custGeom>
              <a:grpFill/>
              <a:ln w="9525" cap="flat">
                <a:noFill/>
                <a:prstDash val="solid"/>
                <a:miter/>
              </a:ln>
            </p:spPr>
            <p:txBody>
              <a:bodyPr rtlCol="0" anchor="ctr"/>
              <a:lstStyle/>
              <a:p>
                <a:endParaRPr lang="en-US" dirty="0"/>
              </a:p>
            </p:txBody>
          </p:sp>
          <p:sp>
            <p:nvSpPr>
              <p:cNvPr id="22" name="Freeform: Shape 21">
                <a:extLst>
                  <a:ext uri="{FF2B5EF4-FFF2-40B4-BE49-F238E27FC236}">
                    <a16:creationId xmlns:a16="http://schemas.microsoft.com/office/drawing/2014/main" id="{27E1DA50-FC90-4046-8F6A-A1F49FE83ED5}"/>
                  </a:ext>
                </a:extLst>
              </p:cNvPr>
              <p:cNvSpPr/>
              <p:nvPr/>
            </p:nvSpPr>
            <p:spPr>
              <a:xfrm>
                <a:off x="6691948" y="3167633"/>
                <a:ext cx="216122" cy="400907"/>
              </a:xfrm>
              <a:custGeom>
                <a:avLst/>
                <a:gdLst>
                  <a:gd name="connsiteX0" fmla="*/ 10096 w 216122"/>
                  <a:gd name="connsiteY0" fmla="*/ 400812 h 400907"/>
                  <a:gd name="connsiteX1" fmla="*/ 0 w 216122"/>
                  <a:gd name="connsiteY1" fmla="*/ 390716 h 400907"/>
                  <a:gd name="connsiteX2" fmla="*/ 0 w 216122"/>
                  <a:gd name="connsiteY2" fmla="*/ 10001 h 400907"/>
                  <a:gd name="connsiteX3" fmla="*/ 10096 w 216122"/>
                  <a:gd name="connsiteY3" fmla="*/ 0 h 400907"/>
                  <a:gd name="connsiteX4" fmla="*/ 33528 w 216122"/>
                  <a:gd name="connsiteY4" fmla="*/ 0 h 400907"/>
                  <a:gd name="connsiteX5" fmla="*/ 43624 w 216122"/>
                  <a:gd name="connsiteY5" fmla="*/ 10001 h 400907"/>
                  <a:gd name="connsiteX6" fmla="*/ 43624 w 216122"/>
                  <a:gd name="connsiteY6" fmla="*/ 162401 h 400907"/>
                  <a:gd name="connsiteX7" fmla="*/ 122872 w 216122"/>
                  <a:gd name="connsiteY7" fmla="*/ 127254 h 400907"/>
                  <a:gd name="connsiteX8" fmla="*/ 216122 w 216122"/>
                  <a:gd name="connsiteY8" fmla="*/ 228886 h 400907"/>
                  <a:gd name="connsiteX9" fmla="*/ 216122 w 216122"/>
                  <a:gd name="connsiteY9" fmla="*/ 390811 h 400907"/>
                  <a:gd name="connsiteX10" fmla="*/ 206026 w 216122"/>
                  <a:gd name="connsiteY10" fmla="*/ 400907 h 400907"/>
                  <a:gd name="connsiteX11" fmla="*/ 182594 w 216122"/>
                  <a:gd name="connsiteY11" fmla="*/ 400907 h 400907"/>
                  <a:gd name="connsiteX12" fmla="*/ 172498 w 216122"/>
                  <a:gd name="connsiteY12" fmla="*/ 390811 h 400907"/>
                  <a:gd name="connsiteX13" fmla="*/ 172498 w 216122"/>
                  <a:gd name="connsiteY13" fmla="*/ 232791 h 400907"/>
                  <a:gd name="connsiteX14" fmla="*/ 114395 w 216122"/>
                  <a:gd name="connsiteY14" fmla="*/ 163544 h 400907"/>
                  <a:gd name="connsiteX15" fmla="*/ 43529 w 216122"/>
                  <a:gd name="connsiteY15" fmla="*/ 199263 h 400907"/>
                  <a:gd name="connsiteX16" fmla="*/ 43529 w 216122"/>
                  <a:gd name="connsiteY16" fmla="*/ 390716 h 400907"/>
                  <a:gd name="connsiteX17" fmla="*/ 33432 w 216122"/>
                  <a:gd name="connsiteY17" fmla="*/ 400812 h 400907"/>
                  <a:gd name="connsiteX18" fmla="*/ 10096 w 216122"/>
                  <a:gd name="connsiteY18" fmla="*/ 400812 h 4009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216122" h="400907">
                    <a:moveTo>
                      <a:pt x="10096" y="400812"/>
                    </a:moveTo>
                    <a:cubicBezTo>
                      <a:pt x="2857" y="400812"/>
                      <a:pt x="0" y="398050"/>
                      <a:pt x="0" y="390716"/>
                    </a:cubicBezTo>
                    <a:lnTo>
                      <a:pt x="0" y="10001"/>
                    </a:lnTo>
                    <a:cubicBezTo>
                      <a:pt x="0" y="2762"/>
                      <a:pt x="2762" y="0"/>
                      <a:pt x="10096" y="0"/>
                    </a:cubicBezTo>
                    <a:lnTo>
                      <a:pt x="33528" y="0"/>
                    </a:lnTo>
                    <a:cubicBezTo>
                      <a:pt x="40767" y="0"/>
                      <a:pt x="43624" y="2762"/>
                      <a:pt x="43624" y="10001"/>
                    </a:cubicBezTo>
                    <a:lnTo>
                      <a:pt x="43624" y="162401"/>
                    </a:lnTo>
                    <a:cubicBezTo>
                      <a:pt x="59245" y="143923"/>
                      <a:pt x="83248" y="127254"/>
                      <a:pt x="122872" y="127254"/>
                    </a:cubicBezTo>
                    <a:cubicBezTo>
                      <a:pt x="189833" y="127254"/>
                      <a:pt x="216122" y="174689"/>
                      <a:pt x="216122" y="228886"/>
                    </a:cubicBezTo>
                    <a:lnTo>
                      <a:pt x="216122" y="390811"/>
                    </a:lnTo>
                    <a:cubicBezTo>
                      <a:pt x="216122" y="398050"/>
                      <a:pt x="213360" y="400907"/>
                      <a:pt x="206026" y="400907"/>
                    </a:cubicBezTo>
                    <a:lnTo>
                      <a:pt x="182594" y="400907"/>
                    </a:lnTo>
                    <a:cubicBezTo>
                      <a:pt x="175355" y="400907"/>
                      <a:pt x="172498" y="398145"/>
                      <a:pt x="172498" y="390811"/>
                    </a:cubicBezTo>
                    <a:lnTo>
                      <a:pt x="172498" y="232791"/>
                    </a:lnTo>
                    <a:cubicBezTo>
                      <a:pt x="172498" y="201549"/>
                      <a:pt x="161925" y="163544"/>
                      <a:pt x="114395" y="163544"/>
                    </a:cubicBezTo>
                    <a:cubicBezTo>
                      <a:pt x="90964" y="163544"/>
                      <a:pt x="63055" y="172498"/>
                      <a:pt x="43529" y="199263"/>
                    </a:cubicBezTo>
                    <a:lnTo>
                      <a:pt x="43529" y="390716"/>
                    </a:lnTo>
                    <a:cubicBezTo>
                      <a:pt x="43529" y="397955"/>
                      <a:pt x="40767" y="400812"/>
                      <a:pt x="33432" y="400812"/>
                    </a:cubicBezTo>
                    <a:lnTo>
                      <a:pt x="10096" y="400812"/>
                    </a:lnTo>
                    <a:close/>
                  </a:path>
                </a:pathLst>
              </a:custGeom>
              <a:grpFill/>
              <a:ln w="9525" cap="flat">
                <a:noFill/>
                <a:prstDash val="solid"/>
                <a:miter/>
              </a:ln>
            </p:spPr>
            <p:txBody>
              <a:bodyPr rtlCol="0" anchor="ctr"/>
              <a:lstStyle/>
              <a:p>
                <a:endParaRPr lang="en-US" dirty="0"/>
              </a:p>
            </p:txBody>
          </p:sp>
          <p:sp>
            <p:nvSpPr>
              <p:cNvPr id="23" name="Freeform: Shape 22">
                <a:extLst>
                  <a:ext uri="{FF2B5EF4-FFF2-40B4-BE49-F238E27FC236}">
                    <a16:creationId xmlns:a16="http://schemas.microsoft.com/office/drawing/2014/main" id="{8EDA7DE4-6A1B-4A7E-A711-6E64C8A2B21D}"/>
                  </a:ext>
                </a:extLst>
              </p:cNvPr>
              <p:cNvSpPr/>
              <p:nvPr/>
            </p:nvSpPr>
            <p:spPr>
              <a:xfrm>
                <a:off x="6973221" y="3294697"/>
                <a:ext cx="213360" cy="279272"/>
              </a:xfrm>
              <a:custGeom>
                <a:avLst/>
                <a:gdLst>
                  <a:gd name="connsiteX0" fmla="*/ 182594 w 213360"/>
                  <a:gd name="connsiteY0" fmla="*/ 273748 h 279272"/>
                  <a:gd name="connsiteX1" fmla="*/ 172498 w 213360"/>
                  <a:gd name="connsiteY1" fmla="*/ 263652 h 279272"/>
                  <a:gd name="connsiteX2" fmla="*/ 172498 w 213360"/>
                  <a:gd name="connsiteY2" fmla="*/ 239649 h 279272"/>
                  <a:gd name="connsiteX3" fmla="*/ 89345 w 213360"/>
                  <a:gd name="connsiteY3" fmla="*/ 279273 h 279272"/>
                  <a:gd name="connsiteX4" fmla="*/ 0 w 213360"/>
                  <a:gd name="connsiteY4" fmla="*/ 198311 h 279272"/>
                  <a:gd name="connsiteX5" fmla="*/ 106585 w 213360"/>
                  <a:gd name="connsiteY5" fmla="*/ 115633 h 279272"/>
                  <a:gd name="connsiteX6" fmla="*/ 169736 w 213360"/>
                  <a:gd name="connsiteY6" fmla="*/ 126206 h 279272"/>
                  <a:gd name="connsiteX7" fmla="*/ 169736 w 213360"/>
                  <a:gd name="connsiteY7" fmla="*/ 103918 h 279272"/>
                  <a:gd name="connsiteX8" fmla="*/ 106585 w 213360"/>
                  <a:gd name="connsiteY8" fmla="*/ 36862 h 279272"/>
                  <a:gd name="connsiteX9" fmla="*/ 36766 w 213360"/>
                  <a:gd name="connsiteY9" fmla="*/ 59246 h 279272"/>
                  <a:gd name="connsiteX10" fmla="*/ 22860 w 213360"/>
                  <a:gd name="connsiteY10" fmla="*/ 56959 h 279272"/>
                  <a:gd name="connsiteX11" fmla="*/ 13907 w 213360"/>
                  <a:gd name="connsiteY11" fmla="*/ 44101 h 279272"/>
                  <a:gd name="connsiteX12" fmla="*/ 16193 w 213360"/>
                  <a:gd name="connsiteY12" fmla="*/ 29623 h 279272"/>
                  <a:gd name="connsiteX13" fmla="*/ 110585 w 213360"/>
                  <a:gd name="connsiteY13" fmla="*/ 0 h 279272"/>
                  <a:gd name="connsiteX14" fmla="*/ 213360 w 213360"/>
                  <a:gd name="connsiteY14" fmla="*/ 97155 h 279272"/>
                  <a:gd name="connsiteX15" fmla="*/ 213360 w 213360"/>
                  <a:gd name="connsiteY15" fmla="*/ 263557 h 279272"/>
                  <a:gd name="connsiteX16" fmla="*/ 203264 w 213360"/>
                  <a:gd name="connsiteY16" fmla="*/ 273653 h 279272"/>
                  <a:gd name="connsiteX17" fmla="*/ 182594 w 213360"/>
                  <a:gd name="connsiteY17" fmla="*/ 273653 h 279272"/>
                  <a:gd name="connsiteX18" fmla="*/ 169736 w 213360"/>
                  <a:gd name="connsiteY18" fmla="*/ 205645 h 279272"/>
                  <a:gd name="connsiteX19" fmla="*/ 169736 w 213360"/>
                  <a:gd name="connsiteY19" fmla="*/ 158210 h 279272"/>
                  <a:gd name="connsiteX20" fmla="*/ 112205 w 213360"/>
                  <a:gd name="connsiteY20" fmla="*/ 149257 h 279272"/>
                  <a:gd name="connsiteX21" fmla="*/ 44101 w 213360"/>
                  <a:gd name="connsiteY21" fmla="*/ 197263 h 279272"/>
                  <a:gd name="connsiteX22" fmla="*/ 96584 w 213360"/>
                  <a:gd name="connsiteY22" fmla="*/ 244126 h 279272"/>
                  <a:gd name="connsiteX23" fmla="*/ 169736 w 213360"/>
                  <a:gd name="connsiteY23" fmla="*/ 205645 h 2792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213360" h="279272">
                    <a:moveTo>
                      <a:pt x="182594" y="273748"/>
                    </a:moveTo>
                    <a:cubicBezTo>
                      <a:pt x="175356" y="273748"/>
                      <a:pt x="172498" y="270986"/>
                      <a:pt x="172498" y="263652"/>
                    </a:cubicBezTo>
                    <a:lnTo>
                      <a:pt x="172498" y="239649"/>
                    </a:lnTo>
                    <a:cubicBezTo>
                      <a:pt x="157925" y="258604"/>
                      <a:pt x="134017" y="279273"/>
                      <a:pt x="89345" y="279273"/>
                    </a:cubicBezTo>
                    <a:cubicBezTo>
                      <a:pt x="31242" y="279273"/>
                      <a:pt x="0" y="244697"/>
                      <a:pt x="0" y="198311"/>
                    </a:cubicBezTo>
                    <a:cubicBezTo>
                      <a:pt x="0" y="151448"/>
                      <a:pt x="32957" y="115633"/>
                      <a:pt x="106585" y="115633"/>
                    </a:cubicBezTo>
                    <a:cubicBezTo>
                      <a:pt x="132874" y="115633"/>
                      <a:pt x="155162" y="120110"/>
                      <a:pt x="169736" y="126206"/>
                    </a:cubicBezTo>
                    <a:lnTo>
                      <a:pt x="169736" y="103918"/>
                    </a:lnTo>
                    <a:cubicBezTo>
                      <a:pt x="169736" y="70961"/>
                      <a:pt x="159639" y="36862"/>
                      <a:pt x="106585" y="36862"/>
                    </a:cubicBezTo>
                    <a:cubicBezTo>
                      <a:pt x="82010" y="36862"/>
                      <a:pt x="55816" y="44101"/>
                      <a:pt x="36766" y="59246"/>
                    </a:cubicBezTo>
                    <a:cubicBezTo>
                      <a:pt x="30671" y="63722"/>
                      <a:pt x="27241" y="63151"/>
                      <a:pt x="22860" y="56959"/>
                    </a:cubicBezTo>
                    <a:lnTo>
                      <a:pt x="13907" y="44101"/>
                    </a:lnTo>
                    <a:cubicBezTo>
                      <a:pt x="10573" y="38576"/>
                      <a:pt x="11144" y="33528"/>
                      <a:pt x="16193" y="29623"/>
                    </a:cubicBezTo>
                    <a:cubicBezTo>
                      <a:pt x="39053" y="10668"/>
                      <a:pt x="73152" y="0"/>
                      <a:pt x="110585" y="0"/>
                    </a:cubicBezTo>
                    <a:cubicBezTo>
                      <a:pt x="183166" y="0"/>
                      <a:pt x="213360" y="39624"/>
                      <a:pt x="213360" y="97155"/>
                    </a:cubicBezTo>
                    <a:lnTo>
                      <a:pt x="213360" y="263557"/>
                    </a:lnTo>
                    <a:cubicBezTo>
                      <a:pt x="213360" y="270796"/>
                      <a:pt x="210503" y="273653"/>
                      <a:pt x="203264" y="273653"/>
                    </a:cubicBezTo>
                    <a:lnTo>
                      <a:pt x="182594" y="273653"/>
                    </a:lnTo>
                    <a:close/>
                    <a:moveTo>
                      <a:pt x="169736" y="205645"/>
                    </a:moveTo>
                    <a:lnTo>
                      <a:pt x="169736" y="158210"/>
                    </a:lnTo>
                    <a:cubicBezTo>
                      <a:pt x="155162" y="151543"/>
                      <a:pt x="128968" y="149257"/>
                      <a:pt x="112205" y="149257"/>
                    </a:cubicBezTo>
                    <a:cubicBezTo>
                      <a:pt x="61913" y="149257"/>
                      <a:pt x="44101" y="169354"/>
                      <a:pt x="44101" y="197263"/>
                    </a:cubicBezTo>
                    <a:cubicBezTo>
                      <a:pt x="44101" y="219551"/>
                      <a:pt x="55245" y="244126"/>
                      <a:pt x="96584" y="244126"/>
                    </a:cubicBezTo>
                    <a:cubicBezTo>
                      <a:pt x="124492" y="244221"/>
                      <a:pt x="150781" y="232981"/>
                      <a:pt x="169736" y="205645"/>
                    </a:cubicBezTo>
                    <a:close/>
                  </a:path>
                </a:pathLst>
              </a:custGeom>
              <a:grpFill/>
              <a:ln w="9525" cap="flat">
                <a:noFill/>
                <a:prstDash val="solid"/>
                <a:miter/>
              </a:ln>
            </p:spPr>
            <p:txBody>
              <a:bodyPr rtlCol="0" anchor="ctr"/>
              <a:lstStyle/>
              <a:p>
                <a:endParaRPr lang="en-US" dirty="0"/>
              </a:p>
            </p:txBody>
          </p:sp>
          <p:sp>
            <p:nvSpPr>
              <p:cNvPr id="24" name="Freeform: Shape 23">
                <a:extLst>
                  <a:ext uri="{FF2B5EF4-FFF2-40B4-BE49-F238E27FC236}">
                    <a16:creationId xmlns:a16="http://schemas.microsoft.com/office/drawing/2014/main" id="{7D0770C1-C595-4208-ABA6-A6E328A53740}"/>
                  </a:ext>
                </a:extLst>
              </p:cNvPr>
              <p:cNvSpPr/>
              <p:nvPr/>
            </p:nvSpPr>
            <p:spPr>
              <a:xfrm>
                <a:off x="7234491" y="3228403"/>
                <a:ext cx="176049" cy="345662"/>
              </a:xfrm>
              <a:custGeom>
                <a:avLst/>
                <a:gdLst>
                  <a:gd name="connsiteX0" fmla="*/ 10001 w 176049"/>
                  <a:gd name="connsiteY0" fmla="*/ 106108 h 345662"/>
                  <a:gd name="connsiteX1" fmla="*/ 0 w 176049"/>
                  <a:gd name="connsiteY1" fmla="*/ 96107 h 345662"/>
                  <a:gd name="connsiteX2" fmla="*/ 0 w 176049"/>
                  <a:gd name="connsiteY2" fmla="*/ 82105 h 345662"/>
                  <a:gd name="connsiteX3" fmla="*/ 10001 w 176049"/>
                  <a:gd name="connsiteY3" fmla="*/ 72009 h 345662"/>
                  <a:gd name="connsiteX4" fmla="*/ 45720 w 176049"/>
                  <a:gd name="connsiteY4" fmla="*/ 72009 h 345662"/>
                  <a:gd name="connsiteX5" fmla="*/ 45720 w 176049"/>
                  <a:gd name="connsiteY5" fmla="*/ 10096 h 345662"/>
                  <a:gd name="connsiteX6" fmla="*/ 55816 w 176049"/>
                  <a:gd name="connsiteY6" fmla="*/ 0 h 345662"/>
                  <a:gd name="connsiteX7" fmla="*/ 79248 w 176049"/>
                  <a:gd name="connsiteY7" fmla="*/ 0 h 345662"/>
                  <a:gd name="connsiteX8" fmla="*/ 89345 w 176049"/>
                  <a:gd name="connsiteY8" fmla="*/ 10096 h 345662"/>
                  <a:gd name="connsiteX9" fmla="*/ 89345 w 176049"/>
                  <a:gd name="connsiteY9" fmla="*/ 72104 h 345662"/>
                  <a:gd name="connsiteX10" fmla="*/ 165259 w 176049"/>
                  <a:gd name="connsiteY10" fmla="*/ 72104 h 345662"/>
                  <a:gd name="connsiteX11" fmla="*/ 175356 w 176049"/>
                  <a:gd name="connsiteY11" fmla="*/ 82201 h 345662"/>
                  <a:gd name="connsiteX12" fmla="*/ 175356 w 176049"/>
                  <a:gd name="connsiteY12" fmla="*/ 96202 h 345662"/>
                  <a:gd name="connsiteX13" fmla="*/ 165259 w 176049"/>
                  <a:gd name="connsiteY13" fmla="*/ 106204 h 345662"/>
                  <a:gd name="connsiteX14" fmla="*/ 89345 w 176049"/>
                  <a:gd name="connsiteY14" fmla="*/ 106204 h 345662"/>
                  <a:gd name="connsiteX15" fmla="*/ 89345 w 176049"/>
                  <a:gd name="connsiteY15" fmla="*/ 263652 h 345662"/>
                  <a:gd name="connsiteX16" fmla="*/ 124492 w 176049"/>
                  <a:gd name="connsiteY16" fmla="*/ 309467 h 345662"/>
                  <a:gd name="connsiteX17" fmla="*/ 156306 w 176049"/>
                  <a:gd name="connsiteY17" fmla="*/ 300514 h 345662"/>
                  <a:gd name="connsiteX18" fmla="*/ 168593 w 176049"/>
                  <a:gd name="connsiteY18" fmla="*/ 304419 h 345662"/>
                  <a:gd name="connsiteX19" fmla="*/ 174689 w 176049"/>
                  <a:gd name="connsiteY19" fmla="*/ 318897 h 345662"/>
                  <a:gd name="connsiteX20" fmla="*/ 170212 w 176049"/>
                  <a:gd name="connsiteY20" fmla="*/ 333375 h 345662"/>
                  <a:gd name="connsiteX21" fmla="*/ 118872 w 176049"/>
                  <a:gd name="connsiteY21" fmla="*/ 345662 h 345662"/>
                  <a:gd name="connsiteX22" fmla="*/ 45720 w 176049"/>
                  <a:gd name="connsiteY22" fmla="*/ 265271 h 345662"/>
                  <a:gd name="connsiteX23" fmla="*/ 45720 w 176049"/>
                  <a:gd name="connsiteY23" fmla="*/ 106108 h 345662"/>
                  <a:gd name="connsiteX24" fmla="*/ 10001 w 176049"/>
                  <a:gd name="connsiteY24" fmla="*/ 106108 h 3456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176049" h="345662">
                    <a:moveTo>
                      <a:pt x="10001" y="106108"/>
                    </a:moveTo>
                    <a:cubicBezTo>
                      <a:pt x="2763" y="106108"/>
                      <a:pt x="0" y="103346"/>
                      <a:pt x="0" y="96107"/>
                    </a:cubicBezTo>
                    <a:lnTo>
                      <a:pt x="0" y="82105"/>
                    </a:lnTo>
                    <a:cubicBezTo>
                      <a:pt x="0" y="74867"/>
                      <a:pt x="2763" y="72009"/>
                      <a:pt x="10001" y="72009"/>
                    </a:cubicBezTo>
                    <a:lnTo>
                      <a:pt x="45720" y="72009"/>
                    </a:lnTo>
                    <a:lnTo>
                      <a:pt x="45720" y="10096"/>
                    </a:lnTo>
                    <a:cubicBezTo>
                      <a:pt x="45720" y="2857"/>
                      <a:pt x="48578" y="0"/>
                      <a:pt x="55816" y="0"/>
                    </a:cubicBezTo>
                    <a:lnTo>
                      <a:pt x="79248" y="0"/>
                    </a:lnTo>
                    <a:cubicBezTo>
                      <a:pt x="86487" y="0"/>
                      <a:pt x="89345" y="2762"/>
                      <a:pt x="89345" y="10096"/>
                    </a:cubicBezTo>
                    <a:lnTo>
                      <a:pt x="89345" y="72104"/>
                    </a:lnTo>
                    <a:lnTo>
                      <a:pt x="165259" y="72104"/>
                    </a:lnTo>
                    <a:cubicBezTo>
                      <a:pt x="172498" y="72104"/>
                      <a:pt x="175356" y="74867"/>
                      <a:pt x="175356" y="82201"/>
                    </a:cubicBezTo>
                    <a:lnTo>
                      <a:pt x="175356" y="96202"/>
                    </a:lnTo>
                    <a:cubicBezTo>
                      <a:pt x="175356" y="103442"/>
                      <a:pt x="172593" y="106204"/>
                      <a:pt x="165259" y="106204"/>
                    </a:cubicBezTo>
                    <a:lnTo>
                      <a:pt x="89345" y="106204"/>
                    </a:lnTo>
                    <a:lnTo>
                      <a:pt x="89345" y="263652"/>
                    </a:lnTo>
                    <a:cubicBezTo>
                      <a:pt x="89345" y="293275"/>
                      <a:pt x="98298" y="309467"/>
                      <a:pt x="124492" y="309467"/>
                    </a:cubicBezTo>
                    <a:cubicBezTo>
                      <a:pt x="136779" y="309467"/>
                      <a:pt x="146876" y="306134"/>
                      <a:pt x="156306" y="300514"/>
                    </a:cubicBezTo>
                    <a:cubicBezTo>
                      <a:pt x="162496" y="297180"/>
                      <a:pt x="165831" y="298228"/>
                      <a:pt x="168593" y="304419"/>
                    </a:cubicBezTo>
                    <a:lnTo>
                      <a:pt x="174689" y="318897"/>
                    </a:lnTo>
                    <a:cubicBezTo>
                      <a:pt x="177546" y="325565"/>
                      <a:pt x="175832" y="330041"/>
                      <a:pt x="170212" y="333375"/>
                    </a:cubicBezTo>
                    <a:cubicBezTo>
                      <a:pt x="154591" y="342328"/>
                      <a:pt x="137256" y="345662"/>
                      <a:pt x="118872" y="345662"/>
                    </a:cubicBezTo>
                    <a:cubicBezTo>
                      <a:pt x="72009" y="345662"/>
                      <a:pt x="45720" y="324421"/>
                      <a:pt x="45720" y="265271"/>
                    </a:cubicBezTo>
                    <a:lnTo>
                      <a:pt x="45720" y="106108"/>
                    </a:lnTo>
                    <a:lnTo>
                      <a:pt x="10001" y="106108"/>
                    </a:lnTo>
                    <a:close/>
                  </a:path>
                </a:pathLst>
              </a:custGeom>
              <a:grpFill/>
              <a:ln w="9525" cap="flat">
                <a:noFill/>
                <a:prstDash val="solid"/>
                <a:miter/>
              </a:ln>
            </p:spPr>
            <p:txBody>
              <a:bodyPr rtlCol="0" anchor="ctr"/>
              <a:lstStyle/>
              <a:p>
                <a:endParaRPr lang="en-US" dirty="0"/>
              </a:p>
            </p:txBody>
          </p:sp>
          <p:sp>
            <p:nvSpPr>
              <p:cNvPr id="25" name="Freeform: Shape 24">
                <a:extLst>
                  <a:ext uri="{FF2B5EF4-FFF2-40B4-BE49-F238E27FC236}">
                    <a16:creationId xmlns:a16="http://schemas.microsoft.com/office/drawing/2014/main" id="{F544DC65-BD28-420E-ABB8-529967970C39}"/>
                  </a:ext>
                </a:extLst>
              </p:cNvPr>
              <p:cNvSpPr/>
              <p:nvPr/>
            </p:nvSpPr>
            <p:spPr>
              <a:xfrm>
                <a:off x="7552376" y="3300412"/>
                <a:ext cx="384644" cy="268033"/>
              </a:xfrm>
              <a:custGeom>
                <a:avLst/>
                <a:gdLst>
                  <a:gd name="connsiteX0" fmla="*/ 93976 w 384644"/>
                  <a:gd name="connsiteY0" fmla="*/ 268034 h 268033"/>
                  <a:gd name="connsiteX1" fmla="*/ 79499 w 384644"/>
                  <a:gd name="connsiteY1" fmla="*/ 259080 h 268033"/>
                  <a:gd name="connsiteX2" fmla="*/ 251 w 384644"/>
                  <a:gd name="connsiteY2" fmla="*/ 10096 h 268033"/>
                  <a:gd name="connsiteX3" fmla="*/ 8633 w 384644"/>
                  <a:gd name="connsiteY3" fmla="*/ 0 h 268033"/>
                  <a:gd name="connsiteX4" fmla="*/ 32635 w 384644"/>
                  <a:gd name="connsiteY4" fmla="*/ 0 h 268033"/>
                  <a:gd name="connsiteX5" fmla="*/ 44351 w 384644"/>
                  <a:gd name="connsiteY5" fmla="*/ 10096 h 268033"/>
                  <a:gd name="connsiteX6" fmla="*/ 105788 w 384644"/>
                  <a:gd name="connsiteY6" fmla="*/ 224504 h 268033"/>
                  <a:gd name="connsiteX7" fmla="*/ 171129 w 384644"/>
                  <a:gd name="connsiteY7" fmla="*/ 10096 h 268033"/>
                  <a:gd name="connsiteX8" fmla="*/ 182845 w 384644"/>
                  <a:gd name="connsiteY8" fmla="*/ 0 h 268033"/>
                  <a:gd name="connsiteX9" fmla="*/ 201799 w 384644"/>
                  <a:gd name="connsiteY9" fmla="*/ 0 h 268033"/>
                  <a:gd name="connsiteX10" fmla="*/ 213515 w 384644"/>
                  <a:gd name="connsiteY10" fmla="*/ 10096 h 268033"/>
                  <a:gd name="connsiteX11" fmla="*/ 279428 w 384644"/>
                  <a:gd name="connsiteY11" fmla="*/ 224504 h 268033"/>
                  <a:gd name="connsiteX12" fmla="*/ 340865 w 384644"/>
                  <a:gd name="connsiteY12" fmla="*/ 10096 h 268033"/>
                  <a:gd name="connsiteX13" fmla="*/ 352580 w 384644"/>
                  <a:gd name="connsiteY13" fmla="*/ 0 h 268033"/>
                  <a:gd name="connsiteX14" fmla="*/ 376012 w 384644"/>
                  <a:gd name="connsiteY14" fmla="*/ 0 h 268033"/>
                  <a:gd name="connsiteX15" fmla="*/ 384394 w 384644"/>
                  <a:gd name="connsiteY15" fmla="*/ 10096 h 268033"/>
                  <a:gd name="connsiteX16" fmla="*/ 305622 w 384644"/>
                  <a:gd name="connsiteY16" fmla="*/ 259080 h 268033"/>
                  <a:gd name="connsiteX17" fmla="*/ 291144 w 384644"/>
                  <a:gd name="connsiteY17" fmla="*/ 268034 h 268033"/>
                  <a:gd name="connsiteX18" fmla="*/ 269237 w 384644"/>
                  <a:gd name="connsiteY18" fmla="*/ 268034 h 268033"/>
                  <a:gd name="connsiteX19" fmla="*/ 255235 w 384644"/>
                  <a:gd name="connsiteY19" fmla="*/ 259080 h 268033"/>
                  <a:gd name="connsiteX20" fmla="*/ 192084 w 384644"/>
                  <a:gd name="connsiteY20" fmla="*/ 65913 h 268033"/>
                  <a:gd name="connsiteX21" fmla="*/ 129600 w 384644"/>
                  <a:gd name="connsiteY21" fmla="*/ 258509 h 268033"/>
                  <a:gd name="connsiteX22" fmla="*/ 115694 w 384644"/>
                  <a:gd name="connsiteY22" fmla="*/ 268034 h 268033"/>
                  <a:gd name="connsiteX23" fmla="*/ 93976 w 384644"/>
                  <a:gd name="connsiteY23" fmla="*/ 268034 h 2680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384644" h="268033">
                    <a:moveTo>
                      <a:pt x="93976" y="268034"/>
                    </a:moveTo>
                    <a:cubicBezTo>
                      <a:pt x="86738" y="268034"/>
                      <a:pt x="82832" y="265271"/>
                      <a:pt x="79499" y="259080"/>
                    </a:cubicBezTo>
                    <a:cubicBezTo>
                      <a:pt x="51019" y="197644"/>
                      <a:pt x="16443" y="96583"/>
                      <a:pt x="251" y="10096"/>
                    </a:cubicBezTo>
                    <a:cubicBezTo>
                      <a:pt x="-892" y="3334"/>
                      <a:pt x="1870" y="0"/>
                      <a:pt x="8633" y="0"/>
                    </a:cubicBezTo>
                    <a:lnTo>
                      <a:pt x="32635" y="0"/>
                    </a:lnTo>
                    <a:cubicBezTo>
                      <a:pt x="39874" y="0"/>
                      <a:pt x="43304" y="2762"/>
                      <a:pt x="44351" y="10096"/>
                    </a:cubicBezTo>
                    <a:cubicBezTo>
                      <a:pt x="57210" y="82677"/>
                      <a:pt x="82832" y="169736"/>
                      <a:pt x="105788" y="224504"/>
                    </a:cubicBezTo>
                    <a:cubicBezTo>
                      <a:pt x="130933" y="169831"/>
                      <a:pt x="158270" y="82677"/>
                      <a:pt x="171129" y="10096"/>
                    </a:cubicBezTo>
                    <a:cubicBezTo>
                      <a:pt x="172272" y="2858"/>
                      <a:pt x="175606" y="0"/>
                      <a:pt x="182845" y="0"/>
                    </a:cubicBezTo>
                    <a:lnTo>
                      <a:pt x="201799" y="0"/>
                    </a:lnTo>
                    <a:cubicBezTo>
                      <a:pt x="209038" y="0"/>
                      <a:pt x="212373" y="2762"/>
                      <a:pt x="213515" y="10096"/>
                    </a:cubicBezTo>
                    <a:cubicBezTo>
                      <a:pt x="226945" y="82677"/>
                      <a:pt x="254282" y="169736"/>
                      <a:pt x="279428" y="224504"/>
                    </a:cubicBezTo>
                    <a:cubicBezTo>
                      <a:pt x="302288" y="169831"/>
                      <a:pt x="328006" y="82677"/>
                      <a:pt x="340865" y="10096"/>
                    </a:cubicBezTo>
                    <a:cubicBezTo>
                      <a:pt x="342008" y="2858"/>
                      <a:pt x="345341" y="0"/>
                      <a:pt x="352580" y="0"/>
                    </a:cubicBezTo>
                    <a:lnTo>
                      <a:pt x="376012" y="0"/>
                    </a:lnTo>
                    <a:cubicBezTo>
                      <a:pt x="382774" y="0"/>
                      <a:pt x="385537" y="3334"/>
                      <a:pt x="384394" y="10096"/>
                    </a:cubicBezTo>
                    <a:cubicBezTo>
                      <a:pt x="368773" y="96583"/>
                      <a:pt x="334197" y="197072"/>
                      <a:pt x="305622" y="259080"/>
                    </a:cubicBezTo>
                    <a:cubicBezTo>
                      <a:pt x="302288" y="265271"/>
                      <a:pt x="298383" y="268034"/>
                      <a:pt x="291144" y="268034"/>
                    </a:cubicBezTo>
                    <a:lnTo>
                      <a:pt x="269237" y="268034"/>
                    </a:lnTo>
                    <a:cubicBezTo>
                      <a:pt x="261997" y="268034"/>
                      <a:pt x="258092" y="265271"/>
                      <a:pt x="255235" y="259080"/>
                    </a:cubicBezTo>
                    <a:cubicBezTo>
                      <a:pt x="223421" y="184880"/>
                      <a:pt x="203324" y="124015"/>
                      <a:pt x="192084" y="65913"/>
                    </a:cubicBezTo>
                    <a:cubicBezTo>
                      <a:pt x="181511" y="124015"/>
                      <a:pt x="160842" y="184880"/>
                      <a:pt x="129600" y="258509"/>
                    </a:cubicBezTo>
                    <a:cubicBezTo>
                      <a:pt x="126838" y="265271"/>
                      <a:pt x="122933" y="268034"/>
                      <a:pt x="115694" y="268034"/>
                    </a:cubicBezTo>
                    <a:lnTo>
                      <a:pt x="93976" y="268034"/>
                    </a:lnTo>
                    <a:close/>
                  </a:path>
                </a:pathLst>
              </a:custGeom>
              <a:grpFill/>
              <a:ln w="9525" cap="flat">
                <a:noFill/>
                <a:prstDash val="solid"/>
                <a:miter/>
              </a:ln>
            </p:spPr>
            <p:txBody>
              <a:bodyPr rtlCol="0" anchor="ctr"/>
              <a:lstStyle/>
              <a:p>
                <a:endParaRPr lang="en-US" dirty="0"/>
              </a:p>
            </p:txBody>
          </p:sp>
          <p:sp>
            <p:nvSpPr>
              <p:cNvPr id="26" name="Freeform: Shape 25">
                <a:extLst>
                  <a:ext uri="{FF2B5EF4-FFF2-40B4-BE49-F238E27FC236}">
                    <a16:creationId xmlns:a16="http://schemas.microsoft.com/office/drawing/2014/main" id="{510A2C75-2CE3-413A-B20E-2ADCBCD9B4E7}"/>
                  </a:ext>
                </a:extLst>
              </p:cNvPr>
              <p:cNvSpPr/>
              <p:nvPr/>
            </p:nvSpPr>
            <p:spPr>
              <a:xfrm>
                <a:off x="7972298" y="3294887"/>
                <a:ext cx="246697" cy="279177"/>
              </a:xfrm>
              <a:custGeom>
                <a:avLst/>
                <a:gdLst>
                  <a:gd name="connsiteX0" fmla="*/ 123349 w 246697"/>
                  <a:gd name="connsiteY0" fmla="*/ 279178 h 279177"/>
                  <a:gd name="connsiteX1" fmla="*/ 0 w 246697"/>
                  <a:gd name="connsiteY1" fmla="*/ 139637 h 279177"/>
                  <a:gd name="connsiteX2" fmla="*/ 123349 w 246697"/>
                  <a:gd name="connsiteY2" fmla="*/ 0 h 279177"/>
                  <a:gd name="connsiteX3" fmla="*/ 246697 w 246697"/>
                  <a:gd name="connsiteY3" fmla="*/ 139637 h 279177"/>
                  <a:gd name="connsiteX4" fmla="*/ 123349 w 246697"/>
                  <a:gd name="connsiteY4" fmla="*/ 279178 h 279177"/>
                  <a:gd name="connsiteX5" fmla="*/ 123349 w 246697"/>
                  <a:gd name="connsiteY5" fmla="*/ 244507 h 279177"/>
                  <a:gd name="connsiteX6" fmla="*/ 201453 w 246697"/>
                  <a:gd name="connsiteY6" fmla="*/ 139541 h 279177"/>
                  <a:gd name="connsiteX7" fmla="*/ 123349 w 246697"/>
                  <a:gd name="connsiteY7" fmla="*/ 34576 h 279177"/>
                  <a:gd name="connsiteX8" fmla="*/ 45244 w 246697"/>
                  <a:gd name="connsiteY8" fmla="*/ 139541 h 279177"/>
                  <a:gd name="connsiteX9" fmla="*/ 123349 w 246697"/>
                  <a:gd name="connsiteY9" fmla="*/ 244507 h 2791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46697" h="279177">
                    <a:moveTo>
                      <a:pt x="123349" y="279178"/>
                    </a:moveTo>
                    <a:cubicBezTo>
                      <a:pt x="35719" y="279178"/>
                      <a:pt x="0" y="211646"/>
                      <a:pt x="0" y="139637"/>
                    </a:cubicBezTo>
                    <a:cubicBezTo>
                      <a:pt x="0" y="67627"/>
                      <a:pt x="37433" y="0"/>
                      <a:pt x="123349" y="0"/>
                    </a:cubicBezTo>
                    <a:cubicBezTo>
                      <a:pt x="210978" y="0"/>
                      <a:pt x="246697" y="67532"/>
                      <a:pt x="246697" y="139637"/>
                    </a:cubicBezTo>
                    <a:cubicBezTo>
                      <a:pt x="246697" y="211550"/>
                      <a:pt x="209264" y="279178"/>
                      <a:pt x="123349" y="279178"/>
                    </a:cubicBezTo>
                    <a:close/>
                    <a:moveTo>
                      <a:pt x="123349" y="244507"/>
                    </a:moveTo>
                    <a:cubicBezTo>
                      <a:pt x="179165" y="244507"/>
                      <a:pt x="201453" y="194786"/>
                      <a:pt x="201453" y="139541"/>
                    </a:cubicBezTo>
                    <a:cubicBezTo>
                      <a:pt x="201453" y="84296"/>
                      <a:pt x="179165" y="34576"/>
                      <a:pt x="123349" y="34576"/>
                    </a:cubicBezTo>
                    <a:cubicBezTo>
                      <a:pt x="67532" y="34576"/>
                      <a:pt x="45244" y="84296"/>
                      <a:pt x="45244" y="139541"/>
                    </a:cubicBezTo>
                    <a:cubicBezTo>
                      <a:pt x="45148" y="194881"/>
                      <a:pt x="67532" y="244507"/>
                      <a:pt x="123349" y="244507"/>
                    </a:cubicBezTo>
                    <a:close/>
                  </a:path>
                </a:pathLst>
              </a:custGeom>
              <a:grpFill/>
              <a:ln w="9525" cap="flat">
                <a:noFill/>
                <a:prstDash val="solid"/>
                <a:miter/>
              </a:ln>
            </p:spPr>
            <p:txBody>
              <a:bodyPr rtlCol="0" anchor="ctr"/>
              <a:lstStyle/>
              <a:p>
                <a:endParaRPr lang="en-US" dirty="0"/>
              </a:p>
            </p:txBody>
          </p:sp>
          <p:sp>
            <p:nvSpPr>
              <p:cNvPr id="27" name="Freeform: Shape 26">
                <a:extLst>
                  <a:ext uri="{FF2B5EF4-FFF2-40B4-BE49-F238E27FC236}">
                    <a16:creationId xmlns:a16="http://schemas.microsoft.com/office/drawing/2014/main" id="{F824209F-4644-45FB-B8F0-BD54E6636602}"/>
                  </a:ext>
                </a:extLst>
              </p:cNvPr>
              <p:cNvSpPr/>
              <p:nvPr/>
            </p:nvSpPr>
            <p:spPr>
              <a:xfrm>
                <a:off x="8283670" y="3294887"/>
                <a:ext cx="147902" cy="273653"/>
              </a:xfrm>
              <a:custGeom>
                <a:avLst/>
                <a:gdLst>
                  <a:gd name="connsiteX0" fmla="*/ 10096 w 147902"/>
                  <a:gd name="connsiteY0" fmla="*/ 273558 h 273653"/>
                  <a:gd name="connsiteX1" fmla="*/ 0 w 147902"/>
                  <a:gd name="connsiteY1" fmla="*/ 263462 h 273653"/>
                  <a:gd name="connsiteX2" fmla="*/ 0 w 147902"/>
                  <a:gd name="connsiteY2" fmla="*/ 15621 h 273653"/>
                  <a:gd name="connsiteX3" fmla="*/ 10096 w 147902"/>
                  <a:gd name="connsiteY3" fmla="*/ 5525 h 273653"/>
                  <a:gd name="connsiteX4" fmla="*/ 30766 w 147902"/>
                  <a:gd name="connsiteY4" fmla="*/ 5525 h 273653"/>
                  <a:gd name="connsiteX5" fmla="*/ 40862 w 147902"/>
                  <a:gd name="connsiteY5" fmla="*/ 15621 h 273653"/>
                  <a:gd name="connsiteX6" fmla="*/ 40862 w 147902"/>
                  <a:gd name="connsiteY6" fmla="*/ 40767 h 273653"/>
                  <a:gd name="connsiteX7" fmla="*/ 116777 w 147902"/>
                  <a:gd name="connsiteY7" fmla="*/ 0 h 273653"/>
                  <a:gd name="connsiteX8" fmla="*/ 140208 w 147902"/>
                  <a:gd name="connsiteY8" fmla="*/ 2858 h 273653"/>
                  <a:gd name="connsiteX9" fmla="*/ 147447 w 147902"/>
                  <a:gd name="connsiteY9" fmla="*/ 15145 h 273653"/>
                  <a:gd name="connsiteX10" fmla="*/ 142970 w 147902"/>
                  <a:gd name="connsiteY10" fmla="*/ 35814 h 273653"/>
                  <a:gd name="connsiteX11" fmla="*/ 131254 w 147902"/>
                  <a:gd name="connsiteY11" fmla="*/ 43053 h 273653"/>
                  <a:gd name="connsiteX12" fmla="*/ 107823 w 147902"/>
                  <a:gd name="connsiteY12" fmla="*/ 39719 h 273653"/>
                  <a:gd name="connsiteX13" fmla="*/ 43625 w 147902"/>
                  <a:gd name="connsiteY13" fmla="*/ 72104 h 273653"/>
                  <a:gd name="connsiteX14" fmla="*/ 43625 w 147902"/>
                  <a:gd name="connsiteY14" fmla="*/ 263557 h 273653"/>
                  <a:gd name="connsiteX15" fmla="*/ 33528 w 147902"/>
                  <a:gd name="connsiteY15" fmla="*/ 273653 h 273653"/>
                  <a:gd name="connsiteX16" fmla="*/ 10096 w 147902"/>
                  <a:gd name="connsiteY16" fmla="*/ 273653 h 2736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47902" h="273653">
                    <a:moveTo>
                      <a:pt x="10096" y="273558"/>
                    </a:moveTo>
                    <a:cubicBezTo>
                      <a:pt x="2857" y="273558"/>
                      <a:pt x="0" y="270796"/>
                      <a:pt x="0" y="263462"/>
                    </a:cubicBezTo>
                    <a:lnTo>
                      <a:pt x="0" y="15621"/>
                    </a:lnTo>
                    <a:cubicBezTo>
                      <a:pt x="0" y="8382"/>
                      <a:pt x="2762" y="5525"/>
                      <a:pt x="10096" y="5525"/>
                    </a:cubicBezTo>
                    <a:lnTo>
                      <a:pt x="30766" y="5525"/>
                    </a:lnTo>
                    <a:cubicBezTo>
                      <a:pt x="38005" y="5525"/>
                      <a:pt x="40862" y="8287"/>
                      <a:pt x="40862" y="15621"/>
                    </a:cubicBezTo>
                    <a:lnTo>
                      <a:pt x="40862" y="40767"/>
                    </a:lnTo>
                    <a:cubicBezTo>
                      <a:pt x="55912" y="21241"/>
                      <a:pt x="77724" y="0"/>
                      <a:pt x="116777" y="0"/>
                    </a:cubicBezTo>
                    <a:cubicBezTo>
                      <a:pt x="124016" y="0"/>
                      <a:pt x="132397" y="572"/>
                      <a:pt x="140208" y="2858"/>
                    </a:cubicBezTo>
                    <a:cubicBezTo>
                      <a:pt x="146304" y="4477"/>
                      <a:pt x="149066" y="8954"/>
                      <a:pt x="147447" y="15145"/>
                    </a:cubicBezTo>
                    <a:lnTo>
                      <a:pt x="142970" y="35814"/>
                    </a:lnTo>
                    <a:cubicBezTo>
                      <a:pt x="141256" y="43053"/>
                      <a:pt x="138493" y="44768"/>
                      <a:pt x="131254" y="43053"/>
                    </a:cubicBezTo>
                    <a:cubicBezTo>
                      <a:pt x="123444" y="40767"/>
                      <a:pt x="115634" y="39719"/>
                      <a:pt x="107823" y="39719"/>
                    </a:cubicBezTo>
                    <a:cubicBezTo>
                      <a:pt x="86582" y="39719"/>
                      <a:pt x="60960" y="48101"/>
                      <a:pt x="43625" y="72104"/>
                    </a:cubicBezTo>
                    <a:lnTo>
                      <a:pt x="43625" y="263557"/>
                    </a:lnTo>
                    <a:cubicBezTo>
                      <a:pt x="43625" y="270796"/>
                      <a:pt x="40862" y="273653"/>
                      <a:pt x="33528" y="273653"/>
                    </a:cubicBezTo>
                    <a:lnTo>
                      <a:pt x="10096" y="273653"/>
                    </a:lnTo>
                    <a:close/>
                  </a:path>
                </a:pathLst>
              </a:custGeom>
              <a:grpFill/>
              <a:ln w="9525" cap="flat">
                <a:noFill/>
                <a:prstDash val="solid"/>
                <a:miter/>
              </a:ln>
            </p:spPr>
            <p:txBody>
              <a:bodyPr rtlCol="0" anchor="ctr"/>
              <a:lstStyle/>
              <a:p>
                <a:endParaRPr lang="en-US" dirty="0"/>
              </a:p>
            </p:txBody>
          </p:sp>
          <p:sp>
            <p:nvSpPr>
              <p:cNvPr id="28" name="Freeform: Shape 27">
                <a:extLst>
                  <a:ext uri="{FF2B5EF4-FFF2-40B4-BE49-F238E27FC236}">
                    <a16:creationId xmlns:a16="http://schemas.microsoft.com/office/drawing/2014/main" id="{15A5A6C0-B92D-4FEC-9896-6AFECFE62D19}"/>
                  </a:ext>
                </a:extLst>
              </p:cNvPr>
              <p:cNvSpPr/>
              <p:nvPr/>
            </p:nvSpPr>
            <p:spPr>
              <a:xfrm>
                <a:off x="8478361" y="3167633"/>
                <a:ext cx="214021" cy="400907"/>
              </a:xfrm>
              <a:custGeom>
                <a:avLst/>
                <a:gdLst>
                  <a:gd name="connsiteX0" fmla="*/ 180404 w 214021"/>
                  <a:gd name="connsiteY0" fmla="*/ 400812 h 400907"/>
                  <a:gd name="connsiteX1" fmla="*/ 165925 w 214021"/>
                  <a:gd name="connsiteY1" fmla="*/ 391859 h 400907"/>
                  <a:gd name="connsiteX2" fmla="*/ 76581 w 214021"/>
                  <a:gd name="connsiteY2" fmla="*/ 271844 h 400907"/>
                  <a:gd name="connsiteX3" fmla="*/ 43625 w 214021"/>
                  <a:gd name="connsiteY3" fmla="*/ 295275 h 400907"/>
                  <a:gd name="connsiteX4" fmla="*/ 43625 w 214021"/>
                  <a:gd name="connsiteY4" fmla="*/ 390716 h 400907"/>
                  <a:gd name="connsiteX5" fmla="*/ 33528 w 214021"/>
                  <a:gd name="connsiteY5" fmla="*/ 400812 h 400907"/>
                  <a:gd name="connsiteX6" fmla="*/ 10096 w 214021"/>
                  <a:gd name="connsiteY6" fmla="*/ 400812 h 400907"/>
                  <a:gd name="connsiteX7" fmla="*/ 0 w 214021"/>
                  <a:gd name="connsiteY7" fmla="*/ 390716 h 400907"/>
                  <a:gd name="connsiteX8" fmla="*/ 0 w 214021"/>
                  <a:gd name="connsiteY8" fmla="*/ 10001 h 400907"/>
                  <a:gd name="connsiteX9" fmla="*/ 10096 w 214021"/>
                  <a:gd name="connsiteY9" fmla="*/ 0 h 400907"/>
                  <a:gd name="connsiteX10" fmla="*/ 33528 w 214021"/>
                  <a:gd name="connsiteY10" fmla="*/ 0 h 400907"/>
                  <a:gd name="connsiteX11" fmla="*/ 43625 w 214021"/>
                  <a:gd name="connsiteY11" fmla="*/ 10001 h 400907"/>
                  <a:gd name="connsiteX12" fmla="*/ 43625 w 214021"/>
                  <a:gd name="connsiteY12" fmla="*/ 253460 h 400907"/>
                  <a:gd name="connsiteX13" fmla="*/ 151352 w 214021"/>
                  <a:gd name="connsiteY13" fmla="*/ 141256 h 400907"/>
                  <a:gd name="connsiteX14" fmla="*/ 167544 w 214021"/>
                  <a:gd name="connsiteY14" fmla="*/ 132874 h 400907"/>
                  <a:gd name="connsiteX15" fmla="*/ 194881 w 214021"/>
                  <a:gd name="connsiteY15" fmla="*/ 132874 h 400907"/>
                  <a:gd name="connsiteX16" fmla="*/ 199358 w 214021"/>
                  <a:gd name="connsiteY16" fmla="*/ 141256 h 400907"/>
                  <a:gd name="connsiteX17" fmla="*/ 105537 w 214021"/>
                  <a:gd name="connsiteY17" fmla="*/ 248412 h 400907"/>
                  <a:gd name="connsiteX18" fmla="*/ 212693 w 214021"/>
                  <a:gd name="connsiteY18" fmla="*/ 391954 h 400907"/>
                  <a:gd name="connsiteX19" fmla="*/ 207169 w 214021"/>
                  <a:gd name="connsiteY19" fmla="*/ 400907 h 400907"/>
                  <a:gd name="connsiteX20" fmla="*/ 180404 w 214021"/>
                  <a:gd name="connsiteY20" fmla="*/ 400907 h 4009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214021" h="400907">
                    <a:moveTo>
                      <a:pt x="180404" y="400812"/>
                    </a:moveTo>
                    <a:cubicBezTo>
                      <a:pt x="173164" y="400812"/>
                      <a:pt x="169259" y="398526"/>
                      <a:pt x="165925" y="391859"/>
                    </a:cubicBezTo>
                    <a:cubicBezTo>
                      <a:pt x="144685" y="352806"/>
                      <a:pt x="111728" y="305276"/>
                      <a:pt x="76581" y="271844"/>
                    </a:cubicBezTo>
                    <a:cubicBezTo>
                      <a:pt x="65913" y="280226"/>
                      <a:pt x="54769" y="288036"/>
                      <a:pt x="43625" y="295275"/>
                    </a:cubicBezTo>
                    <a:lnTo>
                      <a:pt x="43625" y="390716"/>
                    </a:lnTo>
                    <a:cubicBezTo>
                      <a:pt x="43625" y="397955"/>
                      <a:pt x="40862" y="400812"/>
                      <a:pt x="33528" y="400812"/>
                    </a:cubicBezTo>
                    <a:lnTo>
                      <a:pt x="10096" y="400812"/>
                    </a:lnTo>
                    <a:cubicBezTo>
                      <a:pt x="2857" y="400812"/>
                      <a:pt x="0" y="398050"/>
                      <a:pt x="0" y="390716"/>
                    </a:cubicBezTo>
                    <a:lnTo>
                      <a:pt x="0" y="10001"/>
                    </a:lnTo>
                    <a:cubicBezTo>
                      <a:pt x="0" y="2762"/>
                      <a:pt x="2762" y="0"/>
                      <a:pt x="10096" y="0"/>
                    </a:cubicBezTo>
                    <a:lnTo>
                      <a:pt x="33528" y="0"/>
                    </a:lnTo>
                    <a:cubicBezTo>
                      <a:pt x="40767" y="0"/>
                      <a:pt x="43625" y="2762"/>
                      <a:pt x="43625" y="10001"/>
                    </a:cubicBezTo>
                    <a:lnTo>
                      <a:pt x="43625" y="253460"/>
                    </a:lnTo>
                    <a:cubicBezTo>
                      <a:pt x="84391" y="224409"/>
                      <a:pt x="127349" y="176975"/>
                      <a:pt x="151352" y="141256"/>
                    </a:cubicBezTo>
                    <a:cubicBezTo>
                      <a:pt x="155829" y="135065"/>
                      <a:pt x="159734" y="132874"/>
                      <a:pt x="167544" y="132874"/>
                    </a:cubicBezTo>
                    <a:lnTo>
                      <a:pt x="194881" y="132874"/>
                    </a:lnTo>
                    <a:cubicBezTo>
                      <a:pt x="201073" y="132874"/>
                      <a:pt x="202692" y="136208"/>
                      <a:pt x="199358" y="141256"/>
                    </a:cubicBezTo>
                    <a:cubicBezTo>
                      <a:pt x="175355" y="178118"/>
                      <a:pt x="142399" y="215456"/>
                      <a:pt x="105537" y="248412"/>
                    </a:cubicBezTo>
                    <a:cubicBezTo>
                      <a:pt x="146875" y="286893"/>
                      <a:pt x="190405" y="344996"/>
                      <a:pt x="212693" y="391954"/>
                    </a:cubicBezTo>
                    <a:cubicBezTo>
                      <a:pt x="215551" y="397478"/>
                      <a:pt x="213836" y="400907"/>
                      <a:pt x="207169" y="400907"/>
                    </a:cubicBezTo>
                    <a:lnTo>
                      <a:pt x="180404" y="400907"/>
                    </a:lnTo>
                    <a:close/>
                  </a:path>
                </a:pathLst>
              </a:custGeom>
              <a:grpFill/>
              <a:ln w="9525" cap="flat">
                <a:noFill/>
                <a:prstDash val="solid"/>
                <a:miter/>
              </a:ln>
            </p:spPr>
            <p:txBody>
              <a:bodyPr rtlCol="0" anchor="ctr"/>
              <a:lstStyle/>
              <a:p>
                <a:endParaRPr lang="en-US" dirty="0"/>
              </a:p>
            </p:txBody>
          </p:sp>
          <p:sp>
            <p:nvSpPr>
              <p:cNvPr id="29" name="Freeform: Shape 28">
                <a:extLst>
                  <a:ext uri="{FF2B5EF4-FFF2-40B4-BE49-F238E27FC236}">
                    <a16:creationId xmlns:a16="http://schemas.microsoft.com/office/drawing/2014/main" id="{6930C084-B623-484C-A754-34B411C78A76}"/>
                  </a:ext>
                </a:extLst>
              </p:cNvPr>
              <p:cNvSpPr/>
              <p:nvPr/>
            </p:nvSpPr>
            <p:spPr>
              <a:xfrm>
                <a:off x="8725417" y="3294792"/>
                <a:ext cx="198427" cy="279272"/>
              </a:xfrm>
              <a:custGeom>
                <a:avLst/>
                <a:gdLst>
                  <a:gd name="connsiteX0" fmla="*/ 96320 w 198427"/>
                  <a:gd name="connsiteY0" fmla="*/ 279273 h 279272"/>
                  <a:gd name="connsiteX1" fmla="*/ 4213 w 198427"/>
                  <a:gd name="connsiteY1" fmla="*/ 250222 h 279272"/>
                  <a:gd name="connsiteX2" fmla="*/ 2594 w 198427"/>
                  <a:gd name="connsiteY2" fmla="*/ 236220 h 279272"/>
                  <a:gd name="connsiteX3" fmla="*/ 13167 w 198427"/>
                  <a:gd name="connsiteY3" fmla="*/ 222218 h 279272"/>
                  <a:gd name="connsiteX4" fmla="*/ 27168 w 198427"/>
                  <a:gd name="connsiteY4" fmla="*/ 220027 h 279272"/>
                  <a:gd name="connsiteX5" fmla="*/ 96987 w 198427"/>
                  <a:gd name="connsiteY5" fmla="*/ 243459 h 279272"/>
                  <a:gd name="connsiteX6" fmla="*/ 154994 w 198427"/>
                  <a:gd name="connsiteY6" fmla="*/ 203263 h 279272"/>
                  <a:gd name="connsiteX7" fmla="*/ 94129 w 198427"/>
                  <a:gd name="connsiteY7" fmla="*/ 156877 h 279272"/>
                  <a:gd name="connsiteX8" fmla="*/ 3070 w 198427"/>
                  <a:gd name="connsiteY8" fmla="*/ 78200 h 279272"/>
                  <a:gd name="connsiteX9" fmla="*/ 104702 w 198427"/>
                  <a:gd name="connsiteY9" fmla="*/ 0 h 279272"/>
                  <a:gd name="connsiteX10" fmla="*/ 187379 w 198427"/>
                  <a:gd name="connsiteY10" fmla="*/ 22384 h 279272"/>
                  <a:gd name="connsiteX11" fmla="*/ 190141 w 198427"/>
                  <a:gd name="connsiteY11" fmla="*/ 36385 h 279272"/>
                  <a:gd name="connsiteX12" fmla="*/ 180045 w 198427"/>
                  <a:gd name="connsiteY12" fmla="*/ 50863 h 279272"/>
                  <a:gd name="connsiteX13" fmla="*/ 166615 w 198427"/>
                  <a:gd name="connsiteY13" fmla="*/ 53626 h 279272"/>
                  <a:gd name="connsiteX14" fmla="*/ 104131 w 198427"/>
                  <a:gd name="connsiteY14" fmla="*/ 35719 h 279272"/>
                  <a:gd name="connsiteX15" fmla="*/ 46600 w 198427"/>
                  <a:gd name="connsiteY15" fmla="*/ 76486 h 279272"/>
                  <a:gd name="connsiteX16" fmla="*/ 106893 w 198427"/>
                  <a:gd name="connsiteY16" fmla="*/ 120015 h 279272"/>
                  <a:gd name="connsiteX17" fmla="*/ 198428 w 198427"/>
                  <a:gd name="connsiteY17" fmla="*/ 200406 h 279272"/>
                  <a:gd name="connsiteX18" fmla="*/ 96320 w 198427"/>
                  <a:gd name="connsiteY18" fmla="*/ 279273 h 2792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98427" h="279272">
                    <a:moveTo>
                      <a:pt x="96320" y="279273"/>
                    </a:moveTo>
                    <a:cubicBezTo>
                      <a:pt x="53934" y="279273"/>
                      <a:pt x="22692" y="265843"/>
                      <a:pt x="4213" y="250222"/>
                    </a:cubicBezTo>
                    <a:cubicBezTo>
                      <a:pt x="-835" y="246316"/>
                      <a:pt x="-1311" y="241268"/>
                      <a:pt x="2594" y="236220"/>
                    </a:cubicBezTo>
                    <a:lnTo>
                      <a:pt x="13167" y="222218"/>
                    </a:lnTo>
                    <a:cubicBezTo>
                      <a:pt x="17643" y="216694"/>
                      <a:pt x="21549" y="216122"/>
                      <a:pt x="27168" y="220027"/>
                    </a:cubicBezTo>
                    <a:cubicBezTo>
                      <a:pt x="45647" y="234505"/>
                      <a:pt x="67936" y="243459"/>
                      <a:pt x="96987" y="243459"/>
                    </a:cubicBezTo>
                    <a:cubicBezTo>
                      <a:pt x="128800" y="243459"/>
                      <a:pt x="154994" y="230029"/>
                      <a:pt x="154994" y="203263"/>
                    </a:cubicBezTo>
                    <a:cubicBezTo>
                      <a:pt x="154994" y="173641"/>
                      <a:pt x="127657" y="165259"/>
                      <a:pt x="94129" y="156877"/>
                    </a:cubicBezTo>
                    <a:cubicBezTo>
                      <a:pt x="56125" y="147352"/>
                      <a:pt x="3070" y="138493"/>
                      <a:pt x="3070" y="78200"/>
                    </a:cubicBezTo>
                    <a:cubicBezTo>
                      <a:pt x="3070" y="30194"/>
                      <a:pt x="44980" y="0"/>
                      <a:pt x="104702" y="0"/>
                    </a:cubicBezTo>
                    <a:cubicBezTo>
                      <a:pt x="141564" y="0"/>
                      <a:pt x="169472" y="9525"/>
                      <a:pt x="187379" y="22384"/>
                    </a:cubicBezTo>
                    <a:cubicBezTo>
                      <a:pt x="192904" y="26289"/>
                      <a:pt x="193570" y="30766"/>
                      <a:pt x="190141" y="36385"/>
                    </a:cubicBezTo>
                    <a:lnTo>
                      <a:pt x="180045" y="50863"/>
                    </a:lnTo>
                    <a:cubicBezTo>
                      <a:pt x="176140" y="57055"/>
                      <a:pt x="172806" y="57531"/>
                      <a:pt x="166615" y="53626"/>
                    </a:cubicBezTo>
                    <a:cubicBezTo>
                      <a:pt x="150993" y="43053"/>
                      <a:pt x="130324" y="35719"/>
                      <a:pt x="104131" y="35719"/>
                    </a:cubicBezTo>
                    <a:cubicBezTo>
                      <a:pt x="66126" y="35719"/>
                      <a:pt x="46600" y="53626"/>
                      <a:pt x="46600" y="76486"/>
                    </a:cubicBezTo>
                    <a:cubicBezTo>
                      <a:pt x="46600" y="107156"/>
                      <a:pt x="74508" y="112204"/>
                      <a:pt x="106893" y="120015"/>
                    </a:cubicBezTo>
                    <a:cubicBezTo>
                      <a:pt x="149279" y="130111"/>
                      <a:pt x="198428" y="144018"/>
                      <a:pt x="198428" y="200406"/>
                    </a:cubicBezTo>
                    <a:cubicBezTo>
                      <a:pt x="198523" y="250222"/>
                      <a:pt x="153851" y="279273"/>
                      <a:pt x="96320" y="279273"/>
                    </a:cubicBezTo>
                    <a:close/>
                  </a:path>
                </a:pathLst>
              </a:custGeom>
              <a:grpFill/>
              <a:ln w="9525" cap="flat">
                <a:noFill/>
                <a:prstDash val="solid"/>
                <a:miter/>
              </a:ln>
            </p:spPr>
            <p:txBody>
              <a:bodyPr rtlCol="0" anchor="ctr"/>
              <a:lstStyle/>
              <a:p>
                <a:endParaRPr lang="en-US" dirty="0"/>
              </a:p>
            </p:txBody>
          </p:sp>
        </p:grpSp>
        <p:sp>
          <p:nvSpPr>
            <p:cNvPr id="5" name="Freeform: Shape 4">
              <a:extLst>
                <a:ext uri="{FF2B5EF4-FFF2-40B4-BE49-F238E27FC236}">
                  <a16:creationId xmlns:a16="http://schemas.microsoft.com/office/drawing/2014/main" id="{7311DA80-C769-4D42-B18A-E62A2F278AAF}"/>
                </a:ext>
              </a:extLst>
            </p:cNvPr>
            <p:cNvSpPr/>
            <p:nvPr/>
          </p:nvSpPr>
          <p:spPr>
            <a:xfrm>
              <a:off x="515938" y="2471737"/>
              <a:ext cx="1909857" cy="1909857"/>
            </a:xfrm>
            <a:custGeom>
              <a:avLst/>
              <a:gdLst>
                <a:gd name="connsiteX0" fmla="*/ 1169194 w 1909857"/>
                <a:gd name="connsiteY0" fmla="*/ 706279 h 1909857"/>
                <a:gd name="connsiteX1" fmla="*/ 1282732 w 1909857"/>
                <a:gd name="connsiteY1" fmla="*/ 512350 h 1909857"/>
                <a:gd name="connsiteX2" fmla="*/ 1169194 w 1909857"/>
                <a:gd name="connsiteY2" fmla="*/ 706279 h 1909857"/>
                <a:gd name="connsiteX3" fmla="*/ 669227 w 1909857"/>
                <a:gd name="connsiteY3" fmla="*/ 745998 h 1909857"/>
                <a:gd name="connsiteX4" fmla="*/ 808101 w 1909857"/>
                <a:gd name="connsiteY4" fmla="*/ 510254 h 1909857"/>
                <a:gd name="connsiteX5" fmla="*/ 669227 w 1909857"/>
                <a:gd name="connsiteY5" fmla="*/ 745998 h 1909857"/>
                <a:gd name="connsiteX6" fmla="*/ 581978 w 1909857"/>
                <a:gd name="connsiteY6" fmla="*/ 1370267 h 1909857"/>
                <a:gd name="connsiteX7" fmla="*/ 515874 w 1909857"/>
                <a:gd name="connsiteY7" fmla="*/ 1304354 h 1909857"/>
                <a:gd name="connsiteX8" fmla="*/ 792575 w 1909857"/>
                <a:gd name="connsiteY8" fmla="*/ 1023842 h 1909857"/>
                <a:gd name="connsiteX9" fmla="*/ 581978 w 1909857"/>
                <a:gd name="connsiteY9" fmla="*/ 1370267 h 1909857"/>
                <a:gd name="connsiteX10" fmla="*/ 1309402 w 1909857"/>
                <a:gd name="connsiteY10" fmla="*/ 999935 h 1909857"/>
                <a:gd name="connsiteX11" fmla="*/ 1150715 w 1909857"/>
                <a:gd name="connsiteY11" fmla="*/ 1145381 h 1909857"/>
                <a:gd name="connsiteX12" fmla="*/ 1243298 w 1909857"/>
                <a:gd name="connsiteY12" fmla="*/ 1264349 h 1909857"/>
                <a:gd name="connsiteX13" fmla="*/ 1280255 w 1909857"/>
                <a:gd name="connsiteY13" fmla="*/ 1229963 h 1909857"/>
                <a:gd name="connsiteX14" fmla="*/ 1238250 w 1909857"/>
                <a:gd name="connsiteY14" fmla="*/ 1135761 h 1909857"/>
                <a:gd name="connsiteX15" fmla="*/ 1304163 w 1909857"/>
                <a:gd name="connsiteY15" fmla="*/ 1079183 h 1909857"/>
                <a:gd name="connsiteX16" fmla="*/ 1397318 w 1909857"/>
                <a:gd name="connsiteY16" fmla="*/ 1204151 h 1909857"/>
                <a:gd name="connsiteX17" fmla="*/ 1238060 w 1909857"/>
                <a:gd name="connsiteY17" fmla="*/ 1370171 h 1909857"/>
                <a:gd name="connsiteX18" fmla="*/ 1055561 w 1909857"/>
                <a:gd name="connsiteY18" fmla="*/ 1150525 h 1909857"/>
                <a:gd name="connsiteX19" fmla="*/ 1224820 w 1909857"/>
                <a:gd name="connsiteY19" fmla="*/ 899255 h 1909857"/>
                <a:gd name="connsiteX20" fmla="*/ 1372172 w 1909857"/>
                <a:gd name="connsiteY20" fmla="*/ 859441 h 1909857"/>
                <a:gd name="connsiteX21" fmla="*/ 1294733 w 1909857"/>
                <a:gd name="connsiteY21" fmla="*/ 817531 h 1909857"/>
                <a:gd name="connsiteX22" fmla="*/ 1224343 w 1909857"/>
                <a:gd name="connsiteY22" fmla="*/ 828770 h 1909857"/>
                <a:gd name="connsiteX23" fmla="*/ 1185196 w 1909857"/>
                <a:gd name="connsiteY23" fmla="*/ 780193 h 1909857"/>
                <a:gd name="connsiteX24" fmla="*/ 1370362 w 1909857"/>
                <a:gd name="connsiteY24" fmla="*/ 528923 h 1909857"/>
                <a:gd name="connsiteX25" fmla="*/ 1277779 w 1909857"/>
                <a:gd name="connsiteY25" fmla="*/ 438912 h 1909857"/>
                <a:gd name="connsiteX26" fmla="*/ 1087279 w 1909857"/>
                <a:gd name="connsiteY26" fmla="*/ 700754 h 1909857"/>
                <a:gd name="connsiteX27" fmla="*/ 1092613 w 1909857"/>
                <a:gd name="connsiteY27" fmla="*/ 761619 h 1909857"/>
                <a:gd name="connsiteX28" fmla="*/ 880110 w 1909857"/>
                <a:gd name="connsiteY28" fmla="*/ 898588 h 1909857"/>
                <a:gd name="connsiteX29" fmla="*/ 890302 w 1909857"/>
                <a:gd name="connsiteY29" fmla="*/ 818388 h 1909857"/>
                <a:gd name="connsiteX30" fmla="*/ 965645 w 1909857"/>
                <a:gd name="connsiteY30" fmla="*/ 692849 h 1909857"/>
                <a:gd name="connsiteX31" fmla="*/ 933926 w 1909857"/>
                <a:gd name="connsiteY31" fmla="*/ 658463 h 1909857"/>
                <a:gd name="connsiteX32" fmla="*/ 830771 w 1909857"/>
                <a:gd name="connsiteY32" fmla="*/ 793337 h 1909857"/>
                <a:gd name="connsiteX33" fmla="*/ 719709 w 1909857"/>
                <a:gd name="connsiteY33" fmla="*/ 859536 h 1909857"/>
                <a:gd name="connsiteX34" fmla="*/ 674751 w 1909857"/>
                <a:gd name="connsiteY34" fmla="*/ 819817 h 1909857"/>
                <a:gd name="connsiteX35" fmla="*/ 899636 w 1909857"/>
                <a:gd name="connsiteY35" fmla="*/ 523494 h 1909857"/>
                <a:gd name="connsiteX36" fmla="*/ 809720 w 1909857"/>
                <a:gd name="connsiteY36" fmla="*/ 438817 h 1909857"/>
                <a:gd name="connsiteX37" fmla="*/ 590169 w 1909857"/>
                <a:gd name="connsiteY37" fmla="*/ 753618 h 1909857"/>
                <a:gd name="connsiteX38" fmla="*/ 531971 w 1909857"/>
                <a:gd name="connsiteY38" fmla="*/ 674275 h 1909857"/>
                <a:gd name="connsiteX39" fmla="*/ 545211 w 1909857"/>
                <a:gd name="connsiteY39" fmla="*/ 594932 h 1909857"/>
                <a:gd name="connsiteX40" fmla="*/ 524066 w 1909857"/>
                <a:gd name="connsiteY40" fmla="*/ 571119 h 1909857"/>
                <a:gd name="connsiteX41" fmla="*/ 460534 w 1909857"/>
                <a:gd name="connsiteY41" fmla="*/ 684848 h 1909857"/>
                <a:gd name="connsiteX42" fmla="*/ 592836 w 1909857"/>
                <a:gd name="connsiteY42" fmla="*/ 827723 h 1909857"/>
                <a:gd name="connsiteX43" fmla="*/ 703898 w 1909857"/>
                <a:gd name="connsiteY43" fmla="*/ 925544 h 1909857"/>
                <a:gd name="connsiteX44" fmla="*/ 809720 w 1909857"/>
                <a:gd name="connsiteY44" fmla="*/ 888587 h 1909857"/>
                <a:gd name="connsiteX45" fmla="*/ 801719 w 1909857"/>
                <a:gd name="connsiteY45" fmla="*/ 938879 h 1909857"/>
                <a:gd name="connsiteX46" fmla="*/ 523970 w 1909857"/>
                <a:gd name="connsiteY46" fmla="*/ 1110806 h 1909857"/>
                <a:gd name="connsiteX47" fmla="*/ 428720 w 1909857"/>
                <a:gd name="connsiteY47" fmla="*/ 1298639 h 1909857"/>
                <a:gd name="connsiteX48" fmla="*/ 582168 w 1909857"/>
                <a:gd name="connsiteY48" fmla="*/ 1451991 h 1909857"/>
                <a:gd name="connsiteX49" fmla="*/ 841438 w 1909857"/>
                <a:gd name="connsiteY49" fmla="*/ 1219200 h 1909857"/>
                <a:gd name="connsiteX50" fmla="*/ 876395 w 1909857"/>
                <a:gd name="connsiteY50" fmla="*/ 978694 h 1909857"/>
                <a:gd name="connsiteX51" fmla="*/ 1119188 w 1909857"/>
                <a:gd name="connsiteY51" fmla="*/ 825151 h 1909857"/>
                <a:gd name="connsiteX52" fmla="*/ 1145667 w 1909857"/>
                <a:gd name="connsiteY52" fmla="*/ 856869 h 1909857"/>
                <a:gd name="connsiteX53" fmla="*/ 957929 w 1909857"/>
                <a:gd name="connsiteY53" fmla="*/ 1161002 h 1909857"/>
                <a:gd name="connsiteX54" fmla="*/ 1233011 w 1909857"/>
                <a:gd name="connsiteY54" fmla="*/ 1451991 h 1909857"/>
                <a:gd name="connsiteX55" fmla="*/ 1487043 w 1909857"/>
                <a:gd name="connsiteY55" fmla="*/ 1208723 h 1909857"/>
                <a:gd name="connsiteX56" fmla="*/ 1309402 w 1909857"/>
                <a:gd name="connsiteY56" fmla="*/ 999935 h 1909857"/>
                <a:gd name="connsiteX57" fmla="*/ 1764125 w 1909857"/>
                <a:gd name="connsiteY57" fmla="*/ 1227106 h 1909857"/>
                <a:gd name="connsiteX58" fmla="*/ 1759268 w 1909857"/>
                <a:gd name="connsiteY58" fmla="*/ 1228154 h 1909857"/>
                <a:gd name="connsiteX59" fmla="*/ 1756410 w 1909857"/>
                <a:gd name="connsiteY59" fmla="*/ 1224725 h 1909857"/>
                <a:gd name="connsiteX60" fmla="*/ 1788224 w 1909857"/>
                <a:gd name="connsiteY60" fmla="*/ 1021080 h 1909857"/>
                <a:gd name="connsiteX61" fmla="*/ 1679829 w 1909857"/>
                <a:gd name="connsiteY61" fmla="*/ 833247 h 1909857"/>
                <a:gd name="connsiteX62" fmla="*/ 1616297 w 1909857"/>
                <a:gd name="connsiteY62" fmla="*/ 899351 h 1909857"/>
                <a:gd name="connsiteX63" fmla="*/ 1703546 w 1909857"/>
                <a:gd name="connsiteY63" fmla="*/ 1132142 h 1909857"/>
                <a:gd name="connsiteX64" fmla="*/ 1669161 w 1909857"/>
                <a:gd name="connsiteY64" fmla="*/ 1322546 h 1909857"/>
                <a:gd name="connsiteX65" fmla="*/ 954977 w 1909857"/>
                <a:gd name="connsiteY65" fmla="*/ 1806512 h 1909857"/>
                <a:gd name="connsiteX66" fmla="*/ 685419 w 1909857"/>
                <a:gd name="connsiteY66" fmla="*/ 1764411 h 1909857"/>
                <a:gd name="connsiteX67" fmla="*/ 684181 w 1909857"/>
                <a:gd name="connsiteY67" fmla="*/ 1759172 h 1909857"/>
                <a:gd name="connsiteX68" fmla="*/ 688086 w 1909857"/>
                <a:gd name="connsiteY68" fmla="*/ 1756505 h 1909857"/>
                <a:gd name="connsiteX69" fmla="*/ 891540 w 1909857"/>
                <a:gd name="connsiteY69" fmla="*/ 1788128 h 1909857"/>
                <a:gd name="connsiteX70" fmla="*/ 1076706 w 1909857"/>
                <a:gd name="connsiteY70" fmla="*/ 1682210 h 1909857"/>
                <a:gd name="connsiteX71" fmla="*/ 1010507 w 1909857"/>
                <a:gd name="connsiteY71" fmla="*/ 1616202 h 1909857"/>
                <a:gd name="connsiteX72" fmla="*/ 780383 w 1909857"/>
                <a:gd name="connsiteY72" fmla="*/ 1706118 h 1909857"/>
                <a:gd name="connsiteX73" fmla="*/ 587312 w 1909857"/>
                <a:gd name="connsiteY73" fmla="*/ 1671733 h 1909857"/>
                <a:gd name="connsiteX74" fmla="*/ 103251 w 1909857"/>
                <a:gd name="connsiteY74" fmla="*/ 954881 h 1909857"/>
                <a:gd name="connsiteX75" fmla="*/ 145923 w 1909857"/>
                <a:gd name="connsiteY75" fmla="*/ 685324 h 1909857"/>
                <a:gd name="connsiteX76" fmla="*/ 150590 w 1909857"/>
                <a:gd name="connsiteY76" fmla="*/ 684562 h 1909857"/>
                <a:gd name="connsiteX77" fmla="*/ 153353 w 1909857"/>
                <a:gd name="connsiteY77" fmla="*/ 687991 h 1909857"/>
                <a:gd name="connsiteX78" fmla="*/ 121730 w 1909857"/>
                <a:gd name="connsiteY78" fmla="*/ 891445 h 1909857"/>
                <a:gd name="connsiteX79" fmla="*/ 230124 w 1909857"/>
                <a:gd name="connsiteY79" fmla="*/ 1076611 h 1909857"/>
                <a:gd name="connsiteX80" fmla="*/ 293656 w 1909857"/>
                <a:gd name="connsiteY80" fmla="*/ 1013174 h 1909857"/>
                <a:gd name="connsiteX81" fmla="*/ 206407 w 1909857"/>
                <a:gd name="connsiteY81" fmla="*/ 780383 h 1909857"/>
                <a:gd name="connsiteX82" fmla="*/ 240792 w 1909857"/>
                <a:gd name="connsiteY82" fmla="*/ 587216 h 1909857"/>
                <a:gd name="connsiteX83" fmla="*/ 955072 w 1909857"/>
                <a:gd name="connsiteY83" fmla="*/ 103156 h 1909857"/>
                <a:gd name="connsiteX84" fmla="*/ 1224820 w 1909857"/>
                <a:gd name="connsiteY84" fmla="*/ 148114 h 1909857"/>
                <a:gd name="connsiteX85" fmla="*/ 1225582 w 1909857"/>
                <a:gd name="connsiteY85" fmla="*/ 152876 h 1909857"/>
                <a:gd name="connsiteX86" fmla="*/ 1222153 w 1909857"/>
                <a:gd name="connsiteY86" fmla="*/ 155543 h 1909857"/>
                <a:gd name="connsiteX87" fmla="*/ 1018413 w 1909857"/>
                <a:gd name="connsiteY87" fmla="*/ 121730 h 1909857"/>
                <a:gd name="connsiteX88" fmla="*/ 833342 w 1909857"/>
                <a:gd name="connsiteY88" fmla="*/ 230219 h 1909857"/>
                <a:gd name="connsiteX89" fmla="*/ 899446 w 1909857"/>
                <a:gd name="connsiteY89" fmla="*/ 293656 h 1909857"/>
                <a:gd name="connsiteX90" fmla="*/ 1129570 w 1909857"/>
                <a:gd name="connsiteY90" fmla="*/ 206407 h 1909857"/>
                <a:gd name="connsiteX91" fmla="*/ 1322642 w 1909857"/>
                <a:gd name="connsiteY91" fmla="*/ 240792 h 1909857"/>
                <a:gd name="connsiteX92" fmla="*/ 1806702 w 1909857"/>
                <a:gd name="connsiteY92" fmla="*/ 954977 h 1909857"/>
                <a:gd name="connsiteX93" fmla="*/ 1764125 w 1909857"/>
                <a:gd name="connsiteY93" fmla="*/ 1227106 h 1909857"/>
                <a:gd name="connsiteX94" fmla="*/ 954977 w 1909857"/>
                <a:gd name="connsiteY94" fmla="*/ 44958 h 1909857"/>
                <a:gd name="connsiteX95" fmla="*/ 44958 w 1909857"/>
                <a:gd name="connsiteY95" fmla="*/ 954881 h 1909857"/>
                <a:gd name="connsiteX96" fmla="*/ 954977 w 1909857"/>
                <a:gd name="connsiteY96" fmla="*/ 1864805 h 1909857"/>
                <a:gd name="connsiteX97" fmla="*/ 1864805 w 1909857"/>
                <a:gd name="connsiteY97" fmla="*/ 954881 h 1909857"/>
                <a:gd name="connsiteX98" fmla="*/ 954977 w 1909857"/>
                <a:gd name="connsiteY98" fmla="*/ 44958 h 1909857"/>
                <a:gd name="connsiteX99" fmla="*/ 954977 w 1909857"/>
                <a:gd name="connsiteY99" fmla="*/ 1909858 h 1909857"/>
                <a:gd name="connsiteX100" fmla="*/ 0 w 1909857"/>
                <a:gd name="connsiteY100" fmla="*/ 954881 h 1909857"/>
                <a:gd name="connsiteX101" fmla="*/ 954977 w 1909857"/>
                <a:gd name="connsiteY101" fmla="*/ 0 h 1909857"/>
                <a:gd name="connsiteX102" fmla="*/ 1909858 w 1909857"/>
                <a:gd name="connsiteY102" fmla="*/ 954881 h 1909857"/>
                <a:gd name="connsiteX103" fmla="*/ 954977 w 1909857"/>
                <a:gd name="connsiteY103" fmla="*/ 1909858 h 19098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Lst>
              <a:rect l="l" t="t" r="r" b="b"/>
              <a:pathLst>
                <a:path w="1909857" h="1909857">
                  <a:moveTo>
                    <a:pt x="1169194" y="706279"/>
                  </a:moveTo>
                  <a:cubicBezTo>
                    <a:pt x="1169194" y="597789"/>
                    <a:pt x="1242536" y="492347"/>
                    <a:pt x="1282732" y="512350"/>
                  </a:cubicBezTo>
                  <a:cubicBezTo>
                    <a:pt x="1328452" y="535210"/>
                    <a:pt x="1248632" y="637508"/>
                    <a:pt x="1169194" y="706279"/>
                  </a:cubicBezTo>
                  <a:moveTo>
                    <a:pt x="669227" y="745998"/>
                  </a:moveTo>
                  <a:cubicBezTo>
                    <a:pt x="669227" y="658749"/>
                    <a:pt x="755428" y="492728"/>
                    <a:pt x="808101" y="510254"/>
                  </a:cubicBezTo>
                  <a:cubicBezTo>
                    <a:pt x="870204" y="530924"/>
                    <a:pt x="756571" y="698278"/>
                    <a:pt x="669227" y="745998"/>
                  </a:cubicBezTo>
                  <a:close/>
                  <a:moveTo>
                    <a:pt x="581978" y="1370267"/>
                  </a:moveTo>
                  <a:cubicBezTo>
                    <a:pt x="542354" y="1372076"/>
                    <a:pt x="515874" y="1346740"/>
                    <a:pt x="515874" y="1304354"/>
                  </a:cubicBezTo>
                  <a:cubicBezTo>
                    <a:pt x="515874" y="1190625"/>
                    <a:pt x="673513" y="1082040"/>
                    <a:pt x="792575" y="1023842"/>
                  </a:cubicBezTo>
                  <a:cubicBezTo>
                    <a:pt x="771430" y="1182529"/>
                    <a:pt x="717899" y="1364075"/>
                    <a:pt x="581978" y="1370267"/>
                  </a:cubicBezTo>
                  <a:close/>
                  <a:moveTo>
                    <a:pt x="1309402" y="999935"/>
                  </a:moveTo>
                  <a:cubicBezTo>
                    <a:pt x="1219581" y="999935"/>
                    <a:pt x="1150715" y="1066133"/>
                    <a:pt x="1150715" y="1145381"/>
                  </a:cubicBezTo>
                  <a:cubicBezTo>
                    <a:pt x="1150715" y="1211580"/>
                    <a:pt x="1190339" y="1264349"/>
                    <a:pt x="1243298" y="1264349"/>
                  </a:cubicBezTo>
                  <a:cubicBezTo>
                    <a:pt x="1261872" y="1264349"/>
                    <a:pt x="1280255" y="1253776"/>
                    <a:pt x="1280255" y="1229963"/>
                  </a:cubicBezTo>
                  <a:cubicBezTo>
                    <a:pt x="1280255" y="1195578"/>
                    <a:pt x="1234726" y="1187196"/>
                    <a:pt x="1238250" y="1135761"/>
                  </a:cubicBezTo>
                  <a:cubicBezTo>
                    <a:pt x="1240441" y="1101852"/>
                    <a:pt x="1272445" y="1079183"/>
                    <a:pt x="1304163" y="1079183"/>
                  </a:cubicBezTo>
                  <a:cubicBezTo>
                    <a:pt x="1367695" y="1079183"/>
                    <a:pt x="1397318" y="1140714"/>
                    <a:pt x="1397318" y="1204151"/>
                  </a:cubicBezTo>
                  <a:cubicBezTo>
                    <a:pt x="1394651" y="1302068"/>
                    <a:pt x="1322642" y="1370171"/>
                    <a:pt x="1238060" y="1370171"/>
                  </a:cubicBezTo>
                  <a:cubicBezTo>
                    <a:pt x="1126903" y="1370171"/>
                    <a:pt x="1055561" y="1264349"/>
                    <a:pt x="1055561" y="1150525"/>
                  </a:cubicBezTo>
                  <a:cubicBezTo>
                    <a:pt x="1055561" y="981265"/>
                    <a:pt x="1166622" y="915067"/>
                    <a:pt x="1224820" y="899255"/>
                  </a:cubicBezTo>
                  <a:cubicBezTo>
                    <a:pt x="1225391" y="899160"/>
                    <a:pt x="1377029" y="926306"/>
                    <a:pt x="1372172" y="859441"/>
                  </a:cubicBezTo>
                  <a:cubicBezTo>
                    <a:pt x="1370171" y="830104"/>
                    <a:pt x="1326356" y="818864"/>
                    <a:pt x="1294733" y="817531"/>
                  </a:cubicBezTo>
                  <a:cubicBezTo>
                    <a:pt x="1259586" y="816102"/>
                    <a:pt x="1224343" y="828770"/>
                    <a:pt x="1224343" y="828770"/>
                  </a:cubicBezTo>
                  <a:cubicBezTo>
                    <a:pt x="1205865" y="819436"/>
                    <a:pt x="1193102" y="801243"/>
                    <a:pt x="1185196" y="780193"/>
                  </a:cubicBezTo>
                  <a:cubicBezTo>
                    <a:pt x="1293590" y="698183"/>
                    <a:pt x="1370362" y="618839"/>
                    <a:pt x="1370362" y="528923"/>
                  </a:cubicBezTo>
                  <a:cubicBezTo>
                    <a:pt x="1370362" y="481298"/>
                    <a:pt x="1338643" y="438912"/>
                    <a:pt x="1277779" y="438912"/>
                  </a:cubicBezTo>
                  <a:cubicBezTo>
                    <a:pt x="1169384" y="438912"/>
                    <a:pt x="1087279" y="576453"/>
                    <a:pt x="1087279" y="700754"/>
                  </a:cubicBezTo>
                  <a:cubicBezTo>
                    <a:pt x="1087279" y="721900"/>
                    <a:pt x="1087279" y="743140"/>
                    <a:pt x="1092613" y="761619"/>
                  </a:cubicBezTo>
                  <a:cubicBezTo>
                    <a:pt x="1023842" y="811911"/>
                    <a:pt x="972693" y="843058"/>
                    <a:pt x="880110" y="898588"/>
                  </a:cubicBezTo>
                  <a:cubicBezTo>
                    <a:pt x="880110" y="886968"/>
                    <a:pt x="882491" y="857155"/>
                    <a:pt x="890302" y="818388"/>
                  </a:cubicBezTo>
                  <a:cubicBezTo>
                    <a:pt x="922020" y="784003"/>
                    <a:pt x="965645" y="732568"/>
                    <a:pt x="965645" y="692849"/>
                  </a:cubicBezTo>
                  <a:cubicBezTo>
                    <a:pt x="965645" y="674370"/>
                    <a:pt x="955167" y="658463"/>
                    <a:pt x="933926" y="658463"/>
                  </a:cubicBezTo>
                  <a:cubicBezTo>
                    <a:pt x="881063" y="658463"/>
                    <a:pt x="841343" y="737807"/>
                    <a:pt x="830771" y="793337"/>
                  </a:cubicBezTo>
                  <a:cubicBezTo>
                    <a:pt x="806958" y="822388"/>
                    <a:pt x="759333" y="859536"/>
                    <a:pt x="719709" y="859536"/>
                  </a:cubicBezTo>
                  <a:cubicBezTo>
                    <a:pt x="687991" y="859536"/>
                    <a:pt x="677418" y="830390"/>
                    <a:pt x="674751" y="819817"/>
                  </a:cubicBezTo>
                  <a:cubicBezTo>
                    <a:pt x="775335" y="785336"/>
                    <a:pt x="899636" y="647890"/>
                    <a:pt x="899636" y="523494"/>
                  </a:cubicBezTo>
                  <a:cubicBezTo>
                    <a:pt x="899636" y="497015"/>
                    <a:pt x="889063" y="438817"/>
                    <a:pt x="809720" y="438817"/>
                  </a:cubicBezTo>
                  <a:cubicBezTo>
                    <a:pt x="690658" y="438817"/>
                    <a:pt x="590169" y="616077"/>
                    <a:pt x="590169" y="753618"/>
                  </a:cubicBezTo>
                  <a:cubicBezTo>
                    <a:pt x="547783" y="753618"/>
                    <a:pt x="531971" y="708660"/>
                    <a:pt x="531971" y="674275"/>
                  </a:cubicBezTo>
                  <a:cubicBezTo>
                    <a:pt x="531971" y="639890"/>
                    <a:pt x="545211" y="605504"/>
                    <a:pt x="545211" y="594932"/>
                  </a:cubicBezTo>
                  <a:cubicBezTo>
                    <a:pt x="545211" y="584359"/>
                    <a:pt x="539877" y="571119"/>
                    <a:pt x="524066" y="571119"/>
                  </a:cubicBezTo>
                  <a:cubicBezTo>
                    <a:pt x="484346" y="571119"/>
                    <a:pt x="460534" y="624078"/>
                    <a:pt x="460534" y="684848"/>
                  </a:cubicBezTo>
                  <a:cubicBezTo>
                    <a:pt x="463201" y="769525"/>
                    <a:pt x="518732" y="822388"/>
                    <a:pt x="592836" y="827723"/>
                  </a:cubicBezTo>
                  <a:cubicBezTo>
                    <a:pt x="603409" y="878015"/>
                    <a:pt x="648367" y="925544"/>
                    <a:pt x="703898" y="925544"/>
                  </a:cubicBezTo>
                  <a:cubicBezTo>
                    <a:pt x="738378" y="925544"/>
                    <a:pt x="780574" y="914972"/>
                    <a:pt x="809720" y="888587"/>
                  </a:cubicBezTo>
                  <a:cubicBezTo>
                    <a:pt x="807053" y="907161"/>
                    <a:pt x="804482" y="922973"/>
                    <a:pt x="801719" y="938879"/>
                  </a:cubicBezTo>
                  <a:cubicBezTo>
                    <a:pt x="685324" y="999744"/>
                    <a:pt x="600742" y="1042035"/>
                    <a:pt x="523970" y="1110806"/>
                  </a:cubicBezTo>
                  <a:cubicBezTo>
                    <a:pt x="463106" y="1166432"/>
                    <a:pt x="428720" y="1240441"/>
                    <a:pt x="428720" y="1298639"/>
                  </a:cubicBezTo>
                  <a:cubicBezTo>
                    <a:pt x="428720" y="1377982"/>
                    <a:pt x="479012" y="1451991"/>
                    <a:pt x="582168" y="1451991"/>
                  </a:cubicBezTo>
                  <a:cubicBezTo>
                    <a:pt x="703802" y="1451991"/>
                    <a:pt x="796481" y="1354169"/>
                    <a:pt x="841438" y="1219200"/>
                  </a:cubicBezTo>
                  <a:cubicBezTo>
                    <a:pt x="862679" y="1155764"/>
                    <a:pt x="871061" y="1063371"/>
                    <a:pt x="876395" y="978694"/>
                  </a:cubicBezTo>
                  <a:cubicBezTo>
                    <a:pt x="998125" y="909923"/>
                    <a:pt x="1055751" y="870109"/>
                    <a:pt x="1119188" y="825151"/>
                  </a:cubicBezTo>
                  <a:cubicBezTo>
                    <a:pt x="1127093" y="838390"/>
                    <a:pt x="1135190" y="848963"/>
                    <a:pt x="1145667" y="856869"/>
                  </a:cubicBezTo>
                  <a:cubicBezTo>
                    <a:pt x="1090136" y="886015"/>
                    <a:pt x="957929" y="968026"/>
                    <a:pt x="957929" y="1161002"/>
                  </a:cubicBezTo>
                  <a:cubicBezTo>
                    <a:pt x="957929" y="1298639"/>
                    <a:pt x="1050512" y="1451991"/>
                    <a:pt x="1233011" y="1451991"/>
                  </a:cubicBezTo>
                  <a:cubicBezTo>
                    <a:pt x="1383792" y="1451991"/>
                    <a:pt x="1487043" y="1327785"/>
                    <a:pt x="1487043" y="1208723"/>
                  </a:cubicBezTo>
                  <a:cubicBezTo>
                    <a:pt x="1486662" y="1100423"/>
                    <a:pt x="1425797" y="999935"/>
                    <a:pt x="1309402" y="999935"/>
                  </a:cubicBezTo>
                  <a:close/>
                  <a:moveTo>
                    <a:pt x="1764125" y="1227106"/>
                  </a:moveTo>
                  <a:cubicBezTo>
                    <a:pt x="1763649" y="1227963"/>
                    <a:pt x="1762125" y="1229201"/>
                    <a:pt x="1759268" y="1228154"/>
                  </a:cubicBezTo>
                  <a:cubicBezTo>
                    <a:pt x="1757077" y="1227296"/>
                    <a:pt x="1756315" y="1226153"/>
                    <a:pt x="1756410" y="1224725"/>
                  </a:cubicBezTo>
                  <a:cubicBezTo>
                    <a:pt x="1756601" y="1223201"/>
                    <a:pt x="1788414" y="1129094"/>
                    <a:pt x="1788224" y="1021080"/>
                  </a:cubicBezTo>
                  <a:cubicBezTo>
                    <a:pt x="1787843" y="904685"/>
                    <a:pt x="1740599" y="833247"/>
                    <a:pt x="1679829" y="833247"/>
                  </a:cubicBezTo>
                  <a:cubicBezTo>
                    <a:pt x="1642777" y="833247"/>
                    <a:pt x="1616297" y="859727"/>
                    <a:pt x="1616297" y="899351"/>
                  </a:cubicBezTo>
                  <a:cubicBezTo>
                    <a:pt x="1616297" y="970788"/>
                    <a:pt x="1703546" y="976027"/>
                    <a:pt x="1703546" y="1132142"/>
                  </a:cubicBezTo>
                  <a:cubicBezTo>
                    <a:pt x="1703546" y="1195578"/>
                    <a:pt x="1690307" y="1256348"/>
                    <a:pt x="1669161" y="1322546"/>
                  </a:cubicBezTo>
                  <a:cubicBezTo>
                    <a:pt x="1571244" y="1653159"/>
                    <a:pt x="1259110" y="1806512"/>
                    <a:pt x="954977" y="1806512"/>
                  </a:cubicBezTo>
                  <a:cubicBezTo>
                    <a:pt x="814769" y="1806512"/>
                    <a:pt x="715137" y="1777746"/>
                    <a:pt x="685419" y="1764411"/>
                  </a:cubicBezTo>
                  <a:cubicBezTo>
                    <a:pt x="684181" y="1763839"/>
                    <a:pt x="683228" y="1761458"/>
                    <a:pt x="684181" y="1759172"/>
                  </a:cubicBezTo>
                  <a:cubicBezTo>
                    <a:pt x="684848" y="1757267"/>
                    <a:pt x="686943" y="1755934"/>
                    <a:pt x="688086" y="1756505"/>
                  </a:cubicBezTo>
                  <a:cubicBezTo>
                    <a:pt x="700183" y="1761268"/>
                    <a:pt x="785717" y="1788128"/>
                    <a:pt x="891540" y="1788128"/>
                  </a:cubicBezTo>
                  <a:cubicBezTo>
                    <a:pt x="1007936" y="1788128"/>
                    <a:pt x="1076706" y="1740599"/>
                    <a:pt x="1076706" y="1682210"/>
                  </a:cubicBezTo>
                  <a:cubicBezTo>
                    <a:pt x="1076706" y="1645253"/>
                    <a:pt x="1047655" y="1616202"/>
                    <a:pt x="1010507" y="1616202"/>
                  </a:cubicBezTo>
                  <a:cubicBezTo>
                    <a:pt x="939070" y="1616202"/>
                    <a:pt x="933736" y="1706118"/>
                    <a:pt x="780383" y="1706118"/>
                  </a:cubicBezTo>
                  <a:cubicBezTo>
                    <a:pt x="714280" y="1706118"/>
                    <a:pt x="656082" y="1692974"/>
                    <a:pt x="587312" y="1671733"/>
                  </a:cubicBezTo>
                  <a:cubicBezTo>
                    <a:pt x="259271" y="1571244"/>
                    <a:pt x="102965" y="1261682"/>
                    <a:pt x="103251" y="954881"/>
                  </a:cubicBezTo>
                  <a:cubicBezTo>
                    <a:pt x="103346" y="805529"/>
                    <a:pt x="145256" y="686467"/>
                    <a:pt x="145923" y="685324"/>
                  </a:cubicBezTo>
                  <a:cubicBezTo>
                    <a:pt x="146399" y="684562"/>
                    <a:pt x="148304" y="683705"/>
                    <a:pt x="150590" y="684562"/>
                  </a:cubicBezTo>
                  <a:cubicBezTo>
                    <a:pt x="152972" y="685324"/>
                    <a:pt x="153638" y="687419"/>
                    <a:pt x="153353" y="687991"/>
                  </a:cubicBezTo>
                  <a:cubicBezTo>
                    <a:pt x="149447" y="700373"/>
                    <a:pt x="121730" y="785717"/>
                    <a:pt x="121730" y="891445"/>
                  </a:cubicBezTo>
                  <a:cubicBezTo>
                    <a:pt x="121730" y="1007936"/>
                    <a:pt x="169355" y="1076611"/>
                    <a:pt x="230124" y="1076611"/>
                  </a:cubicBezTo>
                  <a:cubicBezTo>
                    <a:pt x="264509" y="1076611"/>
                    <a:pt x="293656" y="1050131"/>
                    <a:pt x="293656" y="1013174"/>
                  </a:cubicBezTo>
                  <a:cubicBezTo>
                    <a:pt x="293656" y="941737"/>
                    <a:pt x="206407" y="933831"/>
                    <a:pt x="206407" y="780383"/>
                  </a:cubicBezTo>
                  <a:cubicBezTo>
                    <a:pt x="206407" y="714185"/>
                    <a:pt x="219647" y="655987"/>
                    <a:pt x="240792" y="587216"/>
                  </a:cubicBezTo>
                  <a:cubicBezTo>
                    <a:pt x="341281" y="259175"/>
                    <a:pt x="650843" y="105442"/>
                    <a:pt x="955072" y="103156"/>
                  </a:cubicBezTo>
                  <a:cubicBezTo>
                    <a:pt x="1096423" y="102108"/>
                    <a:pt x="1220153" y="144399"/>
                    <a:pt x="1224820" y="148114"/>
                  </a:cubicBezTo>
                  <a:cubicBezTo>
                    <a:pt x="1225582" y="148781"/>
                    <a:pt x="1226534" y="150686"/>
                    <a:pt x="1225582" y="152876"/>
                  </a:cubicBezTo>
                  <a:cubicBezTo>
                    <a:pt x="1224629" y="155353"/>
                    <a:pt x="1223010" y="155639"/>
                    <a:pt x="1222153" y="155543"/>
                  </a:cubicBezTo>
                  <a:cubicBezTo>
                    <a:pt x="1220629" y="155353"/>
                    <a:pt x="1140238" y="121730"/>
                    <a:pt x="1018413" y="121730"/>
                  </a:cubicBezTo>
                  <a:cubicBezTo>
                    <a:pt x="904780" y="121634"/>
                    <a:pt x="833342" y="169259"/>
                    <a:pt x="833342" y="230219"/>
                  </a:cubicBezTo>
                  <a:cubicBezTo>
                    <a:pt x="833342" y="264605"/>
                    <a:pt x="859727" y="293656"/>
                    <a:pt x="899446" y="293656"/>
                  </a:cubicBezTo>
                  <a:cubicBezTo>
                    <a:pt x="970883" y="293656"/>
                    <a:pt x="976217" y="206407"/>
                    <a:pt x="1129570" y="206407"/>
                  </a:cubicBezTo>
                  <a:cubicBezTo>
                    <a:pt x="1195769" y="206407"/>
                    <a:pt x="1253871" y="219647"/>
                    <a:pt x="1322642" y="240792"/>
                  </a:cubicBezTo>
                  <a:cubicBezTo>
                    <a:pt x="1653350" y="341281"/>
                    <a:pt x="1803940" y="653510"/>
                    <a:pt x="1806702" y="954977"/>
                  </a:cubicBezTo>
                  <a:cubicBezTo>
                    <a:pt x="1808131" y="1109377"/>
                    <a:pt x="1764602" y="1226344"/>
                    <a:pt x="1764125" y="1227106"/>
                  </a:cubicBezTo>
                  <a:close/>
                  <a:moveTo>
                    <a:pt x="954977" y="44958"/>
                  </a:moveTo>
                  <a:cubicBezTo>
                    <a:pt x="452342" y="44958"/>
                    <a:pt x="44958" y="452342"/>
                    <a:pt x="44958" y="954881"/>
                  </a:cubicBezTo>
                  <a:cubicBezTo>
                    <a:pt x="44958" y="1457516"/>
                    <a:pt x="452438" y="1864805"/>
                    <a:pt x="954977" y="1864805"/>
                  </a:cubicBezTo>
                  <a:cubicBezTo>
                    <a:pt x="1457516" y="1864805"/>
                    <a:pt x="1864805" y="1457516"/>
                    <a:pt x="1864805" y="954881"/>
                  </a:cubicBezTo>
                  <a:cubicBezTo>
                    <a:pt x="1864805" y="455009"/>
                    <a:pt x="1457516" y="44958"/>
                    <a:pt x="954977" y="44958"/>
                  </a:cubicBezTo>
                  <a:close/>
                  <a:moveTo>
                    <a:pt x="954977" y="1909858"/>
                  </a:moveTo>
                  <a:cubicBezTo>
                    <a:pt x="428530" y="1909858"/>
                    <a:pt x="0" y="1483995"/>
                    <a:pt x="0" y="954881"/>
                  </a:cubicBezTo>
                  <a:cubicBezTo>
                    <a:pt x="0" y="428530"/>
                    <a:pt x="428530" y="0"/>
                    <a:pt x="954977" y="0"/>
                  </a:cubicBezTo>
                  <a:cubicBezTo>
                    <a:pt x="1481233" y="0"/>
                    <a:pt x="1909858" y="428530"/>
                    <a:pt x="1909858" y="954881"/>
                  </a:cubicBezTo>
                  <a:cubicBezTo>
                    <a:pt x="1909858" y="1483995"/>
                    <a:pt x="1481233" y="1909858"/>
                    <a:pt x="954977" y="1909858"/>
                  </a:cubicBezTo>
                  <a:close/>
                </a:path>
              </a:pathLst>
            </a:custGeom>
            <a:grpFill/>
            <a:ln w="9525" cap="flat">
              <a:noFill/>
              <a:prstDash val="solid"/>
              <a:miter/>
            </a:ln>
          </p:spPr>
          <p:txBody>
            <a:bodyPr rtlCol="0" anchor="ctr"/>
            <a:lstStyle/>
            <a:p>
              <a:endParaRPr lang="en-US" dirty="0"/>
            </a:p>
          </p:txBody>
        </p:sp>
      </p:grpSp>
    </p:spTree>
    <p:extLst>
      <p:ext uri="{BB962C8B-B14F-4D97-AF65-F5344CB8AC3E}">
        <p14:creationId xmlns:p14="http://schemas.microsoft.com/office/powerpoint/2010/main" val="2339542653"/>
      </p:ext>
    </p:extLst>
  </p:cSld>
  <p:clrMapOvr>
    <a:overrideClrMapping bg1="dk1" tx1="lt1" bg2="dk2" tx2="lt2" accent1="accent1" accent2="accent2" accent3="accent3" accent4="accent4" accent5="accent5" accent6="accent6" hlink="hlink" folHlink="folHlink"/>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showMasterSp="0" preserve="1" userDrawn="1">
  <p:cSld name="Monogram">
    <p:bg>
      <p:bgPr>
        <a:solidFill>
          <a:schemeClr val="accent1"/>
        </a:solidFill>
        <a:effectLst/>
      </p:bgPr>
    </p:bg>
    <p:spTree>
      <p:nvGrpSpPr>
        <p:cNvPr id="1" name=""/>
        <p:cNvGrpSpPr/>
        <p:nvPr/>
      </p:nvGrpSpPr>
      <p:grpSpPr>
        <a:xfrm>
          <a:off x="0" y="0"/>
          <a:ext cx="0" cy="0"/>
          <a:chOff x="0" y="0"/>
          <a:chExt cx="0" cy="0"/>
        </a:xfrm>
      </p:grpSpPr>
      <p:sp>
        <p:nvSpPr>
          <p:cNvPr id="4" name="Freeform 5">
            <a:extLst>
              <a:ext uri="{FF2B5EF4-FFF2-40B4-BE49-F238E27FC236}">
                <a16:creationId xmlns:a16="http://schemas.microsoft.com/office/drawing/2014/main" id="{2BCCCB42-DBB6-4C8E-828D-6493684B0843}"/>
              </a:ext>
            </a:extLst>
          </p:cNvPr>
          <p:cNvSpPr>
            <a:spLocks noEditPoints="1"/>
          </p:cNvSpPr>
          <p:nvPr userDrawn="1"/>
        </p:nvSpPr>
        <p:spPr bwMode="auto">
          <a:xfrm>
            <a:off x="4734718" y="2068512"/>
            <a:ext cx="2722563" cy="2720975"/>
          </a:xfrm>
          <a:custGeom>
            <a:avLst/>
            <a:gdLst>
              <a:gd name="T0" fmla="*/ 2386 w 5760"/>
              <a:gd name="T1" fmla="*/ 3095 h 5760"/>
              <a:gd name="T2" fmla="*/ 1754 w 5760"/>
              <a:gd name="T3" fmla="*/ 4131 h 5760"/>
              <a:gd name="T4" fmla="*/ 2386 w 5760"/>
              <a:gd name="T5" fmla="*/ 3095 h 5760"/>
              <a:gd name="T6" fmla="*/ 2480 w 5760"/>
              <a:gd name="T7" fmla="*/ 1601 h 5760"/>
              <a:gd name="T8" fmla="*/ 2019 w 5760"/>
              <a:gd name="T9" fmla="*/ 2248 h 5760"/>
              <a:gd name="T10" fmla="*/ 2480 w 5760"/>
              <a:gd name="T11" fmla="*/ 1601 h 5760"/>
              <a:gd name="T12" fmla="*/ 3894 w 5760"/>
              <a:gd name="T13" fmla="*/ 1634 h 5760"/>
              <a:gd name="T14" fmla="*/ 3527 w 5760"/>
              <a:gd name="T15" fmla="*/ 2129 h 5760"/>
              <a:gd name="T16" fmla="*/ 3894 w 5760"/>
              <a:gd name="T17" fmla="*/ 1634 h 5760"/>
              <a:gd name="T18" fmla="*/ 4482 w 5760"/>
              <a:gd name="T19" fmla="*/ 3645 h 5760"/>
              <a:gd name="T20" fmla="*/ 2889 w 5760"/>
              <a:gd name="T21" fmla="*/ 3501 h 5760"/>
              <a:gd name="T22" fmla="*/ 3375 w 5760"/>
              <a:gd name="T23" fmla="*/ 2488 h 5760"/>
              <a:gd name="T24" fmla="*/ 2536 w 5760"/>
              <a:gd name="T25" fmla="*/ 3678 h 5760"/>
              <a:gd name="T26" fmla="*/ 1293 w 5760"/>
              <a:gd name="T27" fmla="*/ 3916 h 5760"/>
              <a:gd name="T28" fmla="*/ 2417 w 5760"/>
              <a:gd name="T29" fmla="*/ 2830 h 5760"/>
              <a:gd name="T30" fmla="*/ 2121 w 5760"/>
              <a:gd name="T31" fmla="*/ 2791 h 5760"/>
              <a:gd name="T32" fmla="*/ 1387 w 5760"/>
              <a:gd name="T33" fmla="*/ 2065 h 5760"/>
              <a:gd name="T34" fmla="*/ 1643 w 5760"/>
              <a:gd name="T35" fmla="*/ 1794 h 5760"/>
              <a:gd name="T36" fmla="*/ 1779 w 5760"/>
              <a:gd name="T37" fmla="*/ 2272 h 5760"/>
              <a:gd name="T38" fmla="*/ 2712 w 5760"/>
              <a:gd name="T39" fmla="*/ 1579 h 5760"/>
              <a:gd name="T40" fmla="*/ 2170 w 5760"/>
              <a:gd name="T41" fmla="*/ 2592 h 5760"/>
              <a:gd name="T42" fmla="*/ 2817 w 5760"/>
              <a:gd name="T43" fmla="*/ 1985 h 5760"/>
              <a:gd name="T44" fmla="*/ 2688 w 5760"/>
              <a:gd name="T45" fmla="*/ 2463 h 5760"/>
              <a:gd name="T46" fmla="*/ 3295 w 5760"/>
              <a:gd name="T47" fmla="*/ 2297 h 5760"/>
              <a:gd name="T48" fmla="*/ 3853 w 5760"/>
              <a:gd name="T49" fmla="*/ 1322 h 5760"/>
              <a:gd name="T50" fmla="*/ 3574 w 5760"/>
              <a:gd name="T51" fmla="*/ 2352 h 5760"/>
              <a:gd name="T52" fmla="*/ 3900 w 5760"/>
              <a:gd name="T53" fmla="*/ 2471 h 5760"/>
              <a:gd name="T54" fmla="*/ 3861 w 5760"/>
              <a:gd name="T55" fmla="*/ 2728 h 5760"/>
              <a:gd name="T56" fmla="*/ 3182 w 5760"/>
              <a:gd name="T57" fmla="*/ 3468 h 5760"/>
              <a:gd name="T58" fmla="*/ 4203 w 5760"/>
              <a:gd name="T59" fmla="*/ 3645 h 5760"/>
              <a:gd name="T60" fmla="*/ 3750 w 5760"/>
              <a:gd name="T61" fmla="*/ 3429 h 5760"/>
              <a:gd name="T62" fmla="*/ 3750 w 5760"/>
              <a:gd name="T63" fmla="*/ 3813 h 5760"/>
              <a:gd name="T64" fmla="*/ 3949 w 5760"/>
              <a:gd name="T65" fmla="*/ 3015 h 5760"/>
              <a:gd name="T66" fmla="*/ 4482 w 5760"/>
              <a:gd name="T67" fmla="*/ 3645 h 5760"/>
              <a:gd name="T68" fmla="*/ 5449 w 5760"/>
              <a:gd name="T69" fmla="*/ 2880 h 5760"/>
              <a:gd name="T70" fmla="*/ 3406 w 5760"/>
              <a:gd name="T71" fmla="*/ 621 h 5760"/>
              <a:gd name="T72" fmla="*/ 2513 w 5760"/>
              <a:gd name="T73" fmla="*/ 693 h 5760"/>
              <a:gd name="T74" fmla="*/ 3685 w 5760"/>
              <a:gd name="T75" fmla="*/ 469 h 5760"/>
              <a:gd name="T76" fmla="*/ 2880 w 5760"/>
              <a:gd name="T77" fmla="*/ 309 h 5760"/>
              <a:gd name="T78" fmla="*/ 622 w 5760"/>
              <a:gd name="T79" fmla="*/ 2352 h 5760"/>
              <a:gd name="T80" fmla="*/ 694 w 5760"/>
              <a:gd name="T81" fmla="*/ 3247 h 5760"/>
              <a:gd name="T82" fmla="*/ 462 w 5760"/>
              <a:gd name="T83" fmla="*/ 2073 h 5760"/>
              <a:gd name="T84" fmla="*/ 310 w 5760"/>
              <a:gd name="T85" fmla="*/ 2880 h 5760"/>
              <a:gd name="T86" fmla="*/ 2353 w 5760"/>
              <a:gd name="T87" fmla="*/ 5144 h 5760"/>
              <a:gd name="T88" fmla="*/ 3248 w 5760"/>
              <a:gd name="T89" fmla="*/ 5072 h 5760"/>
              <a:gd name="T90" fmla="*/ 2074 w 5760"/>
              <a:gd name="T91" fmla="*/ 5296 h 5760"/>
              <a:gd name="T92" fmla="*/ 2880 w 5760"/>
              <a:gd name="T93" fmla="*/ 5448 h 5760"/>
              <a:gd name="T94" fmla="*/ 5137 w 5760"/>
              <a:gd name="T95" fmla="*/ 3413 h 5760"/>
              <a:gd name="T96" fmla="*/ 5065 w 5760"/>
              <a:gd name="T97" fmla="*/ 2512 h 5760"/>
              <a:gd name="T98" fmla="*/ 5297 w 5760"/>
              <a:gd name="T99" fmla="*/ 3692 h 5760"/>
              <a:gd name="T100" fmla="*/ 5449 w 5760"/>
              <a:gd name="T101" fmla="*/ 2880 h 5760"/>
              <a:gd name="T102" fmla="*/ 5623 w 5760"/>
              <a:gd name="T103" fmla="*/ 2880 h 5760"/>
              <a:gd name="T104" fmla="*/ 2880 w 5760"/>
              <a:gd name="T105" fmla="*/ 5622 h 5760"/>
              <a:gd name="T106" fmla="*/ 2880 w 5760"/>
              <a:gd name="T107" fmla="*/ 135 h 5760"/>
              <a:gd name="T108" fmla="*/ 5623 w 5760"/>
              <a:gd name="T109" fmla="*/ 2880 h 5760"/>
              <a:gd name="T110" fmla="*/ 5760 w 5760"/>
              <a:gd name="T111" fmla="*/ 2880 h 5760"/>
              <a:gd name="T112" fmla="*/ 0 w 5760"/>
              <a:gd name="T113" fmla="*/ 2880 h 5760"/>
              <a:gd name="T114" fmla="*/ 5760 w 5760"/>
              <a:gd name="T115" fmla="*/ 2880 h 57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5760" h="5760">
                <a:moveTo>
                  <a:pt x="2386" y="3095"/>
                </a:moveTo>
                <a:lnTo>
                  <a:pt x="2386" y="3095"/>
                </a:lnTo>
                <a:cubicBezTo>
                  <a:pt x="2027" y="3269"/>
                  <a:pt x="1572" y="3581"/>
                  <a:pt x="1572" y="3924"/>
                </a:cubicBezTo>
                <a:cubicBezTo>
                  <a:pt x="1572" y="4051"/>
                  <a:pt x="1635" y="4131"/>
                  <a:pt x="1754" y="4131"/>
                </a:cubicBezTo>
                <a:cubicBezTo>
                  <a:pt x="2105" y="4131"/>
                  <a:pt x="2320" y="3573"/>
                  <a:pt x="2386" y="3095"/>
                </a:cubicBezTo>
                <a:lnTo>
                  <a:pt x="2386" y="3095"/>
                </a:lnTo>
                <a:close/>
                <a:moveTo>
                  <a:pt x="2480" y="1601"/>
                </a:moveTo>
                <a:lnTo>
                  <a:pt x="2480" y="1601"/>
                </a:lnTo>
                <a:cubicBezTo>
                  <a:pt x="2480" y="1563"/>
                  <a:pt x="2458" y="1546"/>
                  <a:pt x="2425" y="1546"/>
                </a:cubicBezTo>
                <a:cubicBezTo>
                  <a:pt x="2257" y="1546"/>
                  <a:pt x="2019" y="1985"/>
                  <a:pt x="2019" y="2248"/>
                </a:cubicBezTo>
                <a:cubicBezTo>
                  <a:pt x="2281" y="2104"/>
                  <a:pt x="2480" y="1778"/>
                  <a:pt x="2480" y="1601"/>
                </a:cubicBezTo>
                <a:lnTo>
                  <a:pt x="2480" y="1601"/>
                </a:lnTo>
                <a:close/>
                <a:moveTo>
                  <a:pt x="3894" y="1634"/>
                </a:moveTo>
                <a:lnTo>
                  <a:pt x="3894" y="1634"/>
                </a:lnTo>
                <a:cubicBezTo>
                  <a:pt x="3894" y="1595"/>
                  <a:pt x="3885" y="1546"/>
                  <a:pt x="3836" y="1546"/>
                </a:cubicBezTo>
                <a:cubicBezTo>
                  <a:pt x="3717" y="1546"/>
                  <a:pt x="3527" y="1803"/>
                  <a:pt x="3527" y="2129"/>
                </a:cubicBezTo>
                <a:cubicBezTo>
                  <a:pt x="3765" y="1921"/>
                  <a:pt x="3894" y="1745"/>
                  <a:pt x="3894" y="1634"/>
                </a:cubicBezTo>
                <a:lnTo>
                  <a:pt x="3894" y="1634"/>
                </a:lnTo>
                <a:close/>
                <a:moveTo>
                  <a:pt x="4482" y="3645"/>
                </a:moveTo>
                <a:lnTo>
                  <a:pt x="4482" y="3645"/>
                </a:lnTo>
                <a:cubicBezTo>
                  <a:pt x="4482" y="4004"/>
                  <a:pt x="4173" y="4379"/>
                  <a:pt x="3717" y="4379"/>
                </a:cubicBezTo>
                <a:cubicBezTo>
                  <a:pt x="3168" y="4379"/>
                  <a:pt x="2889" y="3916"/>
                  <a:pt x="2889" y="3501"/>
                </a:cubicBezTo>
                <a:cubicBezTo>
                  <a:pt x="2889" y="2919"/>
                  <a:pt x="3287" y="2672"/>
                  <a:pt x="3455" y="2584"/>
                </a:cubicBezTo>
                <a:cubicBezTo>
                  <a:pt x="3422" y="2559"/>
                  <a:pt x="3397" y="2529"/>
                  <a:pt x="3375" y="2488"/>
                </a:cubicBezTo>
                <a:cubicBezTo>
                  <a:pt x="3182" y="2623"/>
                  <a:pt x="3008" y="2744"/>
                  <a:pt x="2640" y="2951"/>
                </a:cubicBezTo>
                <a:cubicBezTo>
                  <a:pt x="2624" y="3206"/>
                  <a:pt x="2601" y="3485"/>
                  <a:pt x="2536" y="3678"/>
                </a:cubicBezTo>
                <a:cubicBezTo>
                  <a:pt x="2400" y="4084"/>
                  <a:pt x="2121" y="4379"/>
                  <a:pt x="1754" y="4379"/>
                </a:cubicBezTo>
                <a:cubicBezTo>
                  <a:pt x="1444" y="4379"/>
                  <a:pt x="1293" y="4155"/>
                  <a:pt x="1293" y="3916"/>
                </a:cubicBezTo>
                <a:cubicBezTo>
                  <a:pt x="1293" y="3741"/>
                  <a:pt x="1395" y="3518"/>
                  <a:pt x="1580" y="3349"/>
                </a:cubicBezTo>
                <a:cubicBezTo>
                  <a:pt x="1812" y="3142"/>
                  <a:pt x="2066" y="3015"/>
                  <a:pt x="2417" y="2830"/>
                </a:cubicBezTo>
                <a:cubicBezTo>
                  <a:pt x="2425" y="2783"/>
                  <a:pt x="2433" y="2736"/>
                  <a:pt x="2442" y="2678"/>
                </a:cubicBezTo>
                <a:cubicBezTo>
                  <a:pt x="2353" y="2758"/>
                  <a:pt x="2226" y="2791"/>
                  <a:pt x="2121" y="2791"/>
                </a:cubicBezTo>
                <a:cubicBezTo>
                  <a:pt x="1955" y="2791"/>
                  <a:pt x="1818" y="2648"/>
                  <a:pt x="1787" y="2496"/>
                </a:cubicBezTo>
                <a:cubicBezTo>
                  <a:pt x="1563" y="2480"/>
                  <a:pt x="1395" y="2320"/>
                  <a:pt x="1387" y="2065"/>
                </a:cubicBezTo>
                <a:cubicBezTo>
                  <a:pt x="1387" y="1882"/>
                  <a:pt x="1459" y="1723"/>
                  <a:pt x="1580" y="1723"/>
                </a:cubicBezTo>
                <a:cubicBezTo>
                  <a:pt x="1627" y="1723"/>
                  <a:pt x="1643" y="1762"/>
                  <a:pt x="1643" y="1794"/>
                </a:cubicBezTo>
                <a:cubicBezTo>
                  <a:pt x="1643" y="1825"/>
                  <a:pt x="1602" y="1930"/>
                  <a:pt x="1602" y="2032"/>
                </a:cubicBezTo>
                <a:cubicBezTo>
                  <a:pt x="1602" y="2137"/>
                  <a:pt x="1652" y="2272"/>
                  <a:pt x="1779" y="2272"/>
                </a:cubicBezTo>
                <a:cubicBezTo>
                  <a:pt x="1779" y="1858"/>
                  <a:pt x="2082" y="1322"/>
                  <a:pt x="2442" y="1322"/>
                </a:cubicBezTo>
                <a:cubicBezTo>
                  <a:pt x="2680" y="1322"/>
                  <a:pt x="2712" y="1499"/>
                  <a:pt x="2712" y="1579"/>
                </a:cubicBezTo>
                <a:cubicBezTo>
                  <a:pt x="2712" y="1954"/>
                  <a:pt x="2337" y="2369"/>
                  <a:pt x="2033" y="2471"/>
                </a:cubicBezTo>
                <a:cubicBezTo>
                  <a:pt x="2042" y="2504"/>
                  <a:pt x="2074" y="2592"/>
                  <a:pt x="2170" y="2592"/>
                </a:cubicBezTo>
                <a:cubicBezTo>
                  <a:pt x="2290" y="2592"/>
                  <a:pt x="2433" y="2480"/>
                  <a:pt x="2505" y="2391"/>
                </a:cubicBezTo>
                <a:cubicBezTo>
                  <a:pt x="2536" y="2225"/>
                  <a:pt x="2657" y="1985"/>
                  <a:pt x="2817" y="1985"/>
                </a:cubicBezTo>
                <a:cubicBezTo>
                  <a:pt x="2880" y="1985"/>
                  <a:pt x="2911" y="2032"/>
                  <a:pt x="2911" y="2090"/>
                </a:cubicBezTo>
                <a:cubicBezTo>
                  <a:pt x="2911" y="2209"/>
                  <a:pt x="2784" y="2361"/>
                  <a:pt x="2688" y="2463"/>
                </a:cubicBezTo>
                <a:cubicBezTo>
                  <a:pt x="2673" y="2543"/>
                  <a:pt x="2665" y="2631"/>
                  <a:pt x="2665" y="2703"/>
                </a:cubicBezTo>
                <a:cubicBezTo>
                  <a:pt x="2944" y="2535"/>
                  <a:pt x="3088" y="2449"/>
                  <a:pt x="3295" y="2297"/>
                </a:cubicBezTo>
                <a:cubicBezTo>
                  <a:pt x="3279" y="2242"/>
                  <a:pt x="3279" y="2176"/>
                  <a:pt x="3279" y="2112"/>
                </a:cubicBezTo>
                <a:cubicBezTo>
                  <a:pt x="3279" y="1739"/>
                  <a:pt x="3527" y="1322"/>
                  <a:pt x="3853" y="1322"/>
                </a:cubicBezTo>
                <a:cubicBezTo>
                  <a:pt x="4037" y="1322"/>
                  <a:pt x="4131" y="1452"/>
                  <a:pt x="4131" y="1595"/>
                </a:cubicBezTo>
                <a:cubicBezTo>
                  <a:pt x="4131" y="1866"/>
                  <a:pt x="3900" y="2104"/>
                  <a:pt x="3574" y="2352"/>
                </a:cubicBezTo>
                <a:cubicBezTo>
                  <a:pt x="3599" y="2416"/>
                  <a:pt x="3637" y="2471"/>
                  <a:pt x="3701" y="2504"/>
                </a:cubicBezTo>
                <a:cubicBezTo>
                  <a:pt x="3709" y="2488"/>
                  <a:pt x="3813" y="2471"/>
                  <a:pt x="3900" y="2471"/>
                </a:cubicBezTo>
                <a:cubicBezTo>
                  <a:pt x="3996" y="2471"/>
                  <a:pt x="4131" y="2496"/>
                  <a:pt x="4131" y="2592"/>
                </a:cubicBezTo>
                <a:cubicBezTo>
                  <a:pt x="4131" y="2703"/>
                  <a:pt x="3980" y="2728"/>
                  <a:pt x="3861" y="2728"/>
                </a:cubicBezTo>
                <a:cubicBezTo>
                  <a:pt x="3797" y="2736"/>
                  <a:pt x="3693" y="2711"/>
                  <a:pt x="3693" y="2711"/>
                </a:cubicBezTo>
                <a:cubicBezTo>
                  <a:pt x="3518" y="2758"/>
                  <a:pt x="3182" y="2959"/>
                  <a:pt x="3182" y="3468"/>
                </a:cubicBezTo>
                <a:cubicBezTo>
                  <a:pt x="3182" y="3813"/>
                  <a:pt x="3397" y="4131"/>
                  <a:pt x="3734" y="4131"/>
                </a:cubicBezTo>
                <a:cubicBezTo>
                  <a:pt x="3988" y="4131"/>
                  <a:pt x="4195" y="3940"/>
                  <a:pt x="4203" y="3645"/>
                </a:cubicBezTo>
                <a:cubicBezTo>
                  <a:pt x="4204" y="3454"/>
                  <a:pt x="4123" y="3253"/>
                  <a:pt x="3933" y="3253"/>
                </a:cubicBezTo>
                <a:cubicBezTo>
                  <a:pt x="3836" y="3253"/>
                  <a:pt x="3750" y="3325"/>
                  <a:pt x="3750" y="3429"/>
                </a:cubicBezTo>
                <a:cubicBezTo>
                  <a:pt x="3742" y="3589"/>
                  <a:pt x="3861" y="3606"/>
                  <a:pt x="3861" y="3708"/>
                </a:cubicBezTo>
                <a:cubicBezTo>
                  <a:pt x="3861" y="3780"/>
                  <a:pt x="3806" y="3813"/>
                  <a:pt x="3750" y="3813"/>
                </a:cubicBezTo>
                <a:cubicBezTo>
                  <a:pt x="3590" y="3813"/>
                  <a:pt x="3469" y="3653"/>
                  <a:pt x="3469" y="3454"/>
                </a:cubicBezTo>
                <a:cubicBezTo>
                  <a:pt x="3469" y="3214"/>
                  <a:pt x="3678" y="3015"/>
                  <a:pt x="3949" y="3015"/>
                </a:cubicBezTo>
                <a:cubicBezTo>
                  <a:pt x="4300" y="3015"/>
                  <a:pt x="4482" y="3319"/>
                  <a:pt x="4482" y="3645"/>
                </a:cubicBezTo>
                <a:lnTo>
                  <a:pt x="4482" y="3645"/>
                </a:lnTo>
                <a:close/>
                <a:moveTo>
                  <a:pt x="5449" y="2880"/>
                </a:moveTo>
                <a:lnTo>
                  <a:pt x="5449" y="2880"/>
                </a:lnTo>
                <a:cubicBezTo>
                  <a:pt x="5449" y="1969"/>
                  <a:pt x="4985" y="1027"/>
                  <a:pt x="3988" y="726"/>
                </a:cubicBezTo>
                <a:cubicBezTo>
                  <a:pt x="3781" y="662"/>
                  <a:pt x="3607" y="621"/>
                  <a:pt x="3406" y="621"/>
                </a:cubicBezTo>
                <a:cubicBezTo>
                  <a:pt x="2944" y="621"/>
                  <a:pt x="2928" y="884"/>
                  <a:pt x="2712" y="884"/>
                </a:cubicBezTo>
                <a:cubicBezTo>
                  <a:pt x="2593" y="884"/>
                  <a:pt x="2513" y="798"/>
                  <a:pt x="2513" y="693"/>
                </a:cubicBezTo>
                <a:cubicBezTo>
                  <a:pt x="2513" y="510"/>
                  <a:pt x="2729" y="367"/>
                  <a:pt x="3071" y="367"/>
                </a:cubicBezTo>
                <a:cubicBezTo>
                  <a:pt x="3391" y="367"/>
                  <a:pt x="3637" y="447"/>
                  <a:pt x="3685" y="469"/>
                </a:cubicBezTo>
                <a:lnTo>
                  <a:pt x="3693" y="447"/>
                </a:lnTo>
                <a:cubicBezTo>
                  <a:pt x="3607" y="414"/>
                  <a:pt x="3303" y="309"/>
                  <a:pt x="2880" y="309"/>
                </a:cubicBezTo>
                <a:cubicBezTo>
                  <a:pt x="1961" y="309"/>
                  <a:pt x="1028" y="781"/>
                  <a:pt x="727" y="1770"/>
                </a:cubicBezTo>
                <a:cubicBezTo>
                  <a:pt x="663" y="1977"/>
                  <a:pt x="622" y="2154"/>
                  <a:pt x="622" y="2352"/>
                </a:cubicBezTo>
                <a:cubicBezTo>
                  <a:pt x="622" y="2816"/>
                  <a:pt x="885" y="2838"/>
                  <a:pt x="885" y="3054"/>
                </a:cubicBezTo>
                <a:cubicBezTo>
                  <a:pt x="885" y="3167"/>
                  <a:pt x="798" y="3247"/>
                  <a:pt x="694" y="3247"/>
                </a:cubicBezTo>
                <a:cubicBezTo>
                  <a:pt x="511" y="3247"/>
                  <a:pt x="368" y="3037"/>
                  <a:pt x="368" y="2687"/>
                </a:cubicBezTo>
                <a:cubicBezTo>
                  <a:pt x="368" y="2369"/>
                  <a:pt x="448" y="2121"/>
                  <a:pt x="462" y="2073"/>
                </a:cubicBezTo>
                <a:lnTo>
                  <a:pt x="440" y="2065"/>
                </a:lnTo>
                <a:cubicBezTo>
                  <a:pt x="415" y="2161"/>
                  <a:pt x="310" y="2457"/>
                  <a:pt x="310" y="2880"/>
                </a:cubicBezTo>
                <a:cubicBezTo>
                  <a:pt x="310" y="3805"/>
                  <a:pt x="782" y="4738"/>
                  <a:pt x="1771" y="5041"/>
                </a:cubicBezTo>
                <a:cubicBezTo>
                  <a:pt x="1978" y="5105"/>
                  <a:pt x="2154" y="5144"/>
                  <a:pt x="2353" y="5144"/>
                </a:cubicBezTo>
                <a:cubicBezTo>
                  <a:pt x="2817" y="5144"/>
                  <a:pt x="2831" y="4873"/>
                  <a:pt x="3047" y="4873"/>
                </a:cubicBezTo>
                <a:cubicBezTo>
                  <a:pt x="3160" y="4873"/>
                  <a:pt x="3248" y="4961"/>
                  <a:pt x="3248" y="5072"/>
                </a:cubicBezTo>
                <a:cubicBezTo>
                  <a:pt x="3248" y="5249"/>
                  <a:pt x="3038" y="5392"/>
                  <a:pt x="2688" y="5392"/>
                </a:cubicBezTo>
                <a:cubicBezTo>
                  <a:pt x="2370" y="5392"/>
                  <a:pt x="2113" y="5312"/>
                  <a:pt x="2074" y="5296"/>
                </a:cubicBezTo>
                <a:lnTo>
                  <a:pt x="2066" y="5320"/>
                </a:lnTo>
                <a:cubicBezTo>
                  <a:pt x="2154" y="5359"/>
                  <a:pt x="2458" y="5448"/>
                  <a:pt x="2880" y="5448"/>
                </a:cubicBezTo>
                <a:cubicBezTo>
                  <a:pt x="3797" y="5448"/>
                  <a:pt x="4739" y="4984"/>
                  <a:pt x="5034" y="3987"/>
                </a:cubicBezTo>
                <a:cubicBezTo>
                  <a:pt x="5098" y="3788"/>
                  <a:pt x="5137" y="3606"/>
                  <a:pt x="5137" y="3413"/>
                </a:cubicBezTo>
                <a:cubicBezTo>
                  <a:pt x="5137" y="2943"/>
                  <a:pt x="4874" y="2927"/>
                  <a:pt x="4874" y="2711"/>
                </a:cubicBezTo>
                <a:cubicBezTo>
                  <a:pt x="4874" y="2592"/>
                  <a:pt x="4954" y="2512"/>
                  <a:pt x="5065" y="2512"/>
                </a:cubicBezTo>
                <a:cubicBezTo>
                  <a:pt x="5250" y="2512"/>
                  <a:pt x="5393" y="2728"/>
                  <a:pt x="5393" y="3079"/>
                </a:cubicBezTo>
                <a:cubicBezTo>
                  <a:pt x="5393" y="3390"/>
                  <a:pt x="5313" y="3637"/>
                  <a:pt x="5297" y="3692"/>
                </a:cubicBezTo>
                <a:lnTo>
                  <a:pt x="5322" y="3700"/>
                </a:lnTo>
                <a:cubicBezTo>
                  <a:pt x="5352" y="3606"/>
                  <a:pt x="5449" y="3310"/>
                  <a:pt x="5449" y="2880"/>
                </a:cubicBezTo>
                <a:lnTo>
                  <a:pt x="5449" y="2880"/>
                </a:lnTo>
                <a:close/>
                <a:moveTo>
                  <a:pt x="5623" y="2880"/>
                </a:moveTo>
                <a:lnTo>
                  <a:pt x="5623" y="2880"/>
                </a:lnTo>
                <a:cubicBezTo>
                  <a:pt x="5623" y="4395"/>
                  <a:pt x="4396" y="5622"/>
                  <a:pt x="2880" y="5622"/>
                </a:cubicBezTo>
                <a:cubicBezTo>
                  <a:pt x="1364" y="5622"/>
                  <a:pt x="136" y="4395"/>
                  <a:pt x="136" y="2880"/>
                </a:cubicBezTo>
                <a:cubicBezTo>
                  <a:pt x="136" y="1363"/>
                  <a:pt x="1364" y="135"/>
                  <a:pt x="2880" y="135"/>
                </a:cubicBezTo>
                <a:cubicBezTo>
                  <a:pt x="4396" y="135"/>
                  <a:pt x="5623" y="1372"/>
                  <a:pt x="5623" y="2880"/>
                </a:cubicBezTo>
                <a:lnTo>
                  <a:pt x="5623" y="2880"/>
                </a:lnTo>
                <a:close/>
                <a:moveTo>
                  <a:pt x="5760" y="2880"/>
                </a:moveTo>
                <a:lnTo>
                  <a:pt x="5760" y="2880"/>
                </a:lnTo>
                <a:cubicBezTo>
                  <a:pt x="5760" y="1292"/>
                  <a:pt x="4468" y="0"/>
                  <a:pt x="2880" y="0"/>
                </a:cubicBezTo>
                <a:cubicBezTo>
                  <a:pt x="1293" y="0"/>
                  <a:pt x="0" y="1292"/>
                  <a:pt x="0" y="2880"/>
                </a:cubicBezTo>
                <a:cubicBezTo>
                  <a:pt x="0" y="4473"/>
                  <a:pt x="1293" y="5760"/>
                  <a:pt x="2880" y="5760"/>
                </a:cubicBezTo>
                <a:cubicBezTo>
                  <a:pt x="4468" y="5760"/>
                  <a:pt x="5760" y="4473"/>
                  <a:pt x="5760" y="2880"/>
                </a:cubicBezTo>
                <a:close/>
              </a:path>
            </a:pathLst>
          </a:custGeom>
          <a:solidFill>
            <a:srgbClr val="FEFEFE"/>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Tree>
    <p:extLst>
      <p:ext uri="{BB962C8B-B14F-4D97-AF65-F5344CB8AC3E}">
        <p14:creationId xmlns:p14="http://schemas.microsoft.com/office/powerpoint/2010/main" val="2310913443"/>
      </p:ext>
    </p:extLst>
  </p:cSld>
  <p:clrMapOvr>
    <a:overrideClrMapping bg1="dk1" tx1="lt1" bg2="dk2" tx2="lt2" accent1="accent1" accent2="accent2" accent3="accent3" accent4="accent4" accent5="accent5" accent6="accent6" hlink="hlink" folHlink="folHlink"/>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showMasterSp="0" userDrawn="1">
  <p:cSld name="3_Clinical Image Slide_white logo">
    <p:bg>
      <p:bgPr>
        <a:solidFill>
          <a:srgbClr val="000000">
            <a:alpha val="99000"/>
          </a:srgbClr>
        </a:solidFill>
        <a:effectLst/>
      </p:bgPr>
    </p:bg>
    <p:spTree>
      <p:nvGrpSpPr>
        <p:cNvPr id="1" name=""/>
        <p:cNvGrpSpPr/>
        <p:nvPr/>
      </p:nvGrpSpPr>
      <p:grpSpPr>
        <a:xfrm>
          <a:off x="0" y="0"/>
          <a:ext cx="0" cy="0"/>
          <a:chOff x="0" y="0"/>
          <a:chExt cx="0" cy="0"/>
        </a:xfrm>
      </p:grpSpPr>
      <p:sp>
        <p:nvSpPr>
          <p:cNvPr id="15" name="Text Placeholder 14">
            <a:extLst>
              <a:ext uri="{FF2B5EF4-FFF2-40B4-BE49-F238E27FC236}">
                <a16:creationId xmlns:a16="http://schemas.microsoft.com/office/drawing/2014/main" id="{42B89D84-B2B9-4388-B961-BEF9B28ADBA7}"/>
              </a:ext>
            </a:extLst>
          </p:cNvPr>
          <p:cNvSpPr>
            <a:spLocks noGrp="1"/>
          </p:cNvSpPr>
          <p:nvPr>
            <p:ph type="body" sz="quarter" idx="17" hasCustomPrompt="1"/>
          </p:nvPr>
        </p:nvSpPr>
        <p:spPr>
          <a:xfrm>
            <a:off x="367163" y="1262184"/>
            <a:ext cx="2295144" cy="484632"/>
          </a:xfrm>
        </p:spPr>
        <p:txBody>
          <a:bodyPr/>
          <a:lstStyle>
            <a:lvl1pPr>
              <a:defRPr>
                <a:solidFill>
                  <a:schemeClr val="bg1"/>
                </a:solidFill>
              </a:defRPr>
            </a:lvl1pPr>
          </a:lstStyle>
          <a:p>
            <a:pPr lvl="0"/>
            <a:r>
              <a:rPr kumimoji="0" lang="en-US" sz="2400" b="0" i="0" u="none" strike="noStrike" kern="0" cap="none" spc="0" normalizeH="0" baseline="0" noProof="0" dirty="0">
                <a:ln>
                  <a:noFill/>
                </a:ln>
                <a:solidFill>
                  <a:prstClr val="white"/>
                </a:solidFill>
                <a:effectLst/>
                <a:uLnTx/>
                <a:uFillTx/>
                <a:latin typeface="GE Inspira Sans"/>
                <a:ea typeface="+mn-ea"/>
                <a:cs typeface="+mn-cs"/>
              </a:rPr>
              <a:t>&lt;System Name&gt;</a:t>
            </a:r>
            <a:endParaRPr lang="en-US" dirty="0"/>
          </a:p>
        </p:txBody>
      </p:sp>
      <p:sp>
        <p:nvSpPr>
          <p:cNvPr id="3" name="Footer Placeholder 2">
            <a:extLst>
              <a:ext uri="{FF2B5EF4-FFF2-40B4-BE49-F238E27FC236}">
                <a16:creationId xmlns:a16="http://schemas.microsoft.com/office/drawing/2014/main" id="{7C366190-A8E4-4044-B087-73F009582AE9}"/>
              </a:ext>
            </a:extLst>
          </p:cNvPr>
          <p:cNvSpPr>
            <a:spLocks noGrp="1"/>
          </p:cNvSpPr>
          <p:nvPr>
            <p:ph type="ftr" sz="quarter" idx="15"/>
          </p:nvPr>
        </p:nvSpPr>
        <p:spPr>
          <a:xfrm>
            <a:off x="515939" y="6374282"/>
            <a:ext cx="3983325" cy="365125"/>
          </a:xfrm>
        </p:spPr>
        <p:txBody>
          <a:bodyPr/>
          <a:lstStyle>
            <a:lvl1pPr>
              <a:defRPr>
                <a:solidFill>
                  <a:schemeClr val="bg1"/>
                </a:solidFill>
              </a:defRPr>
            </a:lvl1pPr>
          </a:lstStyle>
          <a:p>
            <a:pPr marL="179388" indent="-179388"/>
            <a:r>
              <a:rPr lang="en-US" dirty="0"/>
              <a:t>Presentation Template Title Example </a:t>
            </a:r>
          </a:p>
        </p:txBody>
      </p:sp>
      <p:sp>
        <p:nvSpPr>
          <p:cNvPr id="4" name="Slide Number Placeholder 3">
            <a:extLst>
              <a:ext uri="{FF2B5EF4-FFF2-40B4-BE49-F238E27FC236}">
                <a16:creationId xmlns:a16="http://schemas.microsoft.com/office/drawing/2014/main" id="{CA760F0D-CE81-A345-8AC1-A06034C67D63}"/>
              </a:ext>
            </a:extLst>
          </p:cNvPr>
          <p:cNvSpPr>
            <a:spLocks noGrp="1"/>
          </p:cNvSpPr>
          <p:nvPr>
            <p:ph type="sldNum" sz="quarter" idx="16"/>
          </p:nvPr>
        </p:nvSpPr>
        <p:spPr/>
        <p:txBody>
          <a:bodyPr/>
          <a:lstStyle>
            <a:lvl1pPr>
              <a:defRPr>
                <a:solidFill>
                  <a:schemeClr val="bg1"/>
                </a:solidFill>
              </a:defRPr>
            </a:lvl1pPr>
          </a:lstStyle>
          <a:p>
            <a:fld id="{14719505-AD43-774F-936C-A3AE71DD4EEA}" type="slidenum">
              <a:rPr lang="en-GB" smtClean="0"/>
              <a:pPr/>
              <a:t>‹#›</a:t>
            </a:fld>
            <a:endParaRPr lang="en-GB" dirty="0"/>
          </a:p>
        </p:txBody>
      </p:sp>
      <p:sp>
        <p:nvSpPr>
          <p:cNvPr id="11" name="Freeform 5">
            <a:extLst>
              <a:ext uri="{FF2B5EF4-FFF2-40B4-BE49-F238E27FC236}">
                <a16:creationId xmlns:a16="http://schemas.microsoft.com/office/drawing/2014/main" id="{E79026A0-F671-4BF4-95E4-D088728E58DC}"/>
              </a:ext>
            </a:extLst>
          </p:cNvPr>
          <p:cNvSpPr>
            <a:spLocks noEditPoints="1"/>
          </p:cNvSpPr>
          <p:nvPr userDrawn="1"/>
        </p:nvSpPr>
        <p:spPr bwMode="auto">
          <a:xfrm>
            <a:off x="11265933" y="514352"/>
            <a:ext cx="410130" cy="409891"/>
          </a:xfrm>
          <a:custGeom>
            <a:avLst/>
            <a:gdLst>
              <a:gd name="T0" fmla="*/ 2386 w 5760"/>
              <a:gd name="T1" fmla="*/ 3095 h 5760"/>
              <a:gd name="T2" fmla="*/ 1754 w 5760"/>
              <a:gd name="T3" fmla="*/ 4131 h 5760"/>
              <a:gd name="T4" fmla="*/ 2386 w 5760"/>
              <a:gd name="T5" fmla="*/ 3095 h 5760"/>
              <a:gd name="T6" fmla="*/ 2480 w 5760"/>
              <a:gd name="T7" fmla="*/ 1601 h 5760"/>
              <a:gd name="T8" fmla="*/ 2019 w 5760"/>
              <a:gd name="T9" fmla="*/ 2248 h 5760"/>
              <a:gd name="T10" fmla="*/ 2480 w 5760"/>
              <a:gd name="T11" fmla="*/ 1601 h 5760"/>
              <a:gd name="T12" fmla="*/ 3894 w 5760"/>
              <a:gd name="T13" fmla="*/ 1634 h 5760"/>
              <a:gd name="T14" fmla="*/ 3527 w 5760"/>
              <a:gd name="T15" fmla="*/ 2129 h 5760"/>
              <a:gd name="T16" fmla="*/ 3894 w 5760"/>
              <a:gd name="T17" fmla="*/ 1634 h 5760"/>
              <a:gd name="T18" fmla="*/ 4482 w 5760"/>
              <a:gd name="T19" fmla="*/ 3645 h 5760"/>
              <a:gd name="T20" fmla="*/ 2889 w 5760"/>
              <a:gd name="T21" fmla="*/ 3501 h 5760"/>
              <a:gd name="T22" fmla="*/ 3375 w 5760"/>
              <a:gd name="T23" fmla="*/ 2488 h 5760"/>
              <a:gd name="T24" fmla="*/ 2536 w 5760"/>
              <a:gd name="T25" fmla="*/ 3678 h 5760"/>
              <a:gd name="T26" fmla="*/ 1293 w 5760"/>
              <a:gd name="T27" fmla="*/ 3916 h 5760"/>
              <a:gd name="T28" fmla="*/ 2417 w 5760"/>
              <a:gd name="T29" fmla="*/ 2830 h 5760"/>
              <a:gd name="T30" fmla="*/ 2121 w 5760"/>
              <a:gd name="T31" fmla="*/ 2791 h 5760"/>
              <a:gd name="T32" fmla="*/ 1387 w 5760"/>
              <a:gd name="T33" fmla="*/ 2065 h 5760"/>
              <a:gd name="T34" fmla="*/ 1643 w 5760"/>
              <a:gd name="T35" fmla="*/ 1794 h 5760"/>
              <a:gd name="T36" fmla="*/ 1779 w 5760"/>
              <a:gd name="T37" fmla="*/ 2272 h 5760"/>
              <a:gd name="T38" fmla="*/ 2712 w 5760"/>
              <a:gd name="T39" fmla="*/ 1579 h 5760"/>
              <a:gd name="T40" fmla="*/ 2170 w 5760"/>
              <a:gd name="T41" fmla="*/ 2592 h 5760"/>
              <a:gd name="T42" fmla="*/ 2817 w 5760"/>
              <a:gd name="T43" fmla="*/ 1985 h 5760"/>
              <a:gd name="T44" fmla="*/ 2688 w 5760"/>
              <a:gd name="T45" fmla="*/ 2463 h 5760"/>
              <a:gd name="T46" fmla="*/ 3295 w 5760"/>
              <a:gd name="T47" fmla="*/ 2297 h 5760"/>
              <a:gd name="T48" fmla="*/ 3853 w 5760"/>
              <a:gd name="T49" fmla="*/ 1322 h 5760"/>
              <a:gd name="T50" fmla="*/ 3574 w 5760"/>
              <a:gd name="T51" fmla="*/ 2352 h 5760"/>
              <a:gd name="T52" fmla="*/ 3900 w 5760"/>
              <a:gd name="T53" fmla="*/ 2471 h 5760"/>
              <a:gd name="T54" fmla="*/ 3861 w 5760"/>
              <a:gd name="T55" fmla="*/ 2728 h 5760"/>
              <a:gd name="T56" fmla="*/ 3182 w 5760"/>
              <a:gd name="T57" fmla="*/ 3468 h 5760"/>
              <a:gd name="T58" fmla="*/ 4203 w 5760"/>
              <a:gd name="T59" fmla="*/ 3645 h 5760"/>
              <a:gd name="T60" fmla="*/ 3750 w 5760"/>
              <a:gd name="T61" fmla="*/ 3429 h 5760"/>
              <a:gd name="T62" fmla="*/ 3750 w 5760"/>
              <a:gd name="T63" fmla="*/ 3813 h 5760"/>
              <a:gd name="T64" fmla="*/ 3949 w 5760"/>
              <a:gd name="T65" fmla="*/ 3015 h 5760"/>
              <a:gd name="T66" fmla="*/ 4482 w 5760"/>
              <a:gd name="T67" fmla="*/ 3645 h 5760"/>
              <a:gd name="T68" fmla="*/ 5449 w 5760"/>
              <a:gd name="T69" fmla="*/ 2880 h 5760"/>
              <a:gd name="T70" fmla="*/ 3406 w 5760"/>
              <a:gd name="T71" fmla="*/ 621 h 5760"/>
              <a:gd name="T72" fmla="*/ 2513 w 5760"/>
              <a:gd name="T73" fmla="*/ 693 h 5760"/>
              <a:gd name="T74" fmla="*/ 3685 w 5760"/>
              <a:gd name="T75" fmla="*/ 469 h 5760"/>
              <a:gd name="T76" fmla="*/ 2880 w 5760"/>
              <a:gd name="T77" fmla="*/ 309 h 5760"/>
              <a:gd name="T78" fmla="*/ 622 w 5760"/>
              <a:gd name="T79" fmla="*/ 2352 h 5760"/>
              <a:gd name="T80" fmla="*/ 694 w 5760"/>
              <a:gd name="T81" fmla="*/ 3247 h 5760"/>
              <a:gd name="T82" fmla="*/ 462 w 5760"/>
              <a:gd name="T83" fmla="*/ 2073 h 5760"/>
              <a:gd name="T84" fmla="*/ 310 w 5760"/>
              <a:gd name="T85" fmla="*/ 2880 h 5760"/>
              <a:gd name="T86" fmla="*/ 2353 w 5760"/>
              <a:gd name="T87" fmla="*/ 5144 h 5760"/>
              <a:gd name="T88" fmla="*/ 3248 w 5760"/>
              <a:gd name="T89" fmla="*/ 5072 h 5760"/>
              <a:gd name="T90" fmla="*/ 2074 w 5760"/>
              <a:gd name="T91" fmla="*/ 5296 h 5760"/>
              <a:gd name="T92" fmla="*/ 2880 w 5760"/>
              <a:gd name="T93" fmla="*/ 5448 h 5760"/>
              <a:gd name="T94" fmla="*/ 5137 w 5760"/>
              <a:gd name="T95" fmla="*/ 3413 h 5760"/>
              <a:gd name="T96" fmla="*/ 5065 w 5760"/>
              <a:gd name="T97" fmla="*/ 2512 h 5760"/>
              <a:gd name="T98" fmla="*/ 5297 w 5760"/>
              <a:gd name="T99" fmla="*/ 3692 h 5760"/>
              <a:gd name="T100" fmla="*/ 5449 w 5760"/>
              <a:gd name="T101" fmla="*/ 2880 h 5760"/>
              <a:gd name="T102" fmla="*/ 5623 w 5760"/>
              <a:gd name="T103" fmla="*/ 2880 h 5760"/>
              <a:gd name="T104" fmla="*/ 2880 w 5760"/>
              <a:gd name="T105" fmla="*/ 5622 h 5760"/>
              <a:gd name="T106" fmla="*/ 2880 w 5760"/>
              <a:gd name="T107" fmla="*/ 135 h 5760"/>
              <a:gd name="T108" fmla="*/ 5623 w 5760"/>
              <a:gd name="T109" fmla="*/ 2880 h 5760"/>
              <a:gd name="T110" fmla="*/ 5760 w 5760"/>
              <a:gd name="T111" fmla="*/ 2880 h 5760"/>
              <a:gd name="T112" fmla="*/ 0 w 5760"/>
              <a:gd name="T113" fmla="*/ 2880 h 5760"/>
              <a:gd name="T114" fmla="*/ 5760 w 5760"/>
              <a:gd name="T115" fmla="*/ 2880 h 57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5760" h="5760">
                <a:moveTo>
                  <a:pt x="2386" y="3095"/>
                </a:moveTo>
                <a:lnTo>
                  <a:pt x="2386" y="3095"/>
                </a:lnTo>
                <a:cubicBezTo>
                  <a:pt x="2027" y="3269"/>
                  <a:pt x="1572" y="3581"/>
                  <a:pt x="1572" y="3924"/>
                </a:cubicBezTo>
                <a:cubicBezTo>
                  <a:pt x="1572" y="4051"/>
                  <a:pt x="1635" y="4131"/>
                  <a:pt x="1754" y="4131"/>
                </a:cubicBezTo>
                <a:cubicBezTo>
                  <a:pt x="2105" y="4131"/>
                  <a:pt x="2320" y="3573"/>
                  <a:pt x="2386" y="3095"/>
                </a:cubicBezTo>
                <a:lnTo>
                  <a:pt x="2386" y="3095"/>
                </a:lnTo>
                <a:close/>
                <a:moveTo>
                  <a:pt x="2480" y="1601"/>
                </a:moveTo>
                <a:lnTo>
                  <a:pt x="2480" y="1601"/>
                </a:lnTo>
                <a:cubicBezTo>
                  <a:pt x="2480" y="1563"/>
                  <a:pt x="2458" y="1546"/>
                  <a:pt x="2425" y="1546"/>
                </a:cubicBezTo>
                <a:cubicBezTo>
                  <a:pt x="2257" y="1546"/>
                  <a:pt x="2019" y="1985"/>
                  <a:pt x="2019" y="2248"/>
                </a:cubicBezTo>
                <a:cubicBezTo>
                  <a:pt x="2281" y="2104"/>
                  <a:pt x="2480" y="1778"/>
                  <a:pt x="2480" y="1601"/>
                </a:cubicBezTo>
                <a:lnTo>
                  <a:pt x="2480" y="1601"/>
                </a:lnTo>
                <a:close/>
                <a:moveTo>
                  <a:pt x="3894" y="1634"/>
                </a:moveTo>
                <a:lnTo>
                  <a:pt x="3894" y="1634"/>
                </a:lnTo>
                <a:cubicBezTo>
                  <a:pt x="3894" y="1595"/>
                  <a:pt x="3885" y="1546"/>
                  <a:pt x="3836" y="1546"/>
                </a:cubicBezTo>
                <a:cubicBezTo>
                  <a:pt x="3717" y="1546"/>
                  <a:pt x="3527" y="1803"/>
                  <a:pt x="3527" y="2129"/>
                </a:cubicBezTo>
                <a:cubicBezTo>
                  <a:pt x="3765" y="1921"/>
                  <a:pt x="3894" y="1745"/>
                  <a:pt x="3894" y="1634"/>
                </a:cubicBezTo>
                <a:lnTo>
                  <a:pt x="3894" y="1634"/>
                </a:lnTo>
                <a:close/>
                <a:moveTo>
                  <a:pt x="4482" y="3645"/>
                </a:moveTo>
                <a:lnTo>
                  <a:pt x="4482" y="3645"/>
                </a:lnTo>
                <a:cubicBezTo>
                  <a:pt x="4482" y="4004"/>
                  <a:pt x="4173" y="4379"/>
                  <a:pt x="3717" y="4379"/>
                </a:cubicBezTo>
                <a:cubicBezTo>
                  <a:pt x="3168" y="4379"/>
                  <a:pt x="2889" y="3916"/>
                  <a:pt x="2889" y="3501"/>
                </a:cubicBezTo>
                <a:cubicBezTo>
                  <a:pt x="2889" y="2919"/>
                  <a:pt x="3287" y="2672"/>
                  <a:pt x="3455" y="2584"/>
                </a:cubicBezTo>
                <a:cubicBezTo>
                  <a:pt x="3422" y="2559"/>
                  <a:pt x="3397" y="2529"/>
                  <a:pt x="3375" y="2488"/>
                </a:cubicBezTo>
                <a:cubicBezTo>
                  <a:pt x="3182" y="2623"/>
                  <a:pt x="3008" y="2744"/>
                  <a:pt x="2640" y="2951"/>
                </a:cubicBezTo>
                <a:cubicBezTo>
                  <a:pt x="2624" y="3206"/>
                  <a:pt x="2601" y="3485"/>
                  <a:pt x="2536" y="3678"/>
                </a:cubicBezTo>
                <a:cubicBezTo>
                  <a:pt x="2400" y="4084"/>
                  <a:pt x="2121" y="4379"/>
                  <a:pt x="1754" y="4379"/>
                </a:cubicBezTo>
                <a:cubicBezTo>
                  <a:pt x="1444" y="4379"/>
                  <a:pt x="1293" y="4155"/>
                  <a:pt x="1293" y="3916"/>
                </a:cubicBezTo>
                <a:cubicBezTo>
                  <a:pt x="1293" y="3741"/>
                  <a:pt x="1395" y="3518"/>
                  <a:pt x="1580" y="3349"/>
                </a:cubicBezTo>
                <a:cubicBezTo>
                  <a:pt x="1812" y="3142"/>
                  <a:pt x="2066" y="3015"/>
                  <a:pt x="2417" y="2830"/>
                </a:cubicBezTo>
                <a:cubicBezTo>
                  <a:pt x="2425" y="2783"/>
                  <a:pt x="2433" y="2736"/>
                  <a:pt x="2442" y="2678"/>
                </a:cubicBezTo>
                <a:cubicBezTo>
                  <a:pt x="2353" y="2758"/>
                  <a:pt x="2226" y="2791"/>
                  <a:pt x="2121" y="2791"/>
                </a:cubicBezTo>
                <a:cubicBezTo>
                  <a:pt x="1955" y="2791"/>
                  <a:pt x="1818" y="2648"/>
                  <a:pt x="1787" y="2496"/>
                </a:cubicBezTo>
                <a:cubicBezTo>
                  <a:pt x="1563" y="2480"/>
                  <a:pt x="1395" y="2320"/>
                  <a:pt x="1387" y="2065"/>
                </a:cubicBezTo>
                <a:cubicBezTo>
                  <a:pt x="1387" y="1882"/>
                  <a:pt x="1459" y="1723"/>
                  <a:pt x="1580" y="1723"/>
                </a:cubicBezTo>
                <a:cubicBezTo>
                  <a:pt x="1627" y="1723"/>
                  <a:pt x="1643" y="1762"/>
                  <a:pt x="1643" y="1794"/>
                </a:cubicBezTo>
                <a:cubicBezTo>
                  <a:pt x="1643" y="1825"/>
                  <a:pt x="1602" y="1930"/>
                  <a:pt x="1602" y="2032"/>
                </a:cubicBezTo>
                <a:cubicBezTo>
                  <a:pt x="1602" y="2137"/>
                  <a:pt x="1652" y="2272"/>
                  <a:pt x="1779" y="2272"/>
                </a:cubicBezTo>
                <a:cubicBezTo>
                  <a:pt x="1779" y="1858"/>
                  <a:pt x="2082" y="1322"/>
                  <a:pt x="2442" y="1322"/>
                </a:cubicBezTo>
                <a:cubicBezTo>
                  <a:pt x="2680" y="1322"/>
                  <a:pt x="2712" y="1499"/>
                  <a:pt x="2712" y="1579"/>
                </a:cubicBezTo>
                <a:cubicBezTo>
                  <a:pt x="2712" y="1954"/>
                  <a:pt x="2337" y="2369"/>
                  <a:pt x="2033" y="2471"/>
                </a:cubicBezTo>
                <a:cubicBezTo>
                  <a:pt x="2042" y="2504"/>
                  <a:pt x="2074" y="2592"/>
                  <a:pt x="2170" y="2592"/>
                </a:cubicBezTo>
                <a:cubicBezTo>
                  <a:pt x="2290" y="2592"/>
                  <a:pt x="2433" y="2480"/>
                  <a:pt x="2505" y="2391"/>
                </a:cubicBezTo>
                <a:cubicBezTo>
                  <a:pt x="2536" y="2225"/>
                  <a:pt x="2657" y="1985"/>
                  <a:pt x="2817" y="1985"/>
                </a:cubicBezTo>
                <a:cubicBezTo>
                  <a:pt x="2880" y="1985"/>
                  <a:pt x="2911" y="2032"/>
                  <a:pt x="2911" y="2090"/>
                </a:cubicBezTo>
                <a:cubicBezTo>
                  <a:pt x="2911" y="2209"/>
                  <a:pt x="2784" y="2361"/>
                  <a:pt x="2688" y="2463"/>
                </a:cubicBezTo>
                <a:cubicBezTo>
                  <a:pt x="2673" y="2543"/>
                  <a:pt x="2665" y="2631"/>
                  <a:pt x="2665" y="2703"/>
                </a:cubicBezTo>
                <a:cubicBezTo>
                  <a:pt x="2944" y="2535"/>
                  <a:pt x="3088" y="2449"/>
                  <a:pt x="3295" y="2297"/>
                </a:cubicBezTo>
                <a:cubicBezTo>
                  <a:pt x="3279" y="2242"/>
                  <a:pt x="3279" y="2176"/>
                  <a:pt x="3279" y="2112"/>
                </a:cubicBezTo>
                <a:cubicBezTo>
                  <a:pt x="3279" y="1739"/>
                  <a:pt x="3527" y="1322"/>
                  <a:pt x="3853" y="1322"/>
                </a:cubicBezTo>
                <a:cubicBezTo>
                  <a:pt x="4037" y="1322"/>
                  <a:pt x="4131" y="1452"/>
                  <a:pt x="4131" y="1595"/>
                </a:cubicBezTo>
                <a:cubicBezTo>
                  <a:pt x="4131" y="1866"/>
                  <a:pt x="3900" y="2104"/>
                  <a:pt x="3574" y="2352"/>
                </a:cubicBezTo>
                <a:cubicBezTo>
                  <a:pt x="3599" y="2416"/>
                  <a:pt x="3637" y="2471"/>
                  <a:pt x="3701" y="2504"/>
                </a:cubicBezTo>
                <a:cubicBezTo>
                  <a:pt x="3709" y="2488"/>
                  <a:pt x="3813" y="2471"/>
                  <a:pt x="3900" y="2471"/>
                </a:cubicBezTo>
                <a:cubicBezTo>
                  <a:pt x="3996" y="2471"/>
                  <a:pt x="4131" y="2496"/>
                  <a:pt x="4131" y="2592"/>
                </a:cubicBezTo>
                <a:cubicBezTo>
                  <a:pt x="4131" y="2703"/>
                  <a:pt x="3980" y="2728"/>
                  <a:pt x="3861" y="2728"/>
                </a:cubicBezTo>
                <a:cubicBezTo>
                  <a:pt x="3797" y="2736"/>
                  <a:pt x="3693" y="2711"/>
                  <a:pt x="3693" y="2711"/>
                </a:cubicBezTo>
                <a:cubicBezTo>
                  <a:pt x="3518" y="2758"/>
                  <a:pt x="3182" y="2959"/>
                  <a:pt x="3182" y="3468"/>
                </a:cubicBezTo>
                <a:cubicBezTo>
                  <a:pt x="3182" y="3813"/>
                  <a:pt x="3397" y="4131"/>
                  <a:pt x="3734" y="4131"/>
                </a:cubicBezTo>
                <a:cubicBezTo>
                  <a:pt x="3988" y="4131"/>
                  <a:pt x="4195" y="3940"/>
                  <a:pt x="4203" y="3645"/>
                </a:cubicBezTo>
                <a:cubicBezTo>
                  <a:pt x="4204" y="3454"/>
                  <a:pt x="4123" y="3253"/>
                  <a:pt x="3933" y="3253"/>
                </a:cubicBezTo>
                <a:cubicBezTo>
                  <a:pt x="3836" y="3253"/>
                  <a:pt x="3750" y="3325"/>
                  <a:pt x="3750" y="3429"/>
                </a:cubicBezTo>
                <a:cubicBezTo>
                  <a:pt x="3742" y="3589"/>
                  <a:pt x="3861" y="3606"/>
                  <a:pt x="3861" y="3708"/>
                </a:cubicBezTo>
                <a:cubicBezTo>
                  <a:pt x="3861" y="3780"/>
                  <a:pt x="3806" y="3813"/>
                  <a:pt x="3750" y="3813"/>
                </a:cubicBezTo>
                <a:cubicBezTo>
                  <a:pt x="3590" y="3813"/>
                  <a:pt x="3469" y="3653"/>
                  <a:pt x="3469" y="3454"/>
                </a:cubicBezTo>
                <a:cubicBezTo>
                  <a:pt x="3469" y="3214"/>
                  <a:pt x="3678" y="3015"/>
                  <a:pt x="3949" y="3015"/>
                </a:cubicBezTo>
                <a:cubicBezTo>
                  <a:pt x="4300" y="3015"/>
                  <a:pt x="4482" y="3319"/>
                  <a:pt x="4482" y="3645"/>
                </a:cubicBezTo>
                <a:lnTo>
                  <a:pt x="4482" y="3645"/>
                </a:lnTo>
                <a:close/>
                <a:moveTo>
                  <a:pt x="5449" y="2880"/>
                </a:moveTo>
                <a:lnTo>
                  <a:pt x="5449" y="2880"/>
                </a:lnTo>
                <a:cubicBezTo>
                  <a:pt x="5449" y="1969"/>
                  <a:pt x="4985" y="1027"/>
                  <a:pt x="3988" y="726"/>
                </a:cubicBezTo>
                <a:cubicBezTo>
                  <a:pt x="3781" y="662"/>
                  <a:pt x="3607" y="621"/>
                  <a:pt x="3406" y="621"/>
                </a:cubicBezTo>
                <a:cubicBezTo>
                  <a:pt x="2944" y="621"/>
                  <a:pt x="2928" y="884"/>
                  <a:pt x="2712" y="884"/>
                </a:cubicBezTo>
                <a:cubicBezTo>
                  <a:pt x="2593" y="884"/>
                  <a:pt x="2513" y="798"/>
                  <a:pt x="2513" y="693"/>
                </a:cubicBezTo>
                <a:cubicBezTo>
                  <a:pt x="2513" y="510"/>
                  <a:pt x="2729" y="367"/>
                  <a:pt x="3071" y="367"/>
                </a:cubicBezTo>
                <a:cubicBezTo>
                  <a:pt x="3391" y="367"/>
                  <a:pt x="3637" y="447"/>
                  <a:pt x="3685" y="469"/>
                </a:cubicBezTo>
                <a:lnTo>
                  <a:pt x="3693" y="447"/>
                </a:lnTo>
                <a:cubicBezTo>
                  <a:pt x="3607" y="414"/>
                  <a:pt x="3303" y="309"/>
                  <a:pt x="2880" y="309"/>
                </a:cubicBezTo>
                <a:cubicBezTo>
                  <a:pt x="1961" y="309"/>
                  <a:pt x="1028" y="781"/>
                  <a:pt x="727" y="1770"/>
                </a:cubicBezTo>
                <a:cubicBezTo>
                  <a:pt x="663" y="1977"/>
                  <a:pt x="622" y="2154"/>
                  <a:pt x="622" y="2352"/>
                </a:cubicBezTo>
                <a:cubicBezTo>
                  <a:pt x="622" y="2816"/>
                  <a:pt x="885" y="2838"/>
                  <a:pt x="885" y="3054"/>
                </a:cubicBezTo>
                <a:cubicBezTo>
                  <a:pt x="885" y="3167"/>
                  <a:pt x="798" y="3247"/>
                  <a:pt x="694" y="3247"/>
                </a:cubicBezTo>
                <a:cubicBezTo>
                  <a:pt x="511" y="3247"/>
                  <a:pt x="368" y="3037"/>
                  <a:pt x="368" y="2687"/>
                </a:cubicBezTo>
                <a:cubicBezTo>
                  <a:pt x="368" y="2369"/>
                  <a:pt x="448" y="2121"/>
                  <a:pt x="462" y="2073"/>
                </a:cubicBezTo>
                <a:lnTo>
                  <a:pt x="440" y="2065"/>
                </a:lnTo>
                <a:cubicBezTo>
                  <a:pt x="415" y="2161"/>
                  <a:pt x="310" y="2457"/>
                  <a:pt x="310" y="2880"/>
                </a:cubicBezTo>
                <a:cubicBezTo>
                  <a:pt x="310" y="3805"/>
                  <a:pt x="782" y="4738"/>
                  <a:pt x="1771" y="5041"/>
                </a:cubicBezTo>
                <a:cubicBezTo>
                  <a:pt x="1978" y="5105"/>
                  <a:pt x="2154" y="5144"/>
                  <a:pt x="2353" y="5144"/>
                </a:cubicBezTo>
                <a:cubicBezTo>
                  <a:pt x="2817" y="5144"/>
                  <a:pt x="2831" y="4873"/>
                  <a:pt x="3047" y="4873"/>
                </a:cubicBezTo>
                <a:cubicBezTo>
                  <a:pt x="3160" y="4873"/>
                  <a:pt x="3248" y="4961"/>
                  <a:pt x="3248" y="5072"/>
                </a:cubicBezTo>
                <a:cubicBezTo>
                  <a:pt x="3248" y="5249"/>
                  <a:pt x="3038" y="5392"/>
                  <a:pt x="2688" y="5392"/>
                </a:cubicBezTo>
                <a:cubicBezTo>
                  <a:pt x="2370" y="5392"/>
                  <a:pt x="2113" y="5312"/>
                  <a:pt x="2074" y="5296"/>
                </a:cubicBezTo>
                <a:lnTo>
                  <a:pt x="2066" y="5320"/>
                </a:lnTo>
                <a:cubicBezTo>
                  <a:pt x="2154" y="5359"/>
                  <a:pt x="2458" y="5448"/>
                  <a:pt x="2880" y="5448"/>
                </a:cubicBezTo>
                <a:cubicBezTo>
                  <a:pt x="3797" y="5448"/>
                  <a:pt x="4739" y="4984"/>
                  <a:pt x="5034" y="3987"/>
                </a:cubicBezTo>
                <a:cubicBezTo>
                  <a:pt x="5098" y="3788"/>
                  <a:pt x="5137" y="3606"/>
                  <a:pt x="5137" y="3413"/>
                </a:cubicBezTo>
                <a:cubicBezTo>
                  <a:pt x="5137" y="2943"/>
                  <a:pt x="4874" y="2927"/>
                  <a:pt x="4874" y="2711"/>
                </a:cubicBezTo>
                <a:cubicBezTo>
                  <a:pt x="4874" y="2592"/>
                  <a:pt x="4954" y="2512"/>
                  <a:pt x="5065" y="2512"/>
                </a:cubicBezTo>
                <a:cubicBezTo>
                  <a:pt x="5250" y="2512"/>
                  <a:pt x="5393" y="2728"/>
                  <a:pt x="5393" y="3079"/>
                </a:cubicBezTo>
                <a:cubicBezTo>
                  <a:pt x="5393" y="3390"/>
                  <a:pt x="5313" y="3637"/>
                  <a:pt x="5297" y="3692"/>
                </a:cubicBezTo>
                <a:lnTo>
                  <a:pt x="5322" y="3700"/>
                </a:lnTo>
                <a:cubicBezTo>
                  <a:pt x="5352" y="3606"/>
                  <a:pt x="5449" y="3310"/>
                  <a:pt x="5449" y="2880"/>
                </a:cubicBezTo>
                <a:lnTo>
                  <a:pt x="5449" y="2880"/>
                </a:lnTo>
                <a:close/>
                <a:moveTo>
                  <a:pt x="5623" y="2880"/>
                </a:moveTo>
                <a:lnTo>
                  <a:pt x="5623" y="2880"/>
                </a:lnTo>
                <a:cubicBezTo>
                  <a:pt x="5623" y="4395"/>
                  <a:pt x="4396" y="5622"/>
                  <a:pt x="2880" y="5622"/>
                </a:cubicBezTo>
                <a:cubicBezTo>
                  <a:pt x="1364" y="5622"/>
                  <a:pt x="136" y="4395"/>
                  <a:pt x="136" y="2880"/>
                </a:cubicBezTo>
                <a:cubicBezTo>
                  <a:pt x="136" y="1363"/>
                  <a:pt x="1364" y="135"/>
                  <a:pt x="2880" y="135"/>
                </a:cubicBezTo>
                <a:cubicBezTo>
                  <a:pt x="4396" y="135"/>
                  <a:pt x="5623" y="1372"/>
                  <a:pt x="5623" y="2880"/>
                </a:cubicBezTo>
                <a:lnTo>
                  <a:pt x="5623" y="2880"/>
                </a:lnTo>
                <a:close/>
                <a:moveTo>
                  <a:pt x="5760" y="2880"/>
                </a:moveTo>
                <a:lnTo>
                  <a:pt x="5760" y="2880"/>
                </a:lnTo>
                <a:cubicBezTo>
                  <a:pt x="5760" y="1292"/>
                  <a:pt x="4468" y="0"/>
                  <a:pt x="2880" y="0"/>
                </a:cubicBezTo>
                <a:cubicBezTo>
                  <a:pt x="1293" y="0"/>
                  <a:pt x="0" y="1292"/>
                  <a:pt x="0" y="2880"/>
                </a:cubicBezTo>
                <a:cubicBezTo>
                  <a:pt x="0" y="4473"/>
                  <a:pt x="1293" y="5760"/>
                  <a:pt x="2880" y="5760"/>
                </a:cubicBezTo>
                <a:cubicBezTo>
                  <a:pt x="4468" y="5760"/>
                  <a:pt x="5760" y="4473"/>
                  <a:pt x="5760" y="2880"/>
                </a:cubicBezTo>
                <a:close/>
              </a:path>
            </a:pathLst>
          </a:custGeom>
          <a:solidFill>
            <a:schemeClr val="bg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7" name="Text Placeholder 16">
            <a:extLst>
              <a:ext uri="{FF2B5EF4-FFF2-40B4-BE49-F238E27FC236}">
                <a16:creationId xmlns:a16="http://schemas.microsoft.com/office/drawing/2014/main" id="{C5AABDFB-1990-4A0E-B74E-875272329897}"/>
              </a:ext>
            </a:extLst>
          </p:cNvPr>
          <p:cNvSpPr>
            <a:spLocks noGrp="1"/>
          </p:cNvSpPr>
          <p:nvPr>
            <p:ph type="body" sz="quarter" idx="18" hasCustomPrompt="1"/>
          </p:nvPr>
        </p:nvSpPr>
        <p:spPr>
          <a:xfrm>
            <a:off x="1775012" y="219625"/>
            <a:ext cx="7873251" cy="183869"/>
          </a:xfrm>
        </p:spPr>
        <p:txBody>
          <a:bodyPr>
            <a:normAutofit/>
          </a:bodyPr>
          <a:lstStyle>
            <a:lvl1pPr marL="0" marR="0" indent="0" algn="l" defTabSz="914400" rtl="0" eaLnBrk="1" fontAlgn="auto" latinLnBrk="0" hangingPunct="1">
              <a:lnSpc>
                <a:spcPct val="95000"/>
              </a:lnSpc>
              <a:spcBef>
                <a:spcPts val="1200"/>
              </a:spcBef>
              <a:spcAft>
                <a:spcPts val="0"/>
              </a:spcAft>
              <a:buClrTx/>
              <a:buSzTx/>
              <a:buFont typeface="Arial" panose="020B0604020202020204" pitchFamily="34" charset="0"/>
              <a:buNone/>
              <a:tabLst/>
              <a:defRPr sz="1200" cap="all" baseline="0">
                <a:solidFill>
                  <a:schemeClr val="accent5"/>
                </a:solidFill>
                <a:latin typeface="GE Inspira Sans" panose="020B0503060000000003" pitchFamily="34" charset="0"/>
              </a:defRPr>
            </a:lvl1pPr>
          </a:lstStyle>
          <a:p>
            <a:pPr marL="0" marR="0" lvl="0" indent="0" algn="l" defTabSz="914400" rtl="0" eaLnBrk="1" fontAlgn="auto" latinLnBrk="0" hangingPunct="1">
              <a:lnSpc>
                <a:spcPct val="95000"/>
              </a:lnSpc>
              <a:spcBef>
                <a:spcPts val="1200"/>
              </a:spcBef>
              <a:spcAft>
                <a:spcPts val="0"/>
              </a:spcAft>
              <a:buClrTx/>
              <a:buSzTx/>
              <a:buFont typeface="Arial" panose="020B0604020202020204" pitchFamily="34" charset="0"/>
              <a:buNone/>
              <a:tabLst/>
              <a:defRPr/>
            </a:pPr>
            <a:r>
              <a:rPr kumimoji="0" lang="en-US" sz="1200" b="0" i="0" u="none" strike="noStrike" kern="1200" cap="all" spc="0" normalizeH="0" baseline="0" noProof="0" dirty="0">
                <a:ln>
                  <a:noFill/>
                </a:ln>
                <a:solidFill>
                  <a:srgbClr val="878787"/>
                </a:solidFill>
                <a:effectLst/>
                <a:uLnTx/>
                <a:uFillTx/>
                <a:latin typeface="GE Inspira Sans"/>
                <a:ea typeface="+mn-ea"/>
                <a:cs typeface="+mn-cs"/>
              </a:rPr>
              <a:t>&lt;facility name, city, state, country, contributing physician/physicist&gt;</a:t>
            </a:r>
          </a:p>
        </p:txBody>
      </p:sp>
      <p:sp>
        <p:nvSpPr>
          <p:cNvPr id="19" name="Text Placeholder 18">
            <a:extLst>
              <a:ext uri="{FF2B5EF4-FFF2-40B4-BE49-F238E27FC236}">
                <a16:creationId xmlns:a16="http://schemas.microsoft.com/office/drawing/2014/main" id="{D9481122-DA57-4C96-ADF6-24CE54D8E069}"/>
              </a:ext>
            </a:extLst>
          </p:cNvPr>
          <p:cNvSpPr>
            <a:spLocks noGrp="1"/>
          </p:cNvSpPr>
          <p:nvPr>
            <p:ph type="body" sz="quarter" idx="19" hasCustomPrompt="1"/>
          </p:nvPr>
        </p:nvSpPr>
        <p:spPr>
          <a:xfrm>
            <a:off x="495300" y="490697"/>
            <a:ext cx="10515600" cy="457200"/>
          </a:xfrm>
        </p:spPr>
        <p:txBody>
          <a:bodyPr/>
          <a:lstStyle>
            <a:lvl1pPr marL="0" marR="0" indent="0" algn="l" defTabSz="914400" rtl="0" eaLnBrk="1" fontAlgn="auto" latinLnBrk="0" hangingPunct="1">
              <a:lnSpc>
                <a:spcPct val="90000"/>
              </a:lnSpc>
              <a:spcBef>
                <a:spcPct val="0"/>
              </a:spcBef>
              <a:spcAft>
                <a:spcPts val="0"/>
              </a:spcAft>
              <a:buClrTx/>
              <a:buSzTx/>
              <a:buFontTx/>
              <a:buNone/>
              <a:tabLst/>
              <a:defRPr sz="3200">
                <a:solidFill>
                  <a:schemeClr val="bg1"/>
                </a:solidFill>
                <a:latin typeface="GE Inspira Sans" panose="020B0503060000000003" pitchFamily="34" charset="0"/>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3200" b="0" i="0" u="none" strike="noStrike" kern="1200" cap="none" spc="0" normalizeH="0" baseline="0" noProof="0" dirty="0">
                <a:ln>
                  <a:noFill/>
                </a:ln>
                <a:solidFill>
                  <a:srgbClr val="FFFFFF"/>
                </a:solidFill>
                <a:effectLst/>
                <a:uLnTx/>
                <a:uFillTx/>
                <a:latin typeface="GE Inspira Sans"/>
                <a:ea typeface="+mn-ea"/>
                <a:cs typeface="+mn-cs"/>
              </a:rPr>
              <a:t>&lt;Study Name&gt;</a:t>
            </a:r>
          </a:p>
        </p:txBody>
      </p:sp>
      <p:sp>
        <p:nvSpPr>
          <p:cNvPr id="21" name="Text Placeholder 20">
            <a:extLst>
              <a:ext uri="{FF2B5EF4-FFF2-40B4-BE49-F238E27FC236}">
                <a16:creationId xmlns:a16="http://schemas.microsoft.com/office/drawing/2014/main" id="{E0B49145-25A9-4F91-81DF-FF211F3BF717}"/>
              </a:ext>
            </a:extLst>
          </p:cNvPr>
          <p:cNvSpPr>
            <a:spLocks noGrp="1"/>
          </p:cNvSpPr>
          <p:nvPr>
            <p:ph type="body" sz="quarter" idx="20" hasCustomPrompt="1"/>
          </p:nvPr>
        </p:nvSpPr>
        <p:spPr>
          <a:xfrm>
            <a:off x="367742" y="2061102"/>
            <a:ext cx="2312494" cy="1203945"/>
          </a:xfrm>
        </p:spPr>
        <p:txBody>
          <a:bodyPr>
            <a:normAutofit/>
          </a:bodyPr>
          <a:lstStyle>
            <a:lvl1pPr marL="0" marR="0" indent="0" algn="l" defTabSz="914400" rtl="0" eaLnBrk="1" fontAlgn="auto" latinLnBrk="0" hangingPunct="1">
              <a:lnSpc>
                <a:spcPct val="100000"/>
              </a:lnSpc>
              <a:spcBef>
                <a:spcPts val="0"/>
              </a:spcBef>
              <a:spcAft>
                <a:spcPts val="0"/>
              </a:spcAft>
              <a:buClrTx/>
              <a:buSzTx/>
              <a:buFontTx/>
              <a:buNone/>
              <a:tabLst>
                <a:tab pos="573088" algn="l"/>
              </a:tabLst>
              <a:defRPr sz="1200">
                <a:solidFill>
                  <a:schemeClr val="bg1"/>
                </a:solidFill>
                <a:latin typeface="GE Inspira Sans" panose="020B0503060000000003" pitchFamily="34" charset="0"/>
              </a:defRPr>
            </a:lvl1pPr>
          </a:lstStyle>
          <a:p>
            <a:pPr marL="0" marR="0" lvl="0" indent="0" algn="l" defTabSz="914400" rtl="0" eaLnBrk="1" fontAlgn="auto" latinLnBrk="0" hangingPunct="1">
              <a:lnSpc>
                <a:spcPct val="100000"/>
              </a:lnSpc>
              <a:spcBef>
                <a:spcPts val="0"/>
              </a:spcBef>
              <a:spcAft>
                <a:spcPts val="300"/>
              </a:spcAft>
              <a:buClrTx/>
              <a:buSzTx/>
              <a:buFontTx/>
              <a:buNone/>
              <a:tabLst/>
              <a:defRPr/>
            </a:pPr>
            <a:r>
              <a:rPr kumimoji="0" lang="en-US" sz="1200" b="0" i="0" u="none" strike="noStrike" kern="0" cap="none" spc="0" normalizeH="0" baseline="0" noProof="0" dirty="0">
                <a:ln>
                  <a:noFill/>
                </a:ln>
                <a:solidFill>
                  <a:prstClr val="white"/>
                </a:solidFill>
                <a:effectLst/>
                <a:uLnTx/>
                <a:uFillTx/>
                <a:latin typeface="GE Inspira Sans"/>
                <a:ea typeface="+mn-ea"/>
                <a:cs typeface="+mn-cs"/>
              </a:rPr>
              <a:t>&lt;Dose&gt; </a:t>
            </a:r>
            <a:r>
              <a:rPr kumimoji="0" lang="en-US" sz="1200" b="0" i="0" u="none" strike="noStrike" kern="0" cap="none" spc="0" normalizeH="0" baseline="0" noProof="0" dirty="0" err="1">
                <a:ln>
                  <a:noFill/>
                </a:ln>
                <a:solidFill>
                  <a:prstClr val="white"/>
                </a:solidFill>
                <a:effectLst/>
                <a:uLnTx/>
                <a:uFillTx/>
                <a:latin typeface="GE Inspira Sans"/>
                <a:ea typeface="+mn-ea"/>
                <a:cs typeface="+mn-cs"/>
              </a:rPr>
              <a:t>mCi</a:t>
            </a:r>
            <a:r>
              <a:rPr kumimoji="0" lang="en-US" sz="1200" b="0" i="0" u="none" strike="noStrike" kern="0" cap="none" spc="0" normalizeH="0" baseline="0" noProof="0" dirty="0">
                <a:ln>
                  <a:noFill/>
                </a:ln>
                <a:solidFill>
                  <a:prstClr val="white"/>
                </a:solidFill>
                <a:effectLst/>
                <a:uLnTx/>
                <a:uFillTx/>
                <a:latin typeface="GE Inspira Sans"/>
                <a:ea typeface="+mn-ea"/>
                <a:cs typeface="+mn-cs"/>
              </a:rPr>
              <a:t>/MBq &lt;Isotope&gt;</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0" cap="none" spc="0" normalizeH="0" baseline="0" noProof="0" dirty="0">
                <a:ln>
                  <a:noFill/>
                </a:ln>
                <a:solidFill>
                  <a:prstClr val="white"/>
                </a:solidFill>
                <a:effectLst/>
                <a:uLnTx/>
                <a:uFillTx/>
                <a:latin typeface="GE Inspira Sans"/>
                <a:ea typeface="+mn-ea"/>
                <a:cs typeface="+mn-cs"/>
              </a:rPr>
              <a:t>&lt;Acquisition&gt; &lt;X&gt; min</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0" cap="none" spc="0" normalizeH="0" baseline="0" noProof="0" dirty="0">
                <a:ln>
                  <a:noFill/>
                </a:ln>
                <a:solidFill>
                  <a:prstClr val="white"/>
                </a:solidFill>
                <a:effectLst/>
                <a:uLnTx/>
                <a:uFillTx/>
                <a:latin typeface="GE Inspira Sans"/>
                <a:ea typeface="+mn-ea"/>
                <a:cs typeface="+mn-cs"/>
              </a:rPr>
              <a:t>&lt;Acquisition&gt; &lt;X&gt; min</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0" cap="none" spc="0" normalizeH="0" baseline="0" noProof="0" dirty="0">
                <a:ln>
                  <a:noFill/>
                </a:ln>
                <a:solidFill>
                  <a:prstClr val="white"/>
                </a:solidFill>
                <a:effectLst/>
                <a:uLnTx/>
                <a:uFillTx/>
                <a:latin typeface="GE Inspira Sans"/>
                <a:ea typeface="+mn-ea"/>
                <a:cs typeface="+mn-cs"/>
              </a:rPr>
              <a:t>&lt;XXX&gt; kV</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0" cap="none" spc="0" normalizeH="0" baseline="0" noProof="0" dirty="0">
                <a:ln>
                  <a:noFill/>
                </a:ln>
                <a:solidFill>
                  <a:prstClr val="white"/>
                </a:solidFill>
                <a:effectLst/>
                <a:uLnTx/>
                <a:uFillTx/>
                <a:latin typeface="GE Inspira Sans"/>
                <a:ea typeface="+mn-ea"/>
                <a:cs typeface="+mn-cs"/>
              </a:rPr>
              <a:t>&lt;00&gt; mA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0" cap="none" spc="0" normalizeH="0" baseline="0" noProof="0" dirty="0">
                <a:ln>
                  <a:noFill/>
                </a:ln>
                <a:solidFill>
                  <a:prstClr val="white"/>
                </a:solidFill>
                <a:effectLst/>
                <a:uLnTx/>
                <a:uFillTx/>
                <a:latin typeface="GE Inspira Sans"/>
                <a:ea typeface="+mn-ea"/>
                <a:cs typeface="+mn-cs"/>
              </a:rPr>
              <a:t>CTDI &lt;X.XX&gt; </a:t>
            </a:r>
            <a:r>
              <a:rPr kumimoji="0" lang="en-US" sz="1200" b="0" i="0" u="none" strike="noStrike" kern="0" cap="none" spc="0" normalizeH="0" baseline="0" noProof="0" dirty="0" err="1">
                <a:ln>
                  <a:noFill/>
                </a:ln>
                <a:solidFill>
                  <a:prstClr val="white"/>
                </a:solidFill>
                <a:effectLst/>
                <a:uLnTx/>
                <a:uFillTx/>
                <a:latin typeface="GE Inspira Sans"/>
                <a:ea typeface="+mn-ea"/>
                <a:cs typeface="+mn-cs"/>
              </a:rPr>
              <a:t>mGY</a:t>
            </a:r>
            <a:endParaRPr kumimoji="0" lang="en-US" sz="1200" b="0" i="0" u="none" strike="noStrike" kern="0" cap="none" spc="0" normalizeH="0" baseline="0" noProof="0" dirty="0">
              <a:ln>
                <a:noFill/>
              </a:ln>
              <a:solidFill>
                <a:prstClr val="white"/>
              </a:solidFill>
              <a:effectLst/>
              <a:uLnTx/>
              <a:uFillTx/>
              <a:latin typeface="GE Inspira Sans"/>
              <a:ea typeface="+mn-ea"/>
              <a:cs typeface="+mn-cs"/>
            </a:endParaRPr>
          </a:p>
        </p:txBody>
      </p:sp>
      <p:sp>
        <p:nvSpPr>
          <p:cNvPr id="22" name="TextBox 21">
            <a:extLst>
              <a:ext uri="{FF2B5EF4-FFF2-40B4-BE49-F238E27FC236}">
                <a16:creationId xmlns:a16="http://schemas.microsoft.com/office/drawing/2014/main" id="{DCBB9C40-D424-414D-A5A5-051C78DB83CC}"/>
              </a:ext>
            </a:extLst>
          </p:cNvPr>
          <p:cNvSpPr txBox="1"/>
          <p:nvPr userDrawn="1"/>
        </p:nvSpPr>
        <p:spPr>
          <a:xfrm>
            <a:off x="277906" y="1820148"/>
            <a:ext cx="1039906" cy="322730"/>
          </a:xfrm>
          <a:prstGeom prst="rect">
            <a:avLst/>
          </a:prstGeom>
          <a:noFill/>
        </p:spPr>
        <p:txBody>
          <a:bodyPr wrap="none" rtlCol="0">
            <a:noAutofit/>
          </a:bodyPr>
          <a:lstStyle/>
          <a:p>
            <a:pPr algn="l">
              <a:spcBef>
                <a:spcPts val="1200"/>
              </a:spcBef>
            </a:pPr>
            <a:r>
              <a:rPr lang="en-US" sz="1200" u="sng" dirty="0">
                <a:solidFill>
                  <a:schemeClr val="tx2"/>
                </a:solidFill>
              </a:rPr>
              <a:t>ACQUISITION</a:t>
            </a:r>
          </a:p>
        </p:txBody>
      </p:sp>
      <p:sp>
        <p:nvSpPr>
          <p:cNvPr id="31" name="Freeform 5">
            <a:extLst>
              <a:ext uri="{FF2B5EF4-FFF2-40B4-BE49-F238E27FC236}">
                <a16:creationId xmlns:a16="http://schemas.microsoft.com/office/drawing/2014/main" id="{31196C92-B5AF-42A9-9776-D73302B0DD1F}"/>
              </a:ext>
            </a:extLst>
          </p:cNvPr>
          <p:cNvSpPr>
            <a:spLocks/>
          </p:cNvSpPr>
          <p:nvPr userDrawn="1"/>
        </p:nvSpPr>
        <p:spPr bwMode="auto">
          <a:xfrm>
            <a:off x="368027" y="1739790"/>
            <a:ext cx="486580" cy="45719"/>
          </a:xfrm>
          <a:custGeom>
            <a:avLst/>
            <a:gdLst>
              <a:gd name="T0" fmla="*/ 961 w 1006"/>
              <a:gd name="T1" fmla="*/ 90 h 90"/>
              <a:gd name="T2" fmla="*/ 961 w 1006"/>
              <a:gd name="T3" fmla="*/ 90 h 90"/>
              <a:gd name="T4" fmla="*/ 45 w 1006"/>
              <a:gd name="T5" fmla="*/ 90 h 90"/>
              <a:gd name="T6" fmla="*/ 0 w 1006"/>
              <a:gd name="T7" fmla="*/ 44 h 90"/>
              <a:gd name="T8" fmla="*/ 45 w 1006"/>
              <a:gd name="T9" fmla="*/ 0 h 90"/>
              <a:gd name="T10" fmla="*/ 961 w 1006"/>
              <a:gd name="T11" fmla="*/ 0 h 90"/>
              <a:gd name="T12" fmla="*/ 1006 w 1006"/>
              <a:gd name="T13" fmla="*/ 44 h 90"/>
              <a:gd name="T14" fmla="*/ 961 w 1006"/>
              <a:gd name="T15" fmla="*/ 90 h 9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006" h="90">
                <a:moveTo>
                  <a:pt x="961" y="90"/>
                </a:moveTo>
                <a:lnTo>
                  <a:pt x="961" y="90"/>
                </a:lnTo>
                <a:lnTo>
                  <a:pt x="45" y="90"/>
                </a:lnTo>
                <a:cubicBezTo>
                  <a:pt x="20" y="90"/>
                  <a:pt x="0" y="69"/>
                  <a:pt x="0" y="44"/>
                </a:cubicBezTo>
                <a:cubicBezTo>
                  <a:pt x="0" y="20"/>
                  <a:pt x="20" y="0"/>
                  <a:pt x="45" y="0"/>
                </a:cubicBezTo>
                <a:lnTo>
                  <a:pt x="961" y="0"/>
                </a:lnTo>
                <a:cubicBezTo>
                  <a:pt x="985" y="0"/>
                  <a:pt x="1006" y="20"/>
                  <a:pt x="1006" y="44"/>
                </a:cubicBezTo>
                <a:cubicBezTo>
                  <a:pt x="1006" y="69"/>
                  <a:pt x="985" y="90"/>
                  <a:pt x="961" y="90"/>
                </a:cubicBezTo>
                <a:close/>
              </a:path>
            </a:pathLst>
          </a:custGeom>
          <a:solidFill>
            <a:schemeClr val="bg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32" name="TextBox 31">
            <a:extLst>
              <a:ext uri="{FF2B5EF4-FFF2-40B4-BE49-F238E27FC236}">
                <a16:creationId xmlns:a16="http://schemas.microsoft.com/office/drawing/2014/main" id="{0808A6EE-B18B-47B2-B0F0-569753EA02B7}"/>
              </a:ext>
            </a:extLst>
          </p:cNvPr>
          <p:cNvSpPr txBox="1"/>
          <p:nvPr userDrawn="1"/>
        </p:nvSpPr>
        <p:spPr>
          <a:xfrm>
            <a:off x="403413" y="166352"/>
            <a:ext cx="1362636" cy="264459"/>
          </a:xfrm>
          <a:prstGeom prst="rect">
            <a:avLst/>
          </a:prstGeom>
          <a:noFill/>
        </p:spPr>
        <p:txBody>
          <a:bodyPr wrap="none" rtlCol="0">
            <a:noAutofit/>
          </a:bodyPr>
          <a:lstStyle/>
          <a:p>
            <a:pPr algn="l">
              <a:spcBef>
                <a:spcPts val="1200"/>
              </a:spcBef>
            </a:pPr>
            <a:r>
              <a:rPr lang="en-US" sz="1200" dirty="0">
                <a:solidFill>
                  <a:schemeClr val="accent5"/>
                </a:solidFill>
              </a:rPr>
              <a:t>IMAGES COURTESY</a:t>
            </a:r>
          </a:p>
        </p:txBody>
      </p:sp>
    </p:spTree>
    <p:extLst>
      <p:ext uri="{BB962C8B-B14F-4D97-AF65-F5344CB8AC3E}">
        <p14:creationId xmlns:p14="http://schemas.microsoft.com/office/powerpoint/2010/main" val="182373302"/>
      </p:ext>
    </p:extLst>
  </p:cSld>
  <p:clrMapOvr>
    <a:overrideClrMapping bg1="lt1" tx1="dk1" bg2="lt2" tx2="dk2" accent1="accent1" accent2="accent2" accent3="accent3" accent4="accent4" accent5="accent5" accent6="accent6" hlink="hlink" folHlink="folHlink"/>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showMasterSp="0" preserve="1" userDrawn="1">
  <p:cSld name="4_Clinical Image Slide_white logo">
    <p:bg>
      <p:bgPr>
        <a:solidFill>
          <a:srgbClr val="000000">
            <a:alpha val="99000"/>
          </a:srgbClr>
        </a:solidFill>
        <a:effectLst/>
      </p:bgPr>
    </p:bg>
    <p:spTree>
      <p:nvGrpSpPr>
        <p:cNvPr id="1" name=""/>
        <p:cNvGrpSpPr/>
        <p:nvPr/>
      </p:nvGrpSpPr>
      <p:grpSpPr>
        <a:xfrm>
          <a:off x="0" y="0"/>
          <a:ext cx="0" cy="0"/>
          <a:chOff x="0" y="0"/>
          <a:chExt cx="0" cy="0"/>
        </a:xfrm>
      </p:grpSpPr>
      <p:sp>
        <p:nvSpPr>
          <p:cNvPr id="15" name="Text Placeholder 14">
            <a:extLst>
              <a:ext uri="{FF2B5EF4-FFF2-40B4-BE49-F238E27FC236}">
                <a16:creationId xmlns:a16="http://schemas.microsoft.com/office/drawing/2014/main" id="{42B89D84-B2B9-4388-B961-BEF9B28ADBA7}"/>
              </a:ext>
            </a:extLst>
          </p:cNvPr>
          <p:cNvSpPr>
            <a:spLocks noGrp="1"/>
          </p:cNvSpPr>
          <p:nvPr>
            <p:ph type="body" sz="quarter" idx="17" hasCustomPrompt="1"/>
          </p:nvPr>
        </p:nvSpPr>
        <p:spPr>
          <a:xfrm>
            <a:off x="367163" y="1262184"/>
            <a:ext cx="2295144" cy="484632"/>
          </a:xfrm>
        </p:spPr>
        <p:txBody>
          <a:bodyPr/>
          <a:lstStyle>
            <a:lvl1pPr>
              <a:defRPr>
                <a:solidFill>
                  <a:schemeClr val="bg1"/>
                </a:solidFill>
              </a:defRPr>
            </a:lvl1pPr>
          </a:lstStyle>
          <a:p>
            <a:pPr lvl="0"/>
            <a:r>
              <a:rPr kumimoji="0" lang="en-US" sz="2400" b="0" i="0" u="none" strike="noStrike" kern="0" cap="none" spc="0" normalizeH="0" baseline="0" noProof="0" dirty="0">
                <a:ln>
                  <a:noFill/>
                </a:ln>
                <a:solidFill>
                  <a:prstClr val="white"/>
                </a:solidFill>
                <a:effectLst/>
                <a:uLnTx/>
                <a:uFillTx/>
                <a:latin typeface="GE Inspira Sans"/>
                <a:ea typeface="+mn-ea"/>
                <a:cs typeface="+mn-cs"/>
              </a:rPr>
              <a:t>&lt;System Name&gt;</a:t>
            </a:r>
            <a:endParaRPr lang="en-US" dirty="0"/>
          </a:p>
        </p:txBody>
      </p:sp>
      <p:sp>
        <p:nvSpPr>
          <p:cNvPr id="3" name="Footer Placeholder 2">
            <a:extLst>
              <a:ext uri="{FF2B5EF4-FFF2-40B4-BE49-F238E27FC236}">
                <a16:creationId xmlns:a16="http://schemas.microsoft.com/office/drawing/2014/main" id="{7C366190-A8E4-4044-B087-73F009582AE9}"/>
              </a:ext>
            </a:extLst>
          </p:cNvPr>
          <p:cNvSpPr>
            <a:spLocks noGrp="1"/>
          </p:cNvSpPr>
          <p:nvPr>
            <p:ph type="ftr" sz="quarter" idx="15"/>
          </p:nvPr>
        </p:nvSpPr>
        <p:spPr>
          <a:xfrm>
            <a:off x="515939" y="6374282"/>
            <a:ext cx="3983325" cy="365125"/>
          </a:xfrm>
        </p:spPr>
        <p:txBody>
          <a:bodyPr/>
          <a:lstStyle>
            <a:lvl1pPr>
              <a:defRPr>
                <a:solidFill>
                  <a:schemeClr val="bg1"/>
                </a:solidFill>
              </a:defRPr>
            </a:lvl1pPr>
          </a:lstStyle>
          <a:p>
            <a:pPr marL="179388" indent="-179388"/>
            <a:r>
              <a:rPr lang="en-US" dirty="0"/>
              <a:t>Presentation Template Title Example </a:t>
            </a:r>
          </a:p>
        </p:txBody>
      </p:sp>
      <p:sp>
        <p:nvSpPr>
          <p:cNvPr id="4" name="Slide Number Placeholder 3">
            <a:extLst>
              <a:ext uri="{FF2B5EF4-FFF2-40B4-BE49-F238E27FC236}">
                <a16:creationId xmlns:a16="http://schemas.microsoft.com/office/drawing/2014/main" id="{CA760F0D-CE81-A345-8AC1-A06034C67D63}"/>
              </a:ext>
            </a:extLst>
          </p:cNvPr>
          <p:cNvSpPr>
            <a:spLocks noGrp="1"/>
          </p:cNvSpPr>
          <p:nvPr>
            <p:ph type="sldNum" sz="quarter" idx="16"/>
          </p:nvPr>
        </p:nvSpPr>
        <p:spPr/>
        <p:txBody>
          <a:bodyPr/>
          <a:lstStyle>
            <a:lvl1pPr>
              <a:defRPr>
                <a:solidFill>
                  <a:schemeClr val="bg1"/>
                </a:solidFill>
              </a:defRPr>
            </a:lvl1pPr>
          </a:lstStyle>
          <a:p>
            <a:fld id="{14719505-AD43-774F-936C-A3AE71DD4EEA}" type="slidenum">
              <a:rPr lang="en-GB" smtClean="0"/>
              <a:pPr/>
              <a:t>‹#›</a:t>
            </a:fld>
            <a:endParaRPr lang="en-GB" dirty="0"/>
          </a:p>
        </p:txBody>
      </p:sp>
      <p:sp>
        <p:nvSpPr>
          <p:cNvPr id="11" name="Freeform 5">
            <a:extLst>
              <a:ext uri="{FF2B5EF4-FFF2-40B4-BE49-F238E27FC236}">
                <a16:creationId xmlns:a16="http://schemas.microsoft.com/office/drawing/2014/main" id="{E79026A0-F671-4BF4-95E4-D088728E58DC}"/>
              </a:ext>
            </a:extLst>
          </p:cNvPr>
          <p:cNvSpPr>
            <a:spLocks noEditPoints="1"/>
          </p:cNvSpPr>
          <p:nvPr userDrawn="1"/>
        </p:nvSpPr>
        <p:spPr bwMode="auto">
          <a:xfrm>
            <a:off x="11265933" y="514352"/>
            <a:ext cx="410130" cy="409891"/>
          </a:xfrm>
          <a:custGeom>
            <a:avLst/>
            <a:gdLst>
              <a:gd name="T0" fmla="*/ 2386 w 5760"/>
              <a:gd name="T1" fmla="*/ 3095 h 5760"/>
              <a:gd name="T2" fmla="*/ 1754 w 5760"/>
              <a:gd name="T3" fmla="*/ 4131 h 5760"/>
              <a:gd name="T4" fmla="*/ 2386 w 5760"/>
              <a:gd name="T5" fmla="*/ 3095 h 5760"/>
              <a:gd name="T6" fmla="*/ 2480 w 5760"/>
              <a:gd name="T7" fmla="*/ 1601 h 5760"/>
              <a:gd name="T8" fmla="*/ 2019 w 5760"/>
              <a:gd name="T9" fmla="*/ 2248 h 5760"/>
              <a:gd name="T10" fmla="*/ 2480 w 5760"/>
              <a:gd name="T11" fmla="*/ 1601 h 5760"/>
              <a:gd name="T12" fmla="*/ 3894 w 5760"/>
              <a:gd name="T13" fmla="*/ 1634 h 5760"/>
              <a:gd name="T14" fmla="*/ 3527 w 5760"/>
              <a:gd name="T15" fmla="*/ 2129 h 5760"/>
              <a:gd name="T16" fmla="*/ 3894 w 5760"/>
              <a:gd name="T17" fmla="*/ 1634 h 5760"/>
              <a:gd name="T18" fmla="*/ 4482 w 5760"/>
              <a:gd name="T19" fmla="*/ 3645 h 5760"/>
              <a:gd name="T20" fmla="*/ 2889 w 5760"/>
              <a:gd name="T21" fmla="*/ 3501 h 5760"/>
              <a:gd name="T22" fmla="*/ 3375 w 5760"/>
              <a:gd name="T23" fmla="*/ 2488 h 5760"/>
              <a:gd name="T24" fmla="*/ 2536 w 5760"/>
              <a:gd name="T25" fmla="*/ 3678 h 5760"/>
              <a:gd name="T26" fmla="*/ 1293 w 5760"/>
              <a:gd name="T27" fmla="*/ 3916 h 5760"/>
              <a:gd name="T28" fmla="*/ 2417 w 5760"/>
              <a:gd name="T29" fmla="*/ 2830 h 5760"/>
              <a:gd name="T30" fmla="*/ 2121 w 5760"/>
              <a:gd name="T31" fmla="*/ 2791 h 5760"/>
              <a:gd name="T32" fmla="*/ 1387 w 5760"/>
              <a:gd name="T33" fmla="*/ 2065 h 5760"/>
              <a:gd name="T34" fmla="*/ 1643 w 5760"/>
              <a:gd name="T35" fmla="*/ 1794 h 5760"/>
              <a:gd name="T36" fmla="*/ 1779 w 5760"/>
              <a:gd name="T37" fmla="*/ 2272 h 5760"/>
              <a:gd name="T38" fmla="*/ 2712 w 5760"/>
              <a:gd name="T39" fmla="*/ 1579 h 5760"/>
              <a:gd name="T40" fmla="*/ 2170 w 5760"/>
              <a:gd name="T41" fmla="*/ 2592 h 5760"/>
              <a:gd name="T42" fmla="*/ 2817 w 5760"/>
              <a:gd name="T43" fmla="*/ 1985 h 5760"/>
              <a:gd name="T44" fmla="*/ 2688 w 5760"/>
              <a:gd name="T45" fmla="*/ 2463 h 5760"/>
              <a:gd name="T46" fmla="*/ 3295 w 5760"/>
              <a:gd name="T47" fmla="*/ 2297 h 5760"/>
              <a:gd name="T48" fmla="*/ 3853 w 5760"/>
              <a:gd name="T49" fmla="*/ 1322 h 5760"/>
              <a:gd name="T50" fmla="*/ 3574 w 5760"/>
              <a:gd name="T51" fmla="*/ 2352 h 5760"/>
              <a:gd name="T52" fmla="*/ 3900 w 5760"/>
              <a:gd name="T53" fmla="*/ 2471 h 5760"/>
              <a:gd name="T54" fmla="*/ 3861 w 5760"/>
              <a:gd name="T55" fmla="*/ 2728 h 5760"/>
              <a:gd name="T56" fmla="*/ 3182 w 5760"/>
              <a:gd name="T57" fmla="*/ 3468 h 5760"/>
              <a:gd name="T58" fmla="*/ 4203 w 5760"/>
              <a:gd name="T59" fmla="*/ 3645 h 5760"/>
              <a:gd name="T60" fmla="*/ 3750 w 5760"/>
              <a:gd name="T61" fmla="*/ 3429 h 5760"/>
              <a:gd name="T62" fmla="*/ 3750 w 5760"/>
              <a:gd name="T63" fmla="*/ 3813 h 5760"/>
              <a:gd name="T64" fmla="*/ 3949 w 5760"/>
              <a:gd name="T65" fmla="*/ 3015 h 5760"/>
              <a:gd name="T66" fmla="*/ 4482 w 5760"/>
              <a:gd name="T67" fmla="*/ 3645 h 5760"/>
              <a:gd name="T68" fmla="*/ 5449 w 5760"/>
              <a:gd name="T69" fmla="*/ 2880 h 5760"/>
              <a:gd name="T70" fmla="*/ 3406 w 5760"/>
              <a:gd name="T71" fmla="*/ 621 h 5760"/>
              <a:gd name="T72" fmla="*/ 2513 w 5760"/>
              <a:gd name="T73" fmla="*/ 693 h 5760"/>
              <a:gd name="T74" fmla="*/ 3685 w 5760"/>
              <a:gd name="T75" fmla="*/ 469 h 5760"/>
              <a:gd name="T76" fmla="*/ 2880 w 5760"/>
              <a:gd name="T77" fmla="*/ 309 h 5760"/>
              <a:gd name="T78" fmla="*/ 622 w 5760"/>
              <a:gd name="T79" fmla="*/ 2352 h 5760"/>
              <a:gd name="T80" fmla="*/ 694 w 5760"/>
              <a:gd name="T81" fmla="*/ 3247 h 5760"/>
              <a:gd name="T82" fmla="*/ 462 w 5760"/>
              <a:gd name="T83" fmla="*/ 2073 h 5760"/>
              <a:gd name="T84" fmla="*/ 310 w 5760"/>
              <a:gd name="T85" fmla="*/ 2880 h 5760"/>
              <a:gd name="T86" fmla="*/ 2353 w 5760"/>
              <a:gd name="T87" fmla="*/ 5144 h 5760"/>
              <a:gd name="T88" fmla="*/ 3248 w 5760"/>
              <a:gd name="T89" fmla="*/ 5072 h 5760"/>
              <a:gd name="T90" fmla="*/ 2074 w 5760"/>
              <a:gd name="T91" fmla="*/ 5296 h 5760"/>
              <a:gd name="T92" fmla="*/ 2880 w 5760"/>
              <a:gd name="T93" fmla="*/ 5448 h 5760"/>
              <a:gd name="T94" fmla="*/ 5137 w 5760"/>
              <a:gd name="T95" fmla="*/ 3413 h 5760"/>
              <a:gd name="T96" fmla="*/ 5065 w 5760"/>
              <a:gd name="T97" fmla="*/ 2512 h 5760"/>
              <a:gd name="T98" fmla="*/ 5297 w 5760"/>
              <a:gd name="T99" fmla="*/ 3692 h 5760"/>
              <a:gd name="T100" fmla="*/ 5449 w 5760"/>
              <a:gd name="T101" fmla="*/ 2880 h 5760"/>
              <a:gd name="T102" fmla="*/ 5623 w 5760"/>
              <a:gd name="T103" fmla="*/ 2880 h 5760"/>
              <a:gd name="T104" fmla="*/ 2880 w 5760"/>
              <a:gd name="T105" fmla="*/ 5622 h 5760"/>
              <a:gd name="T106" fmla="*/ 2880 w 5760"/>
              <a:gd name="T107" fmla="*/ 135 h 5760"/>
              <a:gd name="T108" fmla="*/ 5623 w 5760"/>
              <a:gd name="T109" fmla="*/ 2880 h 5760"/>
              <a:gd name="T110" fmla="*/ 5760 w 5760"/>
              <a:gd name="T111" fmla="*/ 2880 h 5760"/>
              <a:gd name="T112" fmla="*/ 0 w 5760"/>
              <a:gd name="T113" fmla="*/ 2880 h 5760"/>
              <a:gd name="T114" fmla="*/ 5760 w 5760"/>
              <a:gd name="T115" fmla="*/ 2880 h 57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5760" h="5760">
                <a:moveTo>
                  <a:pt x="2386" y="3095"/>
                </a:moveTo>
                <a:lnTo>
                  <a:pt x="2386" y="3095"/>
                </a:lnTo>
                <a:cubicBezTo>
                  <a:pt x="2027" y="3269"/>
                  <a:pt x="1572" y="3581"/>
                  <a:pt x="1572" y="3924"/>
                </a:cubicBezTo>
                <a:cubicBezTo>
                  <a:pt x="1572" y="4051"/>
                  <a:pt x="1635" y="4131"/>
                  <a:pt x="1754" y="4131"/>
                </a:cubicBezTo>
                <a:cubicBezTo>
                  <a:pt x="2105" y="4131"/>
                  <a:pt x="2320" y="3573"/>
                  <a:pt x="2386" y="3095"/>
                </a:cubicBezTo>
                <a:lnTo>
                  <a:pt x="2386" y="3095"/>
                </a:lnTo>
                <a:close/>
                <a:moveTo>
                  <a:pt x="2480" y="1601"/>
                </a:moveTo>
                <a:lnTo>
                  <a:pt x="2480" y="1601"/>
                </a:lnTo>
                <a:cubicBezTo>
                  <a:pt x="2480" y="1563"/>
                  <a:pt x="2458" y="1546"/>
                  <a:pt x="2425" y="1546"/>
                </a:cubicBezTo>
                <a:cubicBezTo>
                  <a:pt x="2257" y="1546"/>
                  <a:pt x="2019" y="1985"/>
                  <a:pt x="2019" y="2248"/>
                </a:cubicBezTo>
                <a:cubicBezTo>
                  <a:pt x="2281" y="2104"/>
                  <a:pt x="2480" y="1778"/>
                  <a:pt x="2480" y="1601"/>
                </a:cubicBezTo>
                <a:lnTo>
                  <a:pt x="2480" y="1601"/>
                </a:lnTo>
                <a:close/>
                <a:moveTo>
                  <a:pt x="3894" y="1634"/>
                </a:moveTo>
                <a:lnTo>
                  <a:pt x="3894" y="1634"/>
                </a:lnTo>
                <a:cubicBezTo>
                  <a:pt x="3894" y="1595"/>
                  <a:pt x="3885" y="1546"/>
                  <a:pt x="3836" y="1546"/>
                </a:cubicBezTo>
                <a:cubicBezTo>
                  <a:pt x="3717" y="1546"/>
                  <a:pt x="3527" y="1803"/>
                  <a:pt x="3527" y="2129"/>
                </a:cubicBezTo>
                <a:cubicBezTo>
                  <a:pt x="3765" y="1921"/>
                  <a:pt x="3894" y="1745"/>
                  <a:pt x="3894" y="1634"/>
                </a:cubicBezTo>
                <a:lnTo>
                  <a:pt x="3894" y="1634"/>
                </a:lnTo>
                <a:close/>
                <a:moveTo>
                  <a:pt x="4482" y="3645"/>
                </a:moveTo>
                <a:lnTo>
                  <a:pt x="4482" y="3645"/>
                </a:lnTo>
                <a:cubicBezTo>
                  <a:pt x="4482" y="4004"/>
                  <a:pt x="4173" y="4379"/>
                  <a:pt x="3717" y="4379"/>
                </a:cubicBezTo>
                <a:cubicBezTo>
                  <a:pt x="3168" y="4379"/>
                  <a:pt x="2889" y="3916"/>
                  <a:pt x="2889" y="3501"/>
                </a:cubicBezTo>
                <a:cubicBezTo>
                  <a:pt x="2889" y="2919"/>
                  <a:pt x="3287" y="2672"/>
                  <a:pt x="3455" y="2584"/>
                </a:cubicBezTo>
                <a:cubicBezTo>
                  <a:pt x="3422" y="2559"/>
                  <a:pt x="3397" y="2529"/>
                  <a:pt x="3375" y="2488"/>
                </a:cubicBezTo>
                <a:cubicBezTo>
                  <a:pt x="3182" y="2623"/>
                  <a:pt x="3008" y="2744"/>
                  <a:pt x="2640" y="2951"/>
                </a:cubicBezTo>
                <a:cubicBezTo>
                  <a:pt x="2624" y="3206"/>
                  <a:pt x="2601" y="3485"/>
                  <a:pt x="2536" y="3678"/>
                </a:cubicBezTo>
                <a:cubicBezTo>
                  <a:pt x="2400" y="4084"/>
                  <a:pt x="2121" y="4379"/>
                  <a:pt x="1754" y="4379"/>
                </a:cubicBezTo>
                <a:cubicBezTo>
                  <a:pt x="1444" y="4379"/>
                  <a:pt x="1293" y="4155"/>
                  <a:pt x="1293" y="3916"/>
                </a:cubicBezTo>
                <a:cubicBezTo>
                  <a:pt x="1293" y="3741"/>
                  <a:pt x="1395" y="3518"/>
                  <a:pt x="1580" y="3349"/>
                </a:cubicBezTo>
                <a:cubicBezTo>
                  <a:pt x="1812" y="3142"/>
                  <a:pt x="2066" y="3015"/>
                  <a:pt x="2417" y="2830"/>
                </a:cubicBezTo>
                <a:cubicBezTo>
                  <a:pt x="2425" y="2783"/>
                  <a:pt x="2433" y="2736"/>
                  <a:pt x="2442" y="2678"/>
                </a:cubicBezTo>
                <a:cubicBezTo>
                  <a:pt x="2353" y="2758"/>
                  <a:pt x="2226" y="2791"/>
                  <a:pt x="2121" y="2791"/>
                </a:cubicBezTo>
                <a:cubicBezTo>
                  <a:pt x="1955" y="2791"/>
                  <a:pt x="1818" y="2648"/>
                  <a:pt x="1787" y="2496"/>
                </a:cubicBezTo>
                <a:cubicBezTo>
                  <a:pt x="1563" y="2480"/>
                  <a:pt x="1395" y="2320"/>
                  <a:pt x="1387" y="2065"/>
                </a:cubicBezTo>
                <a:cubicBezTo>
                  <a:pt x="1387" y="1882"/>
                  <a:pt x="1459" y="1723"/>
                  <a:pt x="1580" y="1723"/>
                </a:cubicBezTo>
                <a:cubicBezTo>
                  <a:pt x="1627" y="1723"/>
                  <a:pt x="1643" y="1762"/>
                  <a:pt x="1643" y="1794"/>
                </a:cubicBezTo>
                <a:cubicBezTo>
                  <a:pt x="1643" y="1825"/>
                  <a:pt x="1602" y="1930"/>
                  <a:pt x="1602" y="2032"/>
                </a:cubicBezTo>
                <a:cubicBezTo>
                  <a:pt x="1602" y="2137"/>
                  <a:pt x="1652" y="2272"/>
                  <a:pt x="1779" y="2272"/>
                </a:cubicBezTo>
                <a:cubicBezTo>
                  <a:pt x="1779" y="1858"/>
                  <a:pt x="2082" y="1322"/>
                  <a:pt x="2442" y="1322"/>
                </a:cubicBezTo>
                <a:cubicBezTo>
                  <a:pt x="2680" y="1322"/>
                  <a:pt x="2712" y="1499"/>
                  <a:pt x="2712" y="1579"/>
                </a:cubicBezTo>
                <a:cubicBezTo>
                  <a:pt x="2712" y="1954"/>
                  <a:pt x="2337" y="2369"/>
                  <a:pt x="2033" y="2471"/>
                </a:cubicBezTo>
                <a:cubicBezTo>
                  <a:pt x="2042" y="2504"/>
                  <a:pt x="2074" y="2592"/>
                  <a:pt x="2170" y="2592"/>
                </a:cubicBezTo>
                <a:cubicBezTo>
                  <a:pt x="2290" y="2592"/>
                  <a:pt x="2433" y="2480"/>
                  <a:pt x="2505" y="2391"/>
                </a:cubicBezTo>
                <a:cubicBezTo>
                  <a:pt x="2536" y="2225"/>
                  <a:pt x="2657" y="1985"/>
                  <a:pt x="2817" y="1985"/>
                </a:cubicBezTo>
                <a:cubicBezTo>
                  <a:pt x="2880" y="1985"/>
                  <a:pt x="2911" y="2032"/>
                  <a:pt x="2911" y="2090"/>
                </a:cubicBezTo>
                <a:cubicBezTo>
                  <a:pt x="2911" y="2209"/>
                  <a:pt x="2784" y="2361"/>
                  <a:pt x="2688" y="2463"/>
                </a:cubicBezTo>
                <a:cubicBezTo>
                  <a:pt x="2673" y="2543"/>
                  <a:pt x="2665" y="2631"/>
                  <a:pt x="2665" y="2703"/>
                </a:cubicBezTo>
                <a:cubicBezTo>
                  <a:pt x="2944" y="2535"/>
                  <a:pt x="3088" y="2449"/>
                  <a:pt x="3295" y="2297"/>
                </a:cubicBezTo>
                <a:cubicBezTo>
                  <a:pt x="3279" y="2242"/>
                  <a:pt x="3279" y="2176"/>
                  <a:pt x="3279" y="2112"/>
                </a:cubicBezTo>
                <a:cubicBezTo>
                  <a:pt x="3279" y="1739"/>
                  <a:pt x="3527" y="1322"/>
                  <a:pt x="3853" y="1322"/>
                </a:cubicBezTo>
                <a:cubicBezTo>
                  <a:pt x="4037" y="1322"/>
                  <a:pt x="4131" y="1452"/>
                  <a:pt x="4131" y="1595"/>
                </a:cubicBezTo>
                <a:cubicBezTo>
                  <a:pt x="4131" y="1866"/>
                  <a:pt x="3900" y="2104"/>
                  <a:pt x="3574" y="2352"/>
                </a:cubicBezTo>
                <a:cubicBezTo>
                  <a:pt x="3599" y="2416"/>
                  <a:pt x="3637" y="2471"/>
                  <a:pt x="3701" y="2504"/>
                </a:cubicBezTo>
                <a:cubicBezTo>
                  <a:pt x="3709" y="2488"/>
                  <a:pt x="3813" y="2471"/>
                  <a:pt x="3900" y="2471"/>
                </a:cubicBezTo>
                <a:cubicBezTo>
                  <a:pt x="3996" y="2471"/>
                  <a:pt x="4131" y="2496"/>
                  <a:pt x="4131" y="2592"/>
                </a:cubicBezTo>
                <a:cubicBezTo>
                  <a:pt x="4131" y="2703"/>
                  <a:pt x="3980" y="2728"/>
                  <a:pt x="3861" y="2728"/>
                </a:cubicBezTo>
                <a:cubicBezTo>
                  <a:pt x="3797" y="2736"/>
                  <a:pt x="3693" y="2711"/>
                  <a:pt x="3693" y="2711"/>
                </a:cubicBezTo>
                <a:cubicBezTo>
                  <a:pt x="3518" y="2758"/>
                  <a:pt x="3182" y="2959"/>
                  <a:pt x="3182" y="3468"/>
                </a:cubicBezTo>
                <a:cubicBezTo>
                  <a:pt x="3182" y="3813"/>
                  <a:pt x="3397" y="4131"/>
                  <a:pt x="3734" y="4131"/>
                </a:cubicBezTo>
                <a:cubicBezTo>
                  <a:pt x="3988" y="4131"/>
                  <a:pt x="4195" y="3940"/>
                  <a:pt x="4203" y="3645"/>
                </a:cubicBezTo>
                <a:cubicBezTo>
                  <a:pt x="4204" y="3454"/>
                  <a:pt x="4123" y="3253"/>
                  <a:pt x="3933" y="3253"/>
                </a:cubicBezTo>
                <a:cubicBezTo>
                  <a:pt x="3836" y="3253"/>
                  <a:pt x="3750" y="3325"/>
                  <a:pt x="3750" y="3429"/>
                </a:cubicBezTo>
                <a:cubicBezTo>
                  <a:pt x="3742" y="3589"/>
                  <a:pt x="3861" y="3606"/>
                  <a:pt x="3861" y="3708"/>
                </a:cubicBezTo>
                <a:cubicBezTo>
                  <a:pt x="3861" y="3780"/>
                  <a:pt x="3806" y="3813"/>
                  <a:pt x="3750" y="3813"/>
                </a:cubicBezTo>
                <a:cubicBezTo>
                  <a:pt x="3590" y="3813"/>
                  <a:pt x="3469" y="3653"/>
                  <a:pt x="3469" y="3454"/>
                </a:cubicBezTo>
                <a:cubicBezTo>
                  <a:pt x="3469" y="3214"/>
                  <a:pt x="3678" y="3015"/>
                  <a:pt x="3949" y="3015"/>
                </a:cubicBezTo>
                <a:cubicBezTo>
                  <a:pt x="4300" y="3015"/>
                  <a:pt x="4482" y="3319"/>
                  <a:pt x="4482" y="3645"/>
                </a:cubicBezTo>
                <a:lnTo>
                  <a:pt x="4482" y="3645"/>
                </a:lnTo>
                <a:close/>
                <a:moveTo>
                  <a:pt x="5449" y="2880"/>
                </a:moveTo>
                <a:lnTo>
                  <a:pt x="5449" y="2880"/>
                </a:lnTo>
                <a:cubicBezTo>
                  <a:pt x="5449" y="1969"/>
                  <a:pt x="4985" y="1027"/>
                  <a:pt x="3988" y="726"/>
                </a:cubicBezTo>
                <a:cubicBezTo>
                  <a:pt x="3781" y="662"/>
                  <a:pt x="3607" y="621"/>
                  <a:pt x="3406" y="621"/>
                </a:cubicBezTo>
                <a:cubicBezTo>
                  <a:pt x="2944" y="621"/>
                  <a:pt x="2928" y="884"/>
                  <a:pt x="2712" y="884"/>
                </a:cubicBezTo>
                <a:cubicBezTo>
                  <a:pt x="2593" y="884"/>
                  <a:pt x="2513" y="798"/>
                  <a:pt x="2513" y="693"/>
                </a:cubicBezTo>
                <a:cubicBezTo>
                  <a:pt x="2513" y="510"/>
                  <a:pt x="2729" y="367"/>
                  <a:pt x="3071" y="367"/>
                </a:cubicBezTo>
                <a:cubicBezTo>
                  <a:pt x="3391" y="367"/>
                  <a:pt x="3637" y="447"/>
                  <a:pt x="3685" y="469"/>
                </a:cubicBezTo>
                <a:lnTo>
                  <a:pt x="3693" y="447"/>
                </a:lnTo>
                <a:cubicBezTo>
                  <a:pt x="3607" y="414"/>
                  <a:pt x="3303" y="309"/>
                  <a:pt x="2880" y="309"/>
                </a:cubicBezTo>
                <a:cubicBezTo>
                  <a:pt x="1961" y="309"/>
                  <a:pt x="1028" y="781"/>
                  <a:pt x="727" y="1770"/>
                </a:cubicBezTo>
                <a:cubicBezTo>
                  <a:pt x="663" y="1977"/>
                  <a:pt x="622" y="2154"/>
                  <a:pt x="622" y="2352"/>
                </a:cubicBezTo>
                <a:cubicBezTo>
                  <a:pt x="622" y="2816"/>
                  <a:pt x="885" y="2838"/>
                  <a:pt x="885" y="3054"/>
                </a:cubicBezTo>
                <a:cubicBezTo>
                  <a:pt x="885" y="3167"/>
                  <a:pt x="798" y="3247"/>
                  <a:pt x="694" y="3247"/>
                </a:cubicBezTo>
                <a:cubicBezTo>
                  <a:pt x="511" y="3247"/>
                  <a:pt x="368" y="3037"/>
                  <a:pt x="368" y="2687"/>
                </a:cubicBezTo>
                <a:cubicBezTo>
                  <a:pt x="368" y="2369"/>
                  <a:pt x="448" y="2121"/>
                  <a:pt x="462" y="2073"/>
                </a:cubicBezTo>
                <a:lnTo>
                  <a:pt x="440" y="2065"/>
                </a:lnTo>
                <a:cubicBezTo>
                  <a:pt x="415" y="2161"/>
                  <a:pt x="310" y="2457"/>
                  <a:pt x="310" y="2880"/>
                </a:cubicBezTo>
                <a:cubicBezTo>
                  <a:pt x="310" y="3805"/>
                  <a:pt x="782" y="4738"/>
                  <a:pt x="1771" y="5041"/>
                </a:cubicBezTo>
                <a:cubicBezTo>
                  <a:pt x="1978" y="5105"/>
                  <a:pt x="2154" y="5144"/>
                  <a:pt x="2353" y="5144"/>
                </a:cubicBezTo>
                <a:cubicBezTo>
                  <a:pt x="2817" y="5144"/>
                  <a:pt x="2831" y="4873"/>
                  <a:pt x="3047" y="4873"/>
                </a:cubicBezTo>
                <a:cubicBezTo>
                  <a:pt x="3160" y="4873"/>
                  <a:pt x="3248" y="4961"/>
                  <a:pt x="3248" y="5072"/>
                </a:cubicBezTo>
                <a:cubicBezTo>
                  <a:pt x="3248" y="5249"/>
                  <a:pt x="3038" y="5392"/>
                  <a:pt x="2688" y="5392"/>
                </a:cubicBezTo>
                <a:cubicBezTo>
                  <a:pt x="2370" y="5392"/>
                  <a:pt x="2113" y="5312"/>
                  <a:pt x="2074" y="5296"/>
                </a:cubicBezTo>
                <a:lnTo>
                  <a:pt x="2066" y="5320"/>
                </a:lnTo>
                <a:cubicBezTo>
                  <a:pt x="2154" y="5359"/>
                  <a:pt x="2458" y="5448"/>
                  <a:pt x="2880" y="5448"/>
                </a:cubicBezTo>
                <a:cubicBezTo>
                  <a:pt x="3797" y="5448"/>
                  <a:pt x="4739" y="4984"/>
                  <a:pt x="5034" y="3987"/>
                </a:cubicBezTo>
                <a:cubicBezTo>
                  <a:pt x="5098" y="3788"/>
                  <a:pt x="5137" y="3606"/>
                  <a:pt x="5137" y="3413"/>
                </a:cubicBezTo>
                <a:cubicBezTo>
                  <a:pt x="5137" y="2943"/>
                  <a:pt x="4874" y="2927"/>
                  <a:pt x="4874" y="2711"/>
                </a:cubicBezTo>
                <a:cubicBezTo>
                  <a:pt x="4874" y="2592"/>
                  <a:pt x="4954" y="2512"/>
                  <a:pt x="5065" y="2512"/>
                </a:cubicBezTo>
                <a:cubicBezTo>
                  <a:pt x="5250" y="2512"/>
                  <a:pt x="5393" y="2728"/>
                  <a:pt x="5393" y="3079"/>
                </a:cubicBezTo>
                <a:cubicBezTo>
                  <a:pt x="5393" y="3390"/>
                  <a:pt x="5313" y="3637"/>
                  <a:pt x="5297" y="3692"/>
                </a:cubicBezTo>
                <a:lnTo>
                  <a:pt x="5322" y="3700"/>
                </a:lnTo>
                <a:cubicBezTo>
                  <a:pt x="5352" y="3606"/>
                  <a:pt x="5449" y="3310"/>
                  <a:pt x="5449" y="2880"/>
                </a:cubicBezTo>
                <a:lnTo>
                  <a:pt x="5449" y="2880"/>
                </a:lnTo>
                <a:close/>
                <a:moveTo>
                  <a:pt x="5623" y="2880"/>
                </a:moveTo>
                <a:lnTo>
                  <a:pt x="5623" y="2880"/>
                </a:lnTo>
                <a:cubicBezTo>
                  <a:pt x="5623" y="4395"/>
                  <a:pt x="4396" y="5622"/>
                  <a:pt x="2880" y="5622"/>
                </a:cubicBezTo>
                <a:cubicBezTo>
                  <a:pt x="1364" y="5622"/>
                  <a:pt x="136" y="4395"/>
                  <a:pt x="136" y="2880"/>
                </a:cubicBezTo>
                <a:cubicBezTo>
                  <a:pt x="136" y="1363"/>
                  <a:pt x="1364" y="135"/>
                  <a:pt x="2880" y="135"/>
                </a:cubicBezTo>
                <a:cubicBezTo>
                  <a:pt x="4396" y="135"/>
                  <a:pt x="5623" y="1372"/>
                  <a:pt x="5623" y="2880"/>
                </a:cubicBezTo>
                <a:lnTo>
                  <a:pt x="5623" y="2880"/>
                </a:lnTo>
                <a:close/>
                <a:moveTo>
                  <a:pt x="5760" y="2880"/>
                </a:moveTo>
                <a:lnTo>
                  <a:pt x="5760" y="2880"/>
                </a:lnTo>
                <a:cubicBezTo>
                  <a:pt x="5760" y="1292"/>
                  <a:pt x="4468" y="0"/>
                  <a:pt x="2880" y="0"/>
                </a:cubicBezTo>
                <a:cubicBezTo>
                  <a:pt x="1293" y="0"/>
                  <a:pt x="0" y="1292"/>
                  <a:pt x="0" y="2880"/>
                </a:cubicBezTo>
                <a:cubicBezTo>
                  <a:pt x="0" y="4473"/>
                  <a:pt x="1293" y="5760"/>
                  <a:pt x="2880" y="5760"/>
                </a:cubicBezTo>
                <a:cubicBezTo>
                  <a:pt x="4468" y="5760"/>
                  <a:pt x="5760" y="4473"/>
                  <a:pt x="5760" y="2880"/>
                </a:cubicBezTo>
                <a:close/>
              </a:path>
            </a:pathLst>
          </a:custGeom>
          <a:solidFill>
            <a:schemeClr val="bg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7" name="Text Placeholder 16">
            <a:extLst>
              <a:ext uri="{FF2B5EF4-FFF2-40B4-BE49-F238E27FC236}">
                <a16:creationId xmlns:a16="http://schemas.microsoft.com/office/drawing/2014/main" id="{C5AABDFB-1990-4A0E-B74E-875272329897}"/>
              </a:ext>
            </a:extLst>
          </p:cNvPr>
          <p:cNvSpPr>
            <a:spLocks noGrp="1"/>
          </p:cNvSpPr>
          <p:nvPr>
            <p:ph type="body" sz="quarter" idx="18" hasCustomPrompt="1"/>
          </p:nvPr>
        </p:nvSpPr>
        <p:spPr>
          <a:xfrm>
            <a:off x="1775012" y="219625"/>
            <a:ext cx="7873251" cy="183869"/>
          </a:xfrm>
        </p:spPr>
        <p:txBody>
          <a:bodyPr>
            <a:normAutofit/>
          </a:bodyPr>
          <a:lstStyle>
            <a:lvl1pPr marL="0" marR="0" indent="0" algn="l" defTabSz="914400" rtl="0" eaLnBrk="1" fontAlgn="auto" latinLnBrk="0" hangingPunct="1">
              <a:lnSpc>
                <a:spcPct val="95000"/>
              </a:lnSpc>
              <a:spcBef>
                <a:spcPts val="1200"/>
              </a:spcBef>
              <a:spcAft>
                <a:spcPts val="0"/>
              </a:spcAft>
              <a:buClrTx/>
              <a:buSzTx/>
              <a:buFont typeface="Arial" panose="020B0604020202020204" pitchFamily="34" charset="0"/>
              <a:buNone/>
              <a:tabLst/>
              <a:defRPr sz="1200" cap="all" baseline="0">
                <a:solidFill>
                  <a:schemeClr val="accent5"/>
                </a:solidFill>
                <a:latin typeface="GE Inspira Sans" panose="020B0503060000000003" pitchFamily="34" charset="0"/>
              </a:defRPr>
            </a:lvl1pPr>
          </a:lstStyle>
          <a:p>
            <a:pPr marL="0" marR="0" lvl="0" indent="0" algn="l" defTabSz="914400" rtl="0" eaLnBrk="1" fontAlgn="auto" latinLnBrk="0" hangingPunct="1">
              <a:lnSpc>
                <a:spcPct val="95000"/>
              </a:lnSpc>
              <a:spcBef>
                <a:spcPts val="1200"/>
              </a:spcBef>
              <a:spcAft>
                <a:spcPts val="0"/>
              </a:spcAft>
              <a:buClrTx/>
              <a:buSzTx/>
              <a:buFont typeface="Arial" panose="020B0604020202020204" pitchFamily="34" charset="0"/>
              <a:buNone/>
              <a:tabLst/>
              <a:defRPr/>
            </a:pPr>
            <a:r>
              <a:rPr kumimoji="0" lang="en-US" sz="1200" b="0" i="0" u="none" strike="noStrike" kern="1200" cap="all" spc="0" normalizeH="0" baseline="0" noProof="0" dirty="0">
                <a:ln>
                  <a:noFill/>
                </a:ln>
                <a:solidFill>
                  <a:srgbClr val="878787"/>
                </a:solidFill>
                <a:effectLst/>
                <a:uLnTx/>
                <a:uFillTx/>
                <a:latin typeface="GE Inspira Sans"/>
                <a:ea typeface="+mn-ea"/>
                <a:cs typeface="+mn-cs"/>
              </a:rPr>
              <a:t>&lt;facility name, city, state, country, contributing physician/physicist&gt;</a:t>
            </a:r>
          </a:p>
        </p:txBody>
      </p:sp>
      <p:sp>
        <p:nvSpPr>
          <p:cNvPr id="19" name="Text Placeholder 18">
            <a:extLst>
              <a:ext uri="{FF2B5EF4-FFF2-40B4-BE49-F238E27FC236}">
                <a16:creationId xmlns:a16="http://schemas.microsoft.com/office/drawing/2014/main" id="{D9481122-DA57-4C96-ADF6-24CE54D8E069}"/>
              </a:ext>
            </a:extLst>
          </p:cNvPr>
          <p:cNvSpPr>
            <a:spLocks noGrp="1"/>
          </p:cNvSpPr>
          <p:nvPr>
            <p:ph type="body" sz="quarter" idx="19" hasCustomPrompt="1"/>
          </p:nvPr>
        </p:nvSpPr>
        <p:spPr>
          <a:xfrm>
            <a:off x="495300" y="490697"/>
            <a:ext cx="10515600" cy="457200"/>
          </a:xfrm>
        </p:spPr>
        <p:txBody>
          <a:bodyPr/>
          <a:lstStyle>
            <a:lvl1pPr marL="0" marR="0" indent="0" algn="l" defTabSz="914400" rtl="0" eaLnBrk="1" fontAlgn="auto" latinLnBrk="0" hangingPunct="1">
              <a:lnSpc>
                <a:spcPct val="90000"/>
              </a:lnSpc>
              <a:spcBef>
                <a:spcPct val="0"/>
              </a:spcBef>
              <a:spcAft>
                <a:spcPts val="0"/>
              </a:spcAft>
              <a:buClrTx/>
              <a:buSzTx/>
              <a:buFontTx/>
              <a:buNone/>
              <a:tabLst/>
              <a:defRPr sz="3200">
                <a:solidFill>
                  <a:schemeClr val="bg1"/>
                </a:solidFill>
                <a:latin typeface="GE Inspira Sans" panose="020B0503060000000003" pitchFamily="34" charset="0"/>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3200" b="0" i="0" u="none" strike="noStrike" kern="1200" cap="none" spc="0" normalizeH="0" baseline="0" noProof="0" dirty="0">
                <a:ln>
                  <a:noFill/>
                </a:ln>
                <a:solidFill>
                  <a:srgbClr val="FFFFFF"/>
                </a:solidFill>
                <a:effectLst/>
                <a:uLnTx/>
                <a:uFillTx/>
                <a:latin typeface="GE Inspira Sans"/>
                <a:ea typeface="+mn-ea"/>
                <a:cs typeface="+mn-cs"/>
              </a:rPr>
              <a:t>&lt;Study Name&gt;</a:t>
            </a:r>
          </a:p>
        </p:txBody>
      </p:sp>
      <p:sp>
        <p:nvSpPr>
          <p:cNvPr id="32" name="TextBox 31">
            <a:extLst>
              <a:ext uri="{FF2B5EF4-FFF2-40B4-BE49-F238E27FC236}">
                <a16:creationId xmlns:a16="http://schemas.microsoft.com/office/drawing/2014/main" id="{0808A6EE-B18B-47B2-B0F0-569753EA02B7}"/>
              </a:ext>
            </a:extLst>
          </p:cNvPr>
          <p:cNvSpPr txBox="1"/>
          <p:nvPr userDrawn="1"/>
        </p:nvSpPr>
        <p:spPr>
          <a:xfrm>
            <a:off x="403413" y="166352"/>
            <a:ext cx="1362636" cy="264459"/>
          </a:xfrm>
          <a:prstGeom prst="rect">
            <a:avLst/>
          </a:prstGeom>
          <a:noFill/>
        </p:spPr>
        <p:txBody>
          <a:bodyPr wrap="none" rtlCol="0">
            <a:noAutofit/>
          </a:bodyPr>
          <a:lstStyle/>
          <a:p>
            <a:pPr algn="l">
              <a:spcBef>
                <a:spcPts val="1200"/>
              </a:spcBef>
            </a:pPr>
            <a:r>
              <a:rPr lang="en-US" sz="1200" dirty="0">
                <a:solidFill>
                  <a:schemeClr val="accent5"/>
                </a:solidFill>
              </a:rPr>
              <a:t>IMAGES COURTESY</a:t>
            </a:r>
          </a:p>
        </p:txBody>
      </p:sp>
    </p:spTree>
    <p:extLst>
      <p:ext uri="{BB962C8B-B14F-4D97-AF65-F5344CB8AC3E}">
        <p14:creationId xmlns:p14="http://schemas.microsoft.com/office/powerpoint/2010/main" val="256605078"/>
      </p:ext>
    </p:extLst>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Section slide 2">
    <p:bg>
      <p:bgPr>
        <a:solidFill>
          <a:schemeClr val="bg2"/>
        </a:solidFill>
        <a:effectLst/>
      </p:bgPr>
    </p:bg>
    <p:spTree>
      <p:nvGrpSpPr>
        <p:cNvPr id="1" name=""/>
        <p:cNvGrpSpPr/>
        <p:nvPr/>
      </p:nvGrpSpPr>
      <p:grpSpPr>
        <a:xfrm>
          <a:off x="0" y="0"/>
          <a:ext cx="0" cy="0"/>
          <a:chOff x="0" y="0"/>
          <a:chExt cx="0" cy="0"/>
        </a:xfrm>
      </p:grpSpPr>
      <p:sp>
        <p:nvSpPr>
          <p:cNvPr id="12" name="Text Placeholder 11">
            <a:extLst>
              <a:ext uri="{FF2B5EF4-FFF2-40B4-BE49-F238E27FC236}">
                <a16:creationId xmlns:a16="http://schemas.microsoft.com/office/drawing/2014/main" id="{5571C3CA-CF77-6B4B-AF76-35084E738318}"/>
              </a:ext>
            </a:extLst>
          </p:cNvPr>
          <p:cNvSpPr>
            <a:spLocks noGrp="1"/>
          </p:cNvSpPr>
          <p:nvPr>
            <p:ph type="body" sz="quarter" idx="13" hasCustomPrompt="1"/>
          </p:nvPr>
        </p:nvSpPr>
        <p:spPr>
          <a:xfrm>
            <a:off x="519112" y="2183535"/>
            <a:ext cx="8367496" cy="747568"/>
          </a:xfrm>
          <a:prstGeom prst="rect">
            <a:avLst/>
          </a:prstGeom>
        </p:spPr>
        <p:txBody>
          <a:bodyPr lIns="0" rIns="90000" anchor="t">
            <a:noAutofit/>
          </a:bodyPr>
          <a:lstStyle>
            <a:lvl1pPr marL="0" indent="0">
              <a:lnSpc>
                <a:spcPct val="100000"/>
              </a:lnSpc>
              <a:spcBef>
                <a:spcPts val="0"/>
              </a:spcBef>
              <a:spcAft>
                <a:spcPts val="0"/>
              </a:spcAft>
              <a:buFontTx/>
              <a:buNone/>
              <a:defRPr sz="5400" spc="0" baseline="0">
                <a:solidFill>
                  <a:schemeClr val="tx1"/>
                </a:solidFill>
                <a:latin typeface="GE Inspira Sans" panose="020B0503060000000003" pitchFamily="34" charset="77"/>
              </a:defRPr>
            </a:lvl1pPr>
            <a:lvl2pPr marL="457200" indent="0">
              <a:buFontTx/>
              <a:buNone/>
              <a:defRPr>
                <a:solidFill>
                  <a:schemeClr val="bg1"/>
                </a:solidFill>
              </a:defRPr>
            </a:lvl2pPr>
            <a:lvl3pPr marL="914400" indent="0">
              <a:buFontTx/>
              <a:buNone/>
              <a:defRPr>
                <a:solidFill>
                  <a:schemeClr val="bg1"/>
                </a:solidFill>
              </a:defRPr>
            </a:lvl3pPr>
            <a:lvl4pPr marL="1371600" indent="0">
              <a:buFontTx/>
              <a:buNone/>
              <a:defRPr>
                <a:solidFill>
                  <a:schemeClr val="bg1"/>
                </a:solidFill>
              </a:defRPr>
            </a:lvl4pPr>
            <a:lvl5pPr marL="1828800" indent="0">
              <a:buFontTx/>
              <a:buNone/>
              <a:defRPr>
                <a:solidFill>
                  <a:schemeClr val="bg1"/>
                </a:solidFill>
              </a:defRPr>
            </a:lvl5pPr>
          </a:lstStyle>
          <a:p>
            <a:pPr lvl="0"/>
            <a:r>
              <a:rPr lang="en-GB" dirty="0"/>
              <a:t>Section title</a:t>
            </a:r>
          </a:p>
        </p:txBody>
      </p:sp>
      <p:sp>
        <p:nvSpPr>
          <p:cNvPr id="3" name="Footer Placeholder 2">
            <a:extLst>
              <a:ext uri="{FF2B5EF4-FFF2-40B4-BE49-F238E27FC236}">
                <a16:creationId xmlns:a16="http://schemas.microsoft.com/office/drawing/2014/main" id="{7C366190-A8E4-4044-B087-73F009582AE9}"/>
              </a:ext>
            </a:extLst>
          </p:cNvPr>
          <p:cNvSpPr>
            <a:spLocks noGrp="1"/>
          </p:cNvSpPr>
          <p:nvPr>
            <p:ph type="ftr" sz="quarter" idx="15"/>
          </p:nvPr>
        </p:nvSpPr>
        <p:spPr>
          <a:xfrm>
            <a:off x="515939" y="6375870"/>
            <a:ext cx="3983325" cy="365125"/>
          </a:xfrm>
        </p:spPr>
        <p:txBody>
          <a:bodyPr/>
          <a:lstStyle>
            <a:lvl1pPr>
              <a:defRPr>
                <a:solidFill>
                  <a:schemeClr val="tx1"/>
                </a:solidFill>
              </a:defRPr>
            </a:lvl1pPr>
          </a:lstStyle>
          <a:p>
            <a:pPr marL="179388" indent="-179388"/>
            <a:r>
              <a:rPr lang="en-US" dirty="0"/>
              <a:t>Presentation Template Title Example </a:t>
            </a:r>
          </a:p>
        </p:txBody>
      </p:sp>
      <p:sp>
        <p:nvSpPr>
          <p:cNvPr id="4" name="Slide Number Placeholder 3">
            <a:extLst>
              <a:ext uri="{FF2B5EF4-FFF2-40B4-BE49-F238E27FC236}">
                <a16:creationId xmlns:a16="http://schemas.microsoft.com/office/drawing/2014/main" id="{CA760F0D-CE81-A345-8AC1-A06034C67D63}"/>
              </a:ext>
            </a:extLst>
          </p:cNvPr>
          <p:cNvSpPr>
            <a:spLocks noGrp="1"/>
          </p:cNvSpPr>
          <p:nvPr>
            <p:ph type="sldNum" sz="quarter" idx="16"/>
          </p:nvPr>
        </p:nvSpPr>
        <p:spPr/>
        <p:txBody>
          <a:bodyPr/>
          <a:lstStyle>
            <a:lvl1pPr>
              <a:defRPr>
                <a:solidFill>
                  <a:schemeClr val="tx1"/>
                </a:solidFill>
              </a:defRPr>
            </a:lvl1pPr>
          </a:lstStyle>
          <a:p>
            <a:fld id="{14719505-AD43-774F-936C-A3AE71DD4EEA}" type="slidenum">
              <a:rPr lang="en-GB" smtClean="0"/>
              <a:pPr/>
              <a:t>‹#›</a:t>
            </a:fld>
            <a:endParaRPr lang="en-GB" dirty="0"/>
          </a:p>
        </p:txBody>
      </p:sp>
      <p:sp>
        <p:nvSpPr>
          <p:cNvPr id="8" name="Freeform 5">
            <a:extLst>
              <a:ext uri="{FF2B5EF4-FFF2-40B4-BE49-F238E27FC236}">
                <a16:creationId xmlns:a16="http://schemas.microsoft.com/office/drawing/2014/main" id="{13F54073-0A99-4E5E-B4C7-52F1F4608E20}"/>
              </a:ext>
            </a:extLst>
          </p:cNvPr>
          <p:cNvSpPr>
            <a:spLocks/>
          </p:cNvSpPr>
          <p:nvPr userDrawn="1"/>
        </p:nvSpPr>
        <p:spPr bwMode="auto">
          <a:xfrm>
            <a:off x="515940" y="2022172"/>
            <a:ext cx="486580" cy="45719"/>
          </a:xfrm>
          <a:custGeom>
            <a:avLst/>
            <a:gdLst>
              <a:gd name="T0" fmla="*/ 961 w 1006"/>
              <a:gd name="T1" fmla="*/ 90 h 90"/>
              <a:gd name="T2" fmla="*/ 961 w 1006"/>
              <a:gd name="T3" fmla="*/ 90 h 90"/>
              <a:gd name="T4" fmla="*/ 45 w 1006"/>
              <a:gd name="T5" fmla="*/ 90 h 90"/>
              <a:gd name="T6" fmla="*/ 0 w 1006"/>
              <a:gd name="T7" fmla="*/ 44 h 90"/>
              <a:gd name="T8" fmla="*/ 45 w 1006"/>
              <a:gd name="T9" fmla="*/ 0 h 90"/>
              <a:gd name="T10" fmla="*/ 961 w 1006"/>
              <a:gd name="T11" fmla="*/ 0 h 90"/>
              <a:gd name="T12" fmla="*/ 1006 w 1006"/>
              <a:gd name="T13" fmla="*/ 44 h 90"/>
              <a:gd name="T14" fmla="*/ 961 w 1006"/>
              <a:gd name="T15" fmla="*/ 90 h 9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006" h="90">
                <a:moveTo>
                  <a:pt x="961" y="90"/>
                </a:moveTo>
                <a:lnTo>
                  <a:pt x="961" y="90"/>
                </a:lnTo>
                <a:lnTo>
                  <a:pt x="45" y="90"/>
                </a:lnTo>
                <a:cubicBezTo>
                  <a:pt x="20" y="90"/>
                  <a:pt x="0" y="69"/>
                  <a:pt x="0" y="44"/>
                </a:cubicBezTo>
                <a:cubicBezTo>
                  <a:pt x="0" y="20"/>
                  <a:pt x="20" y="0"/>
                  <a:pt x="45" y="0"/>
                </a:cubicBezTo>
                <a:lnTo>
                  <a:pt x="961" y="0"/>
                </a:lnTo>
                <a:cubicBezTo>
                  <a:pt x="985" y="0"/>
                  <a:pt x="1006" y="20"/>
                  <a:pt x="1006" y="44"/>
                </a:cubicBezTo>
                <a:cubicBezTo>
                  <a:pt x="1006" y="69"/>
                  <a:pt x="985" y="90"/>
                  <a:pt x="961" y="90"/>
                </a:cubicBezTo>
                <a:close/>
              </a:path>
            </a:pathLst>
          </a:custGeom>
          <a:solidFill>
            <a:schemeClr val="tx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9" name="Freeform 5">
            <a:extLst>
              <a:ext uri="{FF2B5EF4-FFF2-40B4-BE49-F238E27FC236}">
                <a16:creationId xmlns:a16="http://schemas.microsoft.com/office/drawing/2014/main" id="{E958B397-33F2-4A46-940A-4C492ABEBEA4}"/>
              </a:ext>
            </a:extLst>
          </p:cNvPr>
          <p:cNvSpPr>
            <a:spLocks noEditPoints="1"/>
          </p:cNvSpPr>
          <p:nvPr userDrawn="1"/>
        </p:nvSpPr>
        <p:spPr bwMode="auto">
          <a:xfrm>
            <a:off x="11265933" y="514352"/>
            <a:ext cx="410130" cy="409891"/>
          </a:xfrm>
          <a:custGeom>
            <a:avLst/>
            <a:gdLst>
              <a:gd name="T0" fmla="*/ 2386 w 5760"/>
              <a:gd name="T1" fmla="*/ 3095 h 5760"/>
              <a:gd name="T2" fmla="*/ 1754 w 5760"/>
              <a:gd name="T3" fmla="*/ 4131 h 5760"/>
              <a:gd name="T4" fmla="*/ 2386 w 5760"/>
              <a:gd name="T5" fmla="*/ 3095 h 5760"/>
              <a:gd name="T6" fmla="*/ 2480 w 5760"/>
              <a:gd name="T7" fmla="*/ 1601 h 5760"/>
              <a:gd name="T8" fmla="*/ 2019 w 5760"/>
              <a:gd name="T9" fmla="*/ 2248 h 5760"/>
              <a:gd name="T10" fmla="*/ 2480 w 5760"/>
              <a:gd name="T11" fmla="*/ 1601 h 5760"/>
              <a:gd name="T12" fmla="*/ 3894 w 5760"/>
              <a:gd name="T13" fmla="*/ 1634 h 5760"/>
              <a:gd name="T14" fmla="*/ 3527 w 5760"/>
              <a:gd name="T15" fmla="*/ 2129 h 5760"/>
              <a:gd name="T16" fmla="*/ 3894 w 5760"/>
              <a:gd name="T17" fmla="*/ 1634 h 5760"/>
              <a:gd name="T18" fmla="*/ 4482 w 5760"/>
              <a:gd name="T19" fmla="*/ 3645 h 5760"/>
              <a:gd name="T20" fmla="*/ 2889 w 5760"/>
              <a:gd name="T21" fmla="*/ 3501 h 5760"/>
              <a:gd name="T22" fmla="*/ 3375 w 5760"/>
              <a:gd name="T23" fmla="*/ 2488 h 5760"/>
              <a:gd name="T24" fmla="*/ 2536 w 5760"/>
              <a:gd name="T25" fmla="*/ 3678 h 5760"/>
              <a:gd name="T26" fmla="*/ 1293 w 5760"/>
              <a:gd name="T27" fmla="*/ 3916 h 5760"/>
              <a:gd name="T28" fmla="*/ 2417 w 5760"/>
              <a:gd name="T29" fmla="*/ 2830 h 5760"/>
              <a:gd name="T30" fmla="*/ 2121 w 5760"/>
              <a:gd name="T31" fmla="*/ 2791 h 5760"/>
              <a:gd name="T32" fmla="*/ 1387 w 5760"/>
              <a:gd name="T33" fmla="*/ 2065 h 5760"/>
              <a:gd name="T34" fmla="*/ 1643 w 5760"/>
              <a:gd name="T35" fmla="*/ 1794 h 5760"/>
              <a:gd name="T36" fmla="*/ 1779 w 5760"/>
              <a:gd name="T37" fmla="*/ 2272 h 5760"/>
              <a:gd name="T38" fmla="*/ 2712 w 5760"/>
              <a:gd name="T39" fmla="*/ 1579 h 5760"/>
              <a:gd name="T40" fmla="*/ 2170 w 5760"/>
              <a:gd name="T41" fmla="*/ 2592 h 5760"/>
              <a:gd name="T42" fmla="*/ 2817 w 5760"/>
              <a:gd name="T43" fmla="*/ 1985 h 5760"/>
              <a:gd name="T44" fmla="*/ 2688 w 5760"/>
              <a:gd name="T45" fmla="*/ 2463 h 5760"/>
              <a:gd name="T46" fmla="*/ 3295 w 5760"/>
              <a:gd name="T47" fmla="*/ 2297 h 5760"/>
              <a:gd name="T48" fmla="*/ 3853 w 5760"/>
              <a:gd name="T49" fmla="*/ 1322 h 5760"/>
              <a:gd name="T50" fmla="*/ 3574 w 5760"/>
              <a:gd name="T51" fmla="*/ 2352 h 5760"/>
              <a:gd name="T52" fmla="*/ 3900 w 5760"/>
              <a:gd name="T53" fmla="*/ 2471 h 5760"/>
              <a:gd name="T54" fmla="*/ 3861 w 5760"/>
              <a:gd name="T55" fmla="*/ 2728 h 5760"/>
              <a:gd name="T56" fmla="*/ 3182 w 5760"/>
              <a:gd name="T57" fmla="*/ 3468 h 5760"/>
              <a:gd name="T58" fmla="*/ 4203 w 5760"/>
              <a:gd name="T59" fmla="*/ 3645 h 5760"/>
              <a:gd name="T60" fmla="*/ 3750 w 5760"/>
              <a:gd name="T61" fmla="*/ 3429 h 5760"/>
              <a:gd name="T62" fmla="*/ 3750 w 5760"/>
              <a:gd name="T63" fmla="*/ 3813 h 5760"/>
              <a:gd name="T64" fmla="*/ 3949 w 5760"/>
              <a:gd name="T65" fmla="*/ 3015 h 5760"/>
              <a:gd name="T66" fmla="*/ 4482 w 5760"/>
              <a:gd name="T67" fmla="*/ 3645 h 5760"/>
              <a:gd name="T68" fmla="*/ 5449 w 5760"/>
              <a:gd name="T69" fmla="*/ 2880 h 5760"/>
              <a:gd name="T70" fmla="*/ 3406 w 5760"/>
              <a:gd name="T71" fmla="*/ 621 h 5760"/>
              <a:gd name="T72" fmla="*/ 2513 w 5760"/>
              <a:gd name="T73" fmla="*/ 693 h 5760"/>
              <a:gd name="T74" fmla="*/ 3685 w 5760"/>
              <a:gd name="T75" fmla="*/ 469 h 5760"/>
              <a:gd name="T76" fmla="*/ 2880 w 5760"/>
              <a:gd name="T77" fmla="*/ 309 h 5760"/>
              <a:gd name="T78" fmla="*/ 622 w 5760"/>
              <a:gd name="T79" fmla="*/ 2352 h 5760"/>
              <a:gd name="T80" fmla="*/ 694 w 5760"/>
              <a:gd name="T81" fmla="*/ 3247 h 5760"/>
              <a:gd name="T82" fmla="*/ 462 w 5760"/>
              <a:gd name="T83" fmla="*/ 2073 h 5760"/>
              <a:gd name="T84" fmla="*/ 310 w 5760"/>
              <a:gd name="T85" fmla="*/ 2880 h 5760"/>
              <a:gd name="T86" fmla="*/ 2353 w 5760"/>
              <a:gd name="T87" fmla="*/ 5144 h 5760"/>
              <a:gd name="T88" fmla="*/ 3248 w 5760"/>
              <a:gd name="T89" fmla="*/ 5072 h 5760"/>
              <a:gd name="T90" fmla="*/ 2074 w 5760"/>
              <a:gd name="T91" fmla="*/ 5296 h 5760"/>
              <a:gd name="T92" fmla="*/ 2880 w 5760"/>
              <a:gd name="T93" fmla="*/ 5448 h 5760"/>
              <a:gd name="T94" fmla="*/ 5137 w 5760"/>
              <a:gd name="T95" fmla="*/ 3413 h 5760"/>
              <a:gd name="T96" fmla="*/ 5065 w 5760"/>
              <a:gd name="T97" fmla="*/ 2512 h 5760"/>
              <a:gd name="T98" fmla="*/ 5297 w 5760"/>
              <a:gd name="T99" fmla="*/ 3692 h 5760"/>
              <a:gd name="T100" fmla="*/ 5449 w 5760"/>
              <a:gd name="T101" fmla="*/ 2880 h 5760"/>
              <a:gd name="T102" fmla="*/ 5623 w 5760"/>
              <a:gd name="T103" fmla="*/ 2880 h 5760"/>
              <a:gd name="T104" fmla="*/ 2880 w 5760"/>
              <a:gd name="T105" fmla="*/ 5622 h 5760"/>
              <a:gd name="T106" fmla="*/ 2880 w 5760"/>
              <a:gd name="T107" fmla="*/ 135 h 5760"/>
              <a:gd name="T108" fmla="*/ 5623 w 5760"/>
              <a:gd name="T109" fmla="*/ 2880 h 5760"/>
              <a:gd name="T110" fmla="*/ 5760 w 5760"/>
              <a:gd name="T111" fmla="*/ 2880 h 5760"/>
              <a:gd name="T112" fmla="*/ 0 w 5760"/>
              <a:gd name="T113" fmla="*/ 2880 h 5760"/>
              <a:gd name="T114" fmla="*/ 5760 w 5760"/>
              <a:gd name="T115" fmla="*/ 2880 h 57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5760" h="5760">
                <a:moveTo>
                  <a:pt x="2386" y="3095"/>
                </a:moveTo>
                <a:lnTo>
                  <a:pt x="2386" y="3095"/>
                </a:lnTo>
                <a:cubicBezTo>
                  <a:pt x="2027" y="3269"/>
                  <a:pt x="1572" y="3581"/>
                  <a:pt x="1572" y="3924"/>
                </a:cubicBezTo>
                <a:cubicBezTo>
                  <a:pt x="1572" y="4051"/>
                  <a:pt x="1635" y="4131"/>
                  <a:pt x="1754" y="4131"/>
                </a:cubicBezTo>
                <a:cubicBezTo>
                  <a:pt x="2105" y="4131"/>
                  <a:pt x="2320" y="3573"/>
                  <a:pt x="2386" y="3095"/>
                </a:cubicBezTo>
                <a:lnTo>
                  <a:pt x="2386" y="3095"/>
                </a:lnTo>
                <a:close/>
                <a:moveTo>
                  <a:pt x="2480" y="1601"/>
                </a:moveTo>
                <a:lnTo>
                  <a:pt x="2480" y="1601"/>
                </a:lnTo>
                <a:cubicBezTo>
                  <a:pt x="2480" y="1563"/>
                  <a:pt x="2458" y="1546"/>
                  <a:pt x="2425" y="1546"/>
                </a:cubicBezTo>
                <a:cubicBezTo>
                  <a:pt x="2257" y="1546"/>
                  <a:pt x="2019" y="1985"/>
                  <a:pt x="2019" y="2248"/>
                </a:cubicBezTo>
                <a:cubicBezTo>
                  <a:pt x="2281" y="2104"/>
                  <a:pt x="2480" y="1778"/>
                  <a:pt x="2480" y="1601"/>
                </a:cubicBezTo>
                <a:lnTo>
                  <a:pt x="2480" y="1601"/>
                </a:lnTo>
                <a:close/>
                <a:moveTo>
                  <a:pt x="3894" y="1634"/>
                </a:moveTo>
                <a:lnTo>
                  <a:pt x="3894" y="1634"/>
                </a:lnTo>
                <a:cubicBezTo>
                  <a:pt x="3894" y="1595"/>
                  <a:pt x="3885" y="1546"/>
                  <a:pt x="3836" y="1546"/>
                </a:cubicBezTo>
                <a:cubicBezTo>
                  <a:pt x="3717" y="1546"/>
                  <a:pt x="3527" y="1803"/>
                  <a:pt x="3527" y="2129"/>
                </a:cubicBezTo>
                <a:cubicBezTo>
                  <a:pt x="3765" y="1921"/>
                  <a:pt x="3894" y="1745"/>
                  <a:pt x="3894" y="1634"/>
                </a:cubicBezTo>
                <a:lnTo>
                  <a:pt x="3894" y="1634"/>
                </a:lnTo>
                <a:close/>
                <a:moveTo>
                  <a:pt x="4482" y="3645"/>
                </a:moveTo>
                <a:lnTo>
                  <a:pt x="4482" y="3645"/>
                </a:lnTo>
                <a:cubicBezTo>
                  <a:pt x="4482" y="4004"/>
                  <a:pt x="4173" y="4379"/>
                  <a:pt x="3717" y="4379"/>
                </a:cubicBezTo>
                <a:cubicBezTo>
                  <a:pt x="3168" y="4379"/>
                  <a:pt x="2889" y="3916"/>
                  <a:pt x="2889" y="3501"/>
                </a:cubicBezTo>
                <a:cubicBezTo>
                  <a:pt x="2889" y="2919"/>
                  <a:pt x="3287" y="2672"/>
                  <a:pt x="3455" y="2584"/>
                </a:cubicBezTo>
                <a:cubicBezTo>
                  <a:pt x="3422" y="2559"/>
                  <a:pt x="3397" y="2529"/>
                  <a:pt x="3375" y="2488"/>
                </a:cubicBezTo>
                <a:cubicBezTo>
                  <a:pt x="3182" y="2623"/>
                  <a:pt x="3008" y="2744"/>
                  <a:pt x="2640" y="2951"/>
                </a:cubicBezTo>
                <a:cubicBezTo>
                  <a:pt x="2624" y="3206"/>
                  <a:pt x="2601" y="3485"/>
                  <a:pt x="2536" y="3678"/>
                </a:cubicBezTo>
                <a:cubicBezTo>
                  <a:pt x="2400" y="4084"/>
                  <a:pt x="2121" y="4379"/>
                  <a:pt x="1754" y="4379"/>
                </a:cubicBezTo>
                <a:cubicBezTo>
                  <a:pt x="1444" y="4379"/>
                  <a:pt x="1293" y="4155"/>
                  <a:pt x="1293" y="3916"/>
                </a:cubicBezTo>
                <a:cubicBezTo>
                  <a:pt x="1293" y="3741"/>
                  <a:pt x="1395" y="3518"/>
                  <a:pt x="1580" y="3349"/>
                </a:cubicBezTo>
                <a:cubicBezTo>
                  <a:pt x="1812" y="3142"/>
                  <a:pt x="2066" y="3015"/>
                  <a:pt x="2417" y="2830"/>
                </a:cubicBezTo>
                <a:cubicBezTo>
                  <a:pt x="2425" y="2783"/>
                  <a:pt x="2433" y="2736"/>
                  <a:pt x="2442" y="2678"/>
                </a:cubicBezTo>
                <a:cubicBezTo>
                  <a:pt x="2353" y="2758"/>
                  <a:pt x="2226" y="2791"/>
                  <a:pt x="2121" y="2791"/>
                </a:cubicBezTo>
                <a:cubicBezTo>
                  <a:pt x="1955" y="2791"/>
                  <a:pt x="1818" y="2648"/>
                  <a:pt x="1787" y="2496"/>
                </a:cubicBezTo>
                <a:cubicBezTo>
                  <a:pt x="1563" y="2480"/>
                  <a:pt x="1395" y="2320"/>
                  <a:pt x="1387" y="2065"/>
                </a:cubicBezTo>
                <a:cubicBezTo>
                  <a:pt x="1387" y="1882"/>
                  <a:pt x="1459" y="1723"/>
                  <a:pt x="1580" y="1723"/>
                </a:cubicBezTo>
                <a:cubicBezTo>
                  <a:pt x="1627" y="1723"/>
                  <a:pt x="1643" y="1762"/>
                  <a:pt x="1643" y="1794"/>
                </a:cubicBezTo>
                <a:cubicBezTo>
                  <a:pt x="1643" y="1825"/>
                  <a:pt x="1602" y="1930"/>
                  <a:pt x="1602" y="2032"/>
                </a:cubicBezTo>
                <a:cubicBezTo>
                  <a:pt x="1602" y="2137"/>
                  <a:pt x="1652" y="2272"/>
                  <a:pt x="1779" y="2272"/>
                </a:cubicBezTo>
                <a:cubicBezTo>
                  <a:pt x="1779" y="1858"/>
                  <a:pt x="2082" y="1322"/>
                  <a:pt x="2442" y="1322"/>
                </a:cubicBezTo>
                <a:cubicBezTo>
                  <a:pt x="2680" y="1322"/>
                  <a:pt x="2712" y="1499"/>
                  <a:pt x="2712" y="1579"/>
                </a:cubicBezTo>
                <a:cubicBezTo>
                  <a:pt x="2712" y="1954"/>
                  <a:pt x="2337" y="2369"/>
                  <a:pt x="2033" y="2471"/>
                </a:cubicBezTo>
                <a:cubicBezTo>
                  <a:pt x="2042" y="2504"/>
                  <a:pt x="2074" y="2592"/>
                  <a:pt x="2170" y="2592"/>
                </a:cubicBezTo>
                <a:cubicBezTo>
                  <a:pt x="2290" y="2592"/>
                  <a:pt x="2433" y="2480"/>
                  <a:pt x="2505" y="2391"/>
                </a:cubicBezTo>
                <a:cubicBezTo>
                  <a:pt x="2536" y="2225"/>
                  <a:pt x="2657" y="1985"/>
                  <a:pt x="2817" y="1985"/>
                </a:cubicBezTo>
                <a:cubicBezTo>
                  <a:pt x="2880" y="1985"/>
                  <a:pt x="2911" y="2032"/>
                  <a:pt x="2911" y="2090"/>
                </a:cubicBezTo>
                <a:cubicBezTo>
                  <a:pt x="2911" y="2209"/>
                  <a:pt x="2784" y="2361"/>
                  <a:pt x="2688" y="2463"/>
                </a:cubicBezTo>
                <a:cubicBezTo>
                  <a:pt x="2673" y="2543"/>
                  <a:pt x="2665" y="2631"/>
                  <a:pt x="2665" y="2703"/>
                </a:cubicBezTo>
                <a:cubicBezTo>
                  <a:pt x="2944" y="2535"/>
                  <a:pt x="3088" y="2449"/>
                  <a:pt x="3295" y="2297"/>
                </a:cubicBezTo>
                <a:cubicBezTo>
                  <a:pt x="3279" y="2242"/>
                  <a:pt x="3279" y="2176"/>
                  <a:pt x="3279" y="2112"/>
                </a:cubicBezTo>
                <a:cubicBezTo>
                  <a:pt x="3279" y="1739"/>
                  <a:pt x="3527" y="1322"/>
                  <a:pt x="3853" y="1322"/>
                </a:cubicBezTo>
                <a:cubicBezTo>
                  <a:pt x="4037" y="1322"/>
                  <a:pt x="4131" y="1452"/>
                  <a:pt x="4131" y="1595"/>
                </a:cubicBezTo>
                <a:cubicBezTo>
                  <a:pt x="4131" y="1866"/>
                  <a:pt x="3900" y="2104"/>
                  <a:pt x="3574" y="2352"/>
                </a:cubicBezTo>
                <a:cubicBezTo>
                  <a:pt x="3599" y="2416"/>
                  <a:pt x="3637" y="2471"/>
                  <a:pt x="3701" y="2504"/>
                </a:cubicBezTo>
                <a:cubicBezTo>
                  <a:pt x="3709" y="2488"/>
                  <a:pt x="3813" y="2471"/>
                  <a:pt x="3900" y="2471"/>
                </a:cubicBezTo>
                <a:cubicBezTo>
                  <a:pt x="3996" y="2471"/>
                  <a:pt x="4131" y="2496"/>
                  <a:pt x="4131" y="2592"/>
                </a:cubicBezTo>
                <a:cubicBezTo>
                  <a:pt x="4131" y="2703"/>
                  <a:pt x="3980" y="2728"/>
                  <a:pt x="3861" y="2728"/>
                </a:cubicBezTo>
                <a:cubicBezTo>
                  <a:pt x="3797" y="2736"/>
                  <a:pt x="3693" y="2711"/>
                  <a:pt x="3693" y="2711"/>
                </a:cubicBezTo>
                <a:cubicBezTo>
                  <a:pt x="3518" y="2758"/>
                  <a:pt x="3182" y="2959"/>
                  <a:pt x="3182" y="3468"/>
                </a:cubicBezTo>
                <a:cubicBezTo>
                  <a:pt x="3182" y="3813"/>
                  <a:pt x="3397" y="4131"/>
                  <a:pt x="3734" y="4131"/>
                </a:cubicBezTo>
                <a:cubicBezTo>
                  <a:pt x="3988" y="4131"/>
                  <a:pt x="4195" y="3940"/>
                  <a:pt x="4203" y="3645"/>
                </a:cubicBezTo>
                <a:cubicBezTo>
                  <a:pt x="4204" y="3454"/>
                  <a:pt x="4123" y="3253"/>
                  <a:pt x="3933" y="3253"/>
                </a:cubicBezTo>
                <a:cubicBezTo>
                  <a:pt x="3836" y="3253"/>
                  <a:pt x="3750" y="3325"/>
                  <a:pt x="3750" y="3429"/>
                </a:cubicBezTo>
                <a:cubicBezTo>
                  <a:pt x="3742" y="3589"/>
                  <a:pt x="3861" y="3606"/>
                  <a:pt x="3861" y="3708"/>
                </a:cubicBezTo>
                <a:cubicBezTo>
                  <a:pt x="3861" y="3780"/>
                  <a:pt x="3806" y="3813"/>
                  <a:pt x="3750" y="3813"/>
                </a:cubicBezTo>
                <a:cubicBezTo>
                  <a:pt x="3590" y="3813"/>
                  <a:pt x="3469" y="3653"/>
                  <a:pt x="3469" y="3454"/>
                </a:cubicBezTo>
                <a:cubicBezTo>
                  <a:pt x="3469" y="3214"/>
                  <a:pt x="3678" y="3015"/>
                  <a:pt x="3949" y="3015"/>
                </a:cubicBezTo>
                <a:cubicBezTo>
                  <a:pt x="4300" y="3015"/>
                  <a:pt x="4482" y="3319"/>
                  <a:pt x="4482" y="3645"/>
                </a:cubicBezTo>
                <a:lnTo>
                  <a:pt x="4482" y="3645"/>
                </a:lnTo>
                <a:close/>
                <a:moveTo>
                  <a:pt x="5449" y="2880"/>
                </a:moveTo>
                <a:lnTo>
                  <a:pt x="5449" y="2880"/>
                </a:lnTo>
                <a:cubicBezTo>
                  <a:pt x="5449" y="1969"/>
                  <a:pt x="4985" y="1027"/>
                  <a:pt x="3988" y="726"/>
                </a:cubicBezTo>
                <a:cubicBezTo>
                  <a:pt x="3781" y="662"/>
                  <a:pt x="3607" y="621"/>
                  <a:pt x="3406" y="621"/>
                </a:cubicBezTo>
                <a:cubicBezTo>
                  <a:pt x="2944" y="621"/>
                  <a:pt x="2928" y="884"/>
                  <a:pt x="2712" y="884"/>
                </a:cubicBezTo>
                <a:cubicBezTo>
                  <a:pt x="2593" y="884"/>
                  <a:pt x="2513" y="798"/>
                  <a:pt x="2513" y="693"/>
                </a:cubicBezTo>
                <a:cubicBezTo>
                  <a:pt x="2513" y="510"/>
                  <a:pt x="2729" y="367"/>
                  <a:pt x="3071" y="367"/>
                </a:cubicBezTo>
                <a:cubicBezTo>
                  <a:pt x="3391" y="367"/>
                  <a:pt x="3637" y="447"/>
                  <a:pt x="3685" y="469"/>
                </a:cubicBezTo>
                <a:lnTo>
                  <a:pt x="3693" y="447"/>
                </a:lnTo>
                <a:cubicBezTo>
                  <a:pt x="3607" y="414"/>
                  <a:pt x="3303" y="309"/>
                  <a:pt x="2880" y="309"/>
                </a:cubicBezTo>
                <a:cubicBezTo>
                  <a:pt x="1961" y="309"/>
                  <a:pt x="1028" y="781"/>
                  <a:pt x="727" y="1770"/>
                </a:cubicBezTo>
                <a:cubicBezTo>
                  <a:pt x="663" y="1977"/>
                  <a:pt x="622" y="2154"/>
                  <a:pt x="622" y="2352"/>
                </a:cubicBezTo>
                <a:cubicBezTo>
                  <a:pt x="622" y="2816"/>
                  <a:pt x="885" y="2838"/>
                  <a:pt x="885" y="3054"/>
                </a:cubicBezTo>
                <a:cubicBezTo>
                  <a:pt x="885" y="3167"/>
                  <a:pt x="798" y="3247"/>
                  <a:pt x="694" y="3247"/>
                </a:cubicBezTo>
                <a:cubicBezTo>
                  <a:pt x="511" y="3247"/>
                  <a:pt x="368" y="3037"/>
                  <a:pt x="368" y="2687"/>
                </a:cubicBezTo>
                <a:cubicBezTo>
                  <a:pt x="368" y="2369"/>
                  <a:pt x="448" y="2121"/>
                  <a:pt x="462" y="2073"/>
                </a:cubicBezTo>
                <a:lnTo>
                  <a:pt x="440" y="2065"/>
                </a:lnTo>
                <a:cubicBezTo>
                  <a:pt x="415" y="2161"/>
                  <a:pt x="310" y="2457"/>
                  <a:pt x="310" y="2880"/>
                </a:cubicBezTo>
                <a:cubicBezTo>
                  <a:pt x="310" y="3805"/>
                  <a:pt x="782" y="4738"/>
                  <a:pt x="1771" y="5041"/>
                </a:cubicBezTo>
                <a:cubicBezTo>
                  <a:pt x="1978" y="5105"/>
                  <a:pt x="2154" y="5144"/>
                  <a:pt x="2353" y="5144"/>
                </a:cubicBezTo>
                <a:cubicBezTo>
                  <a:pt x="2817" y="5144"/>
                  <a:pt x="2831" y="4873"/>
                  <a:pt x="3047" y="4873"/>
                </a:cubicBezTo>
                <a:cubicBezTo>
                  <a:pt x="3160" y="4873"/>
                  <a:pt x="3248" y="4961"/>
                  <a:pt x="3248" y="5072"/>
                </a:cubicBezTo>
                <a:cubicBezTo>
                  <a:pt x="3248" y="5249"/>
                  <a:pt x="3038" y="5392"/>
                  <a:pt x="2688" y="5392"/>
                </a:cubicBezTo>
                <a:cubicBezTo>
                  <a:pt x="2370" y="5392"/>
                  <a:pt x="2113" y="5312"/>
                  <a:pt x="2074" y="5296"/>
                </a:cubicBezTo>
                <a:lnTo>
                  <a:pt x="2066" y="5320"/>
                </a:lnTo>
                <a:cubicBezTo>
                  <a:pt x="2154" y="5359"/>
                  <a:pt x="2458" y="5448"/>
                  <a:pt x="2880" y="5448"/>
                </a:cubicBezTo>
                <a:cubicBezTo>
                  <a:pt x="3797" y="5448"/>
                  <a:pt x="4739" y="4984"/>
                  <a:pt x="5034" y="3987"/>
                </a:cubicBezTo>
                <a:cubicBezTo>
                  <a:pt x="5098" y="3788"/>
                  <a:pt x="5137" y="3606"/>
                  <a:pt x="5137" y="3413"/>
                </a:cubicBezTo>
                <a:cubicBezTo>
                  <a:pt x="5137" y="2943"/>
                  <a:pt x="4874" y="2927"/>
                  <a:pt x="4874" y="2711"/>
                </a:cubicBezTo>
                <a:cubicBezTo>
                  <a:pt x="4874" y="2592"/>
                  <a:pt x="4954" y="2512"/>
                  <a:pt x="5065" y="2512"/>
                </a:cubicBezTo>
                <a:cubicBezTo>
                  <a:pt x="5250" y="2512"/>
                  <a:pt x="5393" y="2728"/>
                  <a:pt x="5393" y="3079"/>
                </a:cubicBezTo>
                <a:cubicBezTo>
                  <a:pt x="5393" y="3390"/>
                  <a:pt x="5313" y="3637"/>
                  <a:pt x="5297" y="3692"/>
                </a:cubicBezTo>
                <a:lnTo>
                  <a:pt x="5322" y="3700"/>
                </a:lnTo>
                <a:cubicBezTo>
                  <a:pt x="5352" y="3606"/>
                  <a:pt x="5449" y="3310"/>
                  <a:pt x="5449" y="2880"/>
                </a:cubicBezTo>
                <a:lnTo>
                  <a:pt x="5449" y="2880"/>
                </a:lnTo>
                <a:close/>
                <a:moveTo>
                  <a:pt x="5623" y="2880"/>
                </a:moveTo>
                <a:lnTo>
                  <a:pt x="5623" y="2880"/>
                </a:lnTo>
                <a:cubicBezTo>
                  <a:pt x="5623" y="4395"/>
                  <a:pt x="4396" y="5622"/>
                  <a:pt x="2880" y="5622"/>
                </a:cubicBezTo>
                <a:cubicBezTo>
                  <a:pt x="1364" y="5622"/>
                  <a:pt x="136" y="4395"/>
                  <a:pt x="136" y="2880"/>
                </a:cubicBezTo>
                <a:cubicBezTo>
                  <a:pt x="136" y="1363"/>
                  <a:pt x="1364" y="135"/>
                  <a:pt x="2880" y="135"/>
                </a:cubicBezTo>
                <a:cubicBezTo>
                  <a:pt x="4396" y="135"/>
                  <a:pt x="5623" y="1372"/>
                  <a:pt x="5623" y="2880"/>
                </a:cubicBezTo>
                <a:lnTo>
                  <a:pt x="5623" y="2880"/>
                </a:lnTo>
                <a:close/>
                <a:moveTo>
                  <a:pt x="5760" y="2880"/>
                </a:moveTo>
                <a:lnTo>
                  <a:pt x="5760" y="2880"/>
                </a:lnTo>
                <a:cubicBezTo>
                  <a:pt x="5760" y="1292"/>
                  <a:pt x="4468" y="0"/>
                  <a:pt x="2880" y="0"/>
                </a:cubicBezTo>
                <a:cubicBezTo>
                  <a:pt x="1293" y="0"/>
                  <a:pt x="0" y="1292"/>
                  <a:pt x="0" y="2880"/>
                </a:cubicBezTo>
                <a:cubicBezTo>
                  <a:pt x="0" y="4473"/>
                  <a:pt x="1293" y="5760"/>
                  <a:pt x="2880" y="5760"/>
                </a:cubicBezTo>
                <a:cubicBezTo>
                  <a:pt x="4468" y="5760"/>
                  <a:pt x="5760" y="4473"/>
                  <a:pt x="5760" y="2880"/>
                </a:cubicBezTo>
                <a:close/>
              </a:path>
            </a:pathLst>
          </a:custGeom>
          <a:solidFill>
            <a:schemeClr val="tx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Tree>
    <p:extLst>
      <p:ext uri="{BB962C8B-B14F-4D97-AF65-F5344CB8AC3E}">
        <p14:creationId xmlns:p14="http://schemas.microsoft.com/office/powerpoint/2010/main" val="494591446"/>
      </p:ext>
    </p:extLst>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Section slide – image white logo">
    <p:bg>
      <p:bgPr>
        <a:solidFill>
          <a:schemeClr val="accent5">
            <a:lumMod val="60000"/>
            <a:lumOff val="40000"/>
          </a:schemeClr>
        </a:solidFill>
        <a:effectLst/>
      </p:bgPr>
    </p:bg>
    <p:spTree>
      <p:nvGrpSpPr>
        <p:cNvPr id="1" name=""/>
        <p:cNvGrpSpPr/>
        <p:nvPr/>
      </p:nvGrpSpPr>
      <p:grpSpPr>
        <a:xfrm>
          <a:off x="0" y="0"/>
          <a:ext cx="0" cy="0"/>
          <a:chOff x="0" y="0"/>
          <a:chExt cx="0" cy="0"/>
        </a:xfrm>
      </p:grpSpPr>
      <p:sp>
        <p:nvSpPr>
          <p:cNvPr id="8" name="Picture Placeholder 2">
            <a:extLst>
              <a:ext uri="{FF2B5EF4-FFF2-40B4-BE49-F238E27FC236}">
                <a16:creationId xmlns:a16="http://schemas.microsoft.com/office/drawing/2014/main" id="{6929547F-D79A-A743-A163-0082268D07CB}"/>
              </a:ext>
            </a:extLst>
          </p:cNvPr>
          <p:cNvSpPr>
            <a:spLocks noGrp="1"/>
          </p:cNvSpPr>
          <p:nvPr>
            <p:ph type="pic" sz="quarter" idx="18"/>
          </p:nvPr>
        </p:nvSpPr>
        <p:spPr>
          <a:xfrm>
            <a:off x="0" y="1"/>
            <a:ext cx="12190800" cy="6858000"/>
          </a:xfrm>
          <a:prstGeom prst="rect">
            <a:avLst/>
          </a:prstGeom>
          <a:solidFill>
            <a:srgbClr val="D1DAE3"/>
          </a:solidFill>
          <a:ln>
            <a:noFill/>
          </a:ln>
        </p:spPr>
        <p:txBody>
          <a:bodyPr>
            <a:noAutofit/>
          </a:bodyPr>
          <a:lstStyle>
            <a:lvl1pPr marL="0" indent="0">
              <a:buFontTx/>
              <a:buNone/>
              <a:defRPr>
                <a:noFill/>
              </a:defRPr>
            </a:lvl1pPr>
          </a:lstStyle>
          <a:p>
            <a:r>
              <a:rPr lang="en-US" dirty="0"/>
              <a:t>Click icon to add picture</a:t>
            </a:r>
          </a:p>
        </p:txBody>
      </p:sp>
      <p:sp>
        <p:nvSpPr>
          <p:cNvPr id="12" name="Text Placeholder 11">
            <a:extLst>
              <a:ext uri="{FF2B5EF4-FFF2-40B4-BE49-F238E27FC236}">
                <a16:creationId xmlns:a16="http://schemas.microsoft.com/office/drawing/2014/main" id="{5571C3CA-CF77-6B4B-AF76-35084E738318}"/>
              </a:ext>
            </a:extLst>
          </p:cNvPr>
          <p:cNvSpPr>
            <a:spLocks noGrp="1"/>
          </p:cNvSpPr>
          <p:nvPr>
            <p:ph type="body" sz="quarter" idx="13" hasCustomPrompt="1"/>
          </p:nvPr>
        </p:nvSpPr>
        <p:spPr>
          <a:xfrm>
            <a:off x="519112" y="2183536"/>
            <a:ext cx="8367496" cy="747568"/>
          </a:xfrm>
          <a:prstGeom prst="rect">
            <a:avLst/>
          </a:prstGeom>
        </p:spPr>
        <p:txBody>
          <a:bodyPr lIns="0" rIns="90000" anchor="t">
            <a:noAutofit/>
          </a:bodyPr>
          <a:lstStyle>
            <a:lvl1pPr marL="0" indent="0">
              <a:lnSpc>
                <a:spcPct val="100000"/>
              </a:lnSpc>
              <a:spcBef>
                <a:spcPts val="0"/>
              </a:spcBef>
              <a:spcAft>
                <a:spcPts val="0"/>
              </a:spcAft>
              <a:buFontTx/>
              <a:buNone/>
              <a:defRPr sz="5400" spc="0" baseline="0">
                <a:solidFill>
                  <a:schemeClr val="bg1"/>
                </a:solidFill>
                <a:latin typeface="GE Inspira Sans" panose="020B0503060000000003" pitchFamily="34" charset="77"/>
              </a:defRPr>
            </a:lvl1pPr>
            <a:lvl2pPr marL="457200" indent="0">
              <a:buFontTx/>
              <a:buNone/>
              <a:defRPr>
                <a:solidFill>
                  <a:schemeClr val="bg1"/>
                </a:solidFill>
              </a:defRPr>
            </a:lvl2pPr>
            <a:lvl3pPr marL="914400" indent="0">
              <a:buFontTx/>
              <a:buNone/>
              <a:defRPr>
                <a:solidFill>
                  <a:schemeClr val="bg1"/>
                </a:solidFill>
              </a:defRPr>
            </a:lvl3pPr>
            <a:lvl4pPr marL="1371600" indent="0">
              <a:buFontTx/>
              <a:buNone/>
              <a:defRPr>
                <a:solidFill>
                  <a:schemeClr val="bg1"/>
                </a:solidFill>
              </a:defRPr>
            </a:lvl4pPr>
            <a:lvl5pPr marL="1828800" indent="0">
              <a:buFontTx/>
              <a:buNone/>
              <a:defRPr>
                <a:solidFill>
                  <a:schemeClr val="bg1"/>
                </a:solidFill>
              </a:defRPr>
            </a:lvl5pPr>
          </a:lstStyle>
          <a:p>
            <a:pPr lvl="0"/>
            <a:r>
              <a:rPr lang="en-GB" dirty="0"/>
              <a:t>Section title</a:t>
            </a:r>
          </a:p>
        </p:txBody>
      </p:sp>
      <p:sp>
        <p:nvSpPr>
          <p:cNvPr id="3" name="Footer Placeholder 2">
            <a:extLst>
              <a:ext uri="{FF2B5EF4-FFF2-40B4-BE49-F238E27FC236}">
                <a16:creationId xmlns:a16="http://schemas.microsoft.com/office/drawing/2014/main" id="{7C366190-A8E4-4044-B087-73F009582AE9}"/>
              </a:ext>
            </a:extLst>
          </p:cNvPr>
          <p:cNvSpPr>
            <a:spLocks noGrp="1"/>
          </p:cNvSpPr>
          <p:nvPr>
            <p:ph type="ftr" sz="quarter" idx="15"/>
          </p:nvPr>
        </p:nvSpPr>
        <p:spPr>
          <a:xfrm>
            <a:off x="515939" y="6374282"/>
            <a:ext cx="3983325" cy="365125"/>
          </a:xfrm>
        </p:spPr>
        <p:txBody>
          <a:bodyPr/>
          <a:lstStyle>
            <a:lvl1pPr>
              <a:defRPr>
                <a:solidFill>
                  <a:schemeClr val="bg1"/>
                </a:solidFill>
              </a:defRPr>
            </a:lvl1pPr>
          </a:lstStyle>
          <a:p>
            <a:pPr marL="179388" indent="-179388"/>
            <a:r>
              <a:rPr lang="en-US" dirty="0"/>
              <a:t>Presentation Template Title Example </a:t>
            </a:r>
          </a:p>
        </p:txBody>
      </p:sp>
      <p:sp>
        <p:nvSpPr>
          <p:cNvPr id="4" name="Slide Number Placeholder 3">
            <a:extLst>
              <a:ext uri="{FF2B5EF4-FFF2-40B4-BE49-F238E27FC236}">
                <a16:creationId xmlns:a16="http://schemas.microsoft.com/office/drawing/2014/main" id="{CA760F0D-CE81-A345-8AC1-A06034C67D63}"/>
              </a:ext>
            </a:extLst>
          </p:cNvPr>
          <p:cNvSpPr>
            <a:spLocks noGrp="1"/>
          </p:cNvSpPr>
          <p:nvPr>
            <p:ph type="sldNum" sz="quarter" idx="16"/>
          </p:nvPr>
        </p:nvSpPr>
        <p:spPr/>
        <p:txBody>
          <a:bodyPr/>
          <a:lstStyle>
            <a:lvl1pPr>
              <a:defRPr>
                <a:solidFill>
                  <a:schemeClr val="bg1"/>
                </a:solidFill>
              </a:defRPr>
            </a:lvl1pPr>
          </a:lstStyle>
          <a:p>
            <a:fld id="{14719505-AD43-774F-936C-A3AE71DD4EEA}" type="slidenum">
              <a:rPr lang="en-GB" smtClean="0"/>
              <a:pPr/>
              <a:t>‹#›</a:t>
            </a:fld>
            <a:endParaRPr lang="en-GB" dirty="0"/>
          </a:p>
        </p:txBody>
      </p:sp>
      <p:sp>
        <p:nvSpPr>
          <p:cNvPr id="13" name="Freeform 5">
            <a:extLst>
              <a:ext uri="{FF2B5EF4-FFF2-40B4-BE49-F238E27FC236}">
                <a16:creationId xmlns:a16="http://schemas.microsoft.com/office/drawing/2014/main" id="{2BC94422-0904-40DE-B294-D814B16B3A37}"/>
              </a:ext>
            </a:extLst>
          </p:cNvPr>
          <p:cNvSpPr>
            <a:spLocks/>
          </p:cNvSpPr>
          <p:nvPr userDrawn="1"/>
        </p:nvSpPr>
        <p:spPr bwMode="auto">
          <a:xfrm>
            <a:off x="515940" y="2022173"/>
            <a:ext cx="486580" cy="45719"/>
          </a:xfrm>
          <a:custGeom>
            <a:avLst/>
            <a:gdLst>
              <a:gd name="T0" fmla="*/ 961 w 1006"/>
              <a:gd name="T1" fmla="*/ 90 h 90"/>
              <a:gd name="T2" fmla="*/ 961 w 1006"/>
              <a:gd name="T3" fmla="*/ 90 h 90"/>
              <a:gd name="T4" fmla="*/ 45 w 1006"/>
              <a:gd name="T5" fmla="*/ 90 h 90"/>
              <a:gd name="T6" fmla="*/ 0 w 1006"/>
              <a:gd name="T7" fmla="*/ 44 h 90"/>
              <a:gd name="T8" fmla="*/ 45 w 1006"/>
              <a:gd name="T9" fmla="*/ 0 h 90"/>
              <a:gd name="T10" fmla="*/ 961 w 1006"/>
              <a:gd name="T11" fmla="*/ 0 h 90"/>
              <a:gd name="T12" fmla="*/ 1006 w 1006"/>
              <a:gd name="T13" fmla="*/ 44 h 90"/>
              <a:gd name="T14" fmla="*/ 961 w 1006"/>
              <a:gd name="T15" fmla="*/ 90 h 9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006" h="90">
                <a:moveTo>
                  <a:pt x="961" y="90"/>
                </a:moveTo>
                <a:lnTo>
                  <a:pt x="961" y="90"/>
                </a:lnTo>
                <a:lnTo>
                  <a:pt x="45" y="90"/>
                </a:lnTo>
                <a:cubicBezTo>
                  <a:pt x="20" y="90"/>
                  <a:pt x="0" y="69"/>
                  <a:pt x="0" y="44"/>
                </a:cubicBezTo>
                <a:cubicBezTo>
                  <a:pt x="0" y="20"/>
                  <a:pt x="20" y="0"/>
                  <a:pt x="45" y="0"/>
                </a:cubicBezTo>
                <a:lnTo>
                  <a:pt x="961" y="0"/>
                </a:lnTo>
                <a:cubicBezTo>
                  <a:pt x="985" y="0"/>
                  <a:pt x="1006" y="20"/>
                  <a:pt x="1006" y="44"/>
                </a:cubicBezTo>
                <a:cubicBezTo>
                  <a:pt x="1006" y="69"/>
                  <a:pt x="985" y="90"/>
                  <a:pt x="961" y="90"/>
                </a:cubicBezTo>
                <a:close/>
              </a:path>
            </a:pathLst>
          </a:custGeom>
          <a:solidFill>
            <a:schemeClr val="bg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1" name="Freeform 5">
            <a:extLst>
              <a:ext uri="{FF2B5EF4-FFF2-40B4-BE49-F238E27FC236}">
                <a16:creationId xmlns:a16="http://schemas.microsoft.com/office/drawing/2014/main" id="{E79026A0-F671-4BF4-95E4-D088728E58DC}"/>
              </a:ext>
            </a:extLst>
          </p:cNvPr>
          <p:cNvSpPr>
            <a:spLocks noEditPoints="1"/>
          </p:cNvSpPr>
          <p:nvPr userDrawn="1"/>
        </p:nvSpPr>
        <p:spPr bwMode="auto">
          <a:xfrm>
            <a:off x="11265933" y="514352"/>
            <a:ext cx="410130" cy="409891"/>
          </a:xfrm>
          <a:custGeom>
            <a:avLst/>
            <a:gdLst>
              <a:gd name="T0" fmla="*/ 2386 w 5760"/>
              <a:gd name="T1" fmla="*/ 3095 h 5760"/>
              <a:gd name="T2" fmla="*/ 1754 w 5760"/>
              <a:gd name="T3" fmla="*/ 4131 h 5760"/>
              <a:gd name="T4" fmla="*/ 2386 w 5760"/>
              <a:gd name="T5" fmla="*/ 3095 h 5760"/>
              <a:gd name="T6" fmla="*/ 2480 w 5760"/>
              <a:gd name="T7" fmla="*/ 1601 h 5760"/>
              <a:gd name="T8" fmla="*/ 2019 w 5760"/>
              <a:gd name="T9" fmla="*/ 2248 h 5760"/>
              <a:gd name="T10" fmla="*/ 2480 w 5760"/>
              <a:gd name="T11" fmla="*/ 1601 h 5760"/>
              <a:gd name="T12" fmla="*/ 3894 w 5760"/>
              <a:gd name="T13" fmla="*/ 1634 h 5760"/>
              <a:gd name="T14" fmla="*/ 3527 w 5760"/>
              <a:gd name="T15" fmla="*/ 2129 h 5760"/>
              <a:gd name="T16" fmla="*/ 3894 w 5760"/>
              <a:gd name="T17" fmla="*/ 1634 h 5760"/>
              <a:gd name="T18" fmla="*/ 4482 w 5760"/>
              <a:gd name="T19" fmla="*/ 3645 h 5760"/>
              <a:gd name="T20" fmla="*/ 2889 w 5760"/>
              <a:gd name="T21" fmla="*/ 3501 h 5760"/>
              <a:gd name="T22" fmla="*/ 3375 w 5760"/>
              <a:gd name="T23" fmla="*/ 2488 h 5760"/>
              <a:gd name="T24" fmla="*/ 2536 w 5760"/>
              <a:gd name="T25" fmla="*/ 3678 h 5760"/>
              <a:gd name="T26" fmla="*/ 1293 w 5760"/>
              <a:gd name="T27" fmla="*/ 3916 h 5760"/>
              <a:gd name="T28" fmla="*/ 2417 w 5760"/>
              <a:gd name="T29" fmla="*/ 2830 h 5760"/>
              <a:gd name="T30" fmla="*/ 2121 w 5760"/>
              <a:gd name="T31" fmla="*/ 2791 h 5760"/>
              <a:gd name="T32" fmla="*/ 1387 w 5760"/>
              <a:gd name="T33" fmla="*/ 2065 h 5760"/>
              <a:gd name="T34" fmla="*/ 1643 w 5760"/>
              <a:gd name="T35" fmla="*/ 1794 h 5760"/>
              <a:gd name="T36" fmla="*/ 1779 w 5760"/>
              <a:gd name="T37" fmla="*/ 2272 h 5760"/>
              <a:gd name="T38" fmla="*/ 2712 w 5760"/>
              <a:gd name="T39" fmla="*/ 1579 h 5760"/>
              <a:gd name="T40" fmla="*/ 2170 w 5760"/>
              <a:gd name="T41" fmla="*/ 2592 h 5760"/>
              <a:gd name="T42" fmla="*/ 2817 w 5760"/>
              <a:gd name="T43" fmla="*/ 1985 h 5760"/>
              <a:gd name="T44" fmla="*/ 2688 w 5760"/>
              <a:gd name="T45" fmla="*/ 2463 h 5760"/>
              <a:gd name="T46" fmla="*/ 3295 w 5760"/>
              <a:gd name="T47" fmla="*/ 2297 h 5760"/>
              <a:gd name="T48" fmla="*/ 3853 w 5760"/>
              <a:gd name="T49" fmla="*/ 1322 h 5760"/>
              <a:gd name="T50" fmla="*/ 3574 w 5760"/>
              <a:gd name="T51" fmla="*/ 2352 h 5760"/>
              <a:gd name="T52" fmla="*/ 3900 w 5760"/>
              <a:gd name="T53" fmla="*/ 2471 h 5760"/>
              <a:gd name="T54" fmla="*/ 3861 w 5760"/>
              <a:gd name="T55" fmla="*/ 2728 h 5760"/>
              <a:gd name="T56" fmla="*/ 3182 w 5760"/>
              <a:gd name="T57" fmla="*/ 3468 h 5760"/>
              <a:gd name="T58" fmla="*/ 4203 w 5760"/>
              <a:gd name="T59" fmla="*/ 3645 h 5760"/>
              <a:gd name="T60" fmla="*/ 3750 w 5760"/>
              <a:gd name="T61" fmla="*/ 3429 h 5760"/>
              <a:gd name="T62" fmla="*/ 3750 w 5760"/>
              <a:gd name="T63" fmla="*/ 3813 h 5760"/>
              <a:gd name="T64" fmla="*/ 3949 w 5760"/>
              <a:gd name="T65" fmla="*/ 3015 h 5760"/>
              <a:gd name="T66" fmla="*/ 4482 w 5760"/>
              <a:gd name="T67" fmla="*/ 3645 h 5760"/>
              <a:gd name="T68" fmla="*/ 5449 w 5760"/>
              <a:gd name="T69" fmla="*/ 2880 h 5760"/>
              <a:gd name="T70" fmla="*/ 3406 w 5760"/>
              <a:gd name="T71" fmla="*/ 621 h 5760"/>
              <a:gd name="T72" fmla="*/ 2513 w 5760"/>
              <a:gd name="T73" fmla="*/ 693 h 5760"/>
              <a:gd name="T74" fmla="*/ 3685 w 5760"/>
              <a:gd name="T75" fmla="*/ 469 h 5760"/>
              <a:gd name="T76" fmla="*/ 2880 w 5760"/>
              <a:gd name="T77" fmla="*/ 309 h 5760"/>
              <a:gd name="T78" fmla="*/ 622 w 5760"/>
              <a:gd name="T79" fmla="*/ 2352 h 5760"/>
              <a:gd name="T80" fmla="*/ 694 w 5760"/>
              <a:gd name="T81" fmla="*/ 3247 h 5760"/>
              <a:gd name="T82" fmla="*/ 462 w 5760"/>
              <a:gd name="T83" fmla="*/ 2073 h 5760"/>
              <a:gd name="T84" fmla="*/ 310 w 5760"/>
              <a:gd name="T85" fmla="*/ 2880 h 5760"/>
              <a:gd name="T86" fmla="*/ 2353 w 5760"/>
              <a:gd name="T87" fmla="*/ 5144 h 5760"/>
              <a:gd name="T88" fmla="*/ 3248 w 5760"/>
              <a:gd name="T89" fmla="*/ 5072 h 5760"/>
              <a:gd name="T90" fmla="*/ 2074 w 5760"/>
              <a:gd name="T91" fmla="*/ 5296 h 5760"/>
              <a:gd name="T92" fmla="*/ 2880 w 5760"/>
              <a:gd name="T93" fmla="*/ 5448 h 5760"/>
              <a:gd name="T94" fmla="*/ 5137 w 5760"/>
              <a:gd name="T95" fmla="*/ 3413 h 5760"/>
              <a:gd name="T96" fmla="*/ 5065 w 5760"/>
              <a:gd name="T97" fmla="*/ 2512 h 5760"/>
              <a:gd name="T98" fmla="*/ 5297 w 5760"/>
              <a:gd name="T99" fmla="*/ 3692 h 5760"/>
              <a:gd name="T100" fmla="*/ 5449 w 5760"/>
              <a:gd name="T101" fmla="*/ 2880 h 5760"/>
              <a:gd name="T102" fmla="*/ 5623 w 5760"/>
              <a:gd name="T103" fmla="*/ 2880 h 5760"/>
              <a:gd name="T104" fmla="*/ 2880 w 5760"/>
              <a:gd name="T105" fmla="*/ 5622 h 5760"/>
              <a:gd name="T106" fmla="*/ 2880 w 5760"/>
              <a:gd name="T107" fmla="*/ 135 h 5760"/>
              <a:gd name="T108" fmla="*/ 5623 w 5760"/>
              <a:gd name="T109" fmla="*/ 2880 h 5760"/>
              <a:gd name="T110" fmla="*/ 5760 w 5760"/>
              <a:gd name="T111" fmla="*/ 2880 h 5760"/>
              <a:gd name="T112" fmla="*/ 0 w 5760"/>
              <a:gd name="T113" fmla="*/ 2880 h 5760"/>
              <a:gd name="T114" fmla="*/ 5760 w 5760"/>
              <a:gd name="T115" fmla="*/ 2880 h 57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5760" h="5760">
                <a:moveTo>
                  <a:pt x="2386" y="3095"/>
                </a:moveTo>
                <a:lnTo>
                  <a:pt x="2386" y="3095"/>
                </a:lnTo>
                <a:cubicBezTo>
                  <a:pt x="2027" y="3269"/>
                  <a:pt x="1572" y="3581"/>
                  <a:pt x="1572" y="3924"/>
                </a:cubicBezTo>
                <a:cubicBezTo>
                  <a:pt x="1572" y="4051"/>
                  <a:pt x="1635" y="4131"/>
                  <a:pt x="1754" y="4131"/>
                </a:cubicBezTo>
                <a:cubicBezTo>
                  <a:pt x="2105" y="4131"/>
                  <a:pt x="2320" y="3573"/>
                  <a:pt x="2386" y="3095"/>
                </a:cubicBezTo>
                <a:lnTo>
                  <a:pt x="2386" y="3095"/>
                </a:lnTo>
                <a:close/>
                <a:moveTo>
                  <a:pt x="2480" y="1601"/>
                </a:moveTo>
                <a:lnTo>
                  <a:pt x="2480" y="1601"/>
                </a:lnTo>
                <a:cubicBezTo>
                  <a:pt x="2480" y="1563"/>
                  <a:pt x="2458" y="1546"/>
                  <a:pt x="2425" y="1546"/>
                </a:cubicBezTo>
                <a:cubicBezTo>
                  <a:pt x="2257" y="1546"/>
                  <a:pt x="2019" y="1985"/>
                  <a:pt x="2019" y="2248"/>
                </a:cubicBezTo>
                <a:cubicBezTo>
                  <a:pt x="2281" y="2104"/>
                  <a:pt x="2480" y="1778"/>
                  <a:pt x="2480" y="1601"/>
                </a:cubicBezTo>
                <a:lnTo>
                  <a:pt x="2480" y="1601"/>
                </a:lnTo>
                <a:close/>
                <a:moveTo>
                  <a:pt x="3894" y="1634"/>
                </a:moveTo>
                <a:lnTo>
                  <a:pt x="3894" y="1634"/>
                </a:lnTo>
                <a:cubicBezTo>
                  <a:pt x="3894" y="1595"/>
                  <a:pt x="3885" y="1546"/>
                  <a:pt x="3836" y="1546"/>
                </a:cubicBezTo>
                <a:cubicBezTo>
                  <a:pt x="3717" y="1546"/>
                  <a:pt x="3527" y="1803"/>
                  <a:pt x="3527" y="2129"/>
                </a:cubicBezTo>
                <a:cubicBezTo>
                  <a:pt x="3765" y="1921"/>
                  <a:pt x="3894" y="1745"/>
                  <a:pt x="3894" y="1634"/>
                </a:cubicBezTo>
                <a:lnTo>
                  <a:pt x="3894" y="1634"/>
                </a:lnTo>
                <a:close/>
                <a:moveTo>
                  <a:pt x="4482" y="3645"/>
                </a:moveTo>
                <a:lnTo>
                  <a:pt x="4482" y="3645"/>
                </a:lnTo>
                <a:cubicBezTo>
                  <a:pt x="4482" y="4004"/>
                  <a:pt x="4173" y="4379"/>
                  <a:pt x="3717" y="4379"/>
                </a:cubicBezTo>
                <a:cubicBezTo>
                  <a:pt x="3168" y="4379"/>
                  <a:pt x="2889" y="3916"/>
                  <a:pt x="2889" y="3501"/>
                </a:cubicBezTo>
                <a:cubicBezTo>
                  <a:pt x="2889" y="2919"/>
                  <a:pt x="3287" y="2672"/>
                  <a:pt x="3455" y="2584"/>
                </a:cubicBezTo>
                <a:cubicBezTo>
                  <a:pt x="3422" y="2559"/>
                  <a:pt x="3397" y="2529"/>
                  <a:pt x="3375" y="2488"/>
                </a:cubicBezTo>
                <a:cubicBezTo>
                  <a:pt x="3182" y="2623"/>
                  <a:pt x="3008" y="2744"/>
                  <a:pt x="2640" y="2951"/>
                </a:cubicBezTo>
                <a:cubicBezTo>
                  <a:pt x="2624" y="3206"/>
                  <a:pt x="2601" y="3485"/>
                  <a:pt x="2536" y="3678"/>
                </a:cubicBezTo>
                <a:cubicBezTo>
                  <a:pt x="2400" y="4084"/>
                  <a:pt x="2121" y="4379"/>
                  <a:pt x="1754" y="4379"/>
                </a:cubicBezTo>
                <a:cubicBezTo>
                  <a:pt x="1444" y="4379"/>
                  <a:pt x="1293" y="4155"/>
                  <a:pt x="1293" y="3916"/>
                </a:cubicBezTo>
                <a:cubicBezTo>
                  <a:pt x="1293" y="3741"/>
                  <a:pt x="1395" y="3518"/>
                  <a:pt x="1580" y="3349"/>
                </a:cubicBezTo>
                <a:cubicBezTo>
                  <a:pt x="1812" y="3142"/>
                  <a:pt x="2066" y="3015"/>
                  <a:pt x="2417" y="2830"/>
                </a:cubicBezTo>
                <a:cubicBezTo>
                  <a:pt x="2425" y="2783"/>
                  <a:pt x="2433" y="2736"/>
                  <a:pt x="2442" y="2678"/>
                </a:cubicBezTo>
                <a:cubicBezTo>
                  <a:pt x="2353" y="2758"/>
                  <a:pt x="2226" y="2791"/>
                  <a:pt x="2121" y="2791"/>
                </a:cubicBezTo>
                <a:cubicBezTo>
                  <a:pt x="1955" y="2791"/>
                  <a:pt x="1818" y="2648"/>
                  <a:pt x="1787" y="2496"/>
                </a:cubicBezTo>
                <a:cubicBezTo>
                  <a:pt x="1563" y="2480"/>
                  <a:pt x="1395" y="2320"/>
                  <a:pt x="1387" y="2065"/>
                </a:cubicBezTo>
                <a:cubicBezTo>
                  <a:pt x="1387" y="1882"/>
                  <a:pt x="1459" y="1723"/>
                  <a:pt x="1580" y="1723"/>
                </a:cubicBezTo>
                <a:cubicBezTo>
                  <a:pt x="1627" y="1723"/>
                  <a:pt x="1643" y="1762"/>
                  <a:pt x="1643" y="1794"/>
                </a:cubicBezTo>
                <a:cubicBezTo>
                  <a:pt x="1643" y="1825"/>
                  <a:pt x="1602" y="1930"/>
                  <a:pt x="1602" y="2032"/>
                </a:cubicBezTo>
                <a:cubicBezTo>
                  <a:pt x="1602" y="2137"/>
                  <a:pt x="1652" y="2272"/>
                  <a:pt x="1779" y="2272"/>
                </a:cubicBezTo>
                <a:cubicBezTo>
                  <a:pt x="1779" y="1858"/>
                  <a:pt x="2082" y="1322"/>
                  <a:pt x="2442" y="1322"/>
                </a:cubicBezTo>
                <a:cubicBezTo>
                  <a:pt x="2680" y="1322"/>
                  <a:pt x="2712" y="1499"/>
                  <a:pt x="2712" y="1579"/>
                </a:cubicBezTo>
                <a:cubicBezTo>
                  <a:pt x="2712" y="1954"/>
                  <a:pt x="2337" y="2369"/>
                  <a:pt x="2033" y="2471"/>
                </a:cubicBezTo>
                <a:cubicBezTo>
                  <a:pt x="2042" y="2504"/>
                  <a:pt x="2074" y="2592"/>
                  <a:pt x="2170" y="2592"/>
                </a:cubicBezTo>
                <a:cubicBezTo>
                  <a:pt x="2290" y="2592"/>
                  <a:pt x="2433" y="2480"/>
                  <a:pt x="2505" y="2391"/>
                </a:cubicBezTo>
                <a:cubicBezTo>
                  <a:pt x="2536" y="2225"/>
                  <a:pt x="2657" y="1985"/>
                  <a:pt x="2817" y="1985"/>
                </a:cubicBezTo>
                <a:cubicBezTo>
                  <a:pt x="2880" y="1985"/>
                  <a:pt x="2911" y="2032"/>
                  <a:pt x="2911" y="2090"/>
                </a:cubicBezTo>
                <a:cubicBezTo>
                  <a:pt x="2911" y="2209"/>
                  <a:pt x="2784" y="2361"/>
                  <a:pt x="2688" y="2463"/>
                </a:cubicBezTo>
                <a:cubicBezTo>
                  <a:pt x="2673" y="2543"/>
                  <a:pt x="2665" y="2631"/>
                  <a:pt x="2665" y="2703"/>
                </a:cubicBezTo>
                <a:cubicBezTo>
                  <a:pt x="2944" y="2535"/>
                  <a:pt x="3088" y="2449"/>
                  <a:pt x="3295" y="2297"/>
                </a:cubicBezTo>
                <a:cubicBezTo>
                  <a:pt x="3279" y="2242"/>
                  <a:pt x="3279" y="2176"/>
                  <a:pt x="3279" y="2112"/>
                </a:cubicBezTo>
                <a:cubicBezTo>
                  <a:pt x="3279" y="1739"/>
                  <a:pt x="3527" y="1322"/>
                  <a:pt x="3853" y="1322"/>
                </a:cubicBezTo>
                <a:cubicBezTo>
                  <a:pt x="4037" y="1322"/>
                  <a:pt x="4131" y="1452"/>
                  <a:pt x="4131" y="1595"/>
                </a:cubicBezTo>
                <a:cubicBezTo>
                  <a:pt x="4131" y="1866"/>
                  <a:pt x="3900" y="2104"/>
                  <a:pt x="3574" y="2352"/>
                </a:cubicBezTo>
                <a:cubicBezTo>
                  <a:pt x="3599" y="2416"/>
                  <a:pt x="3637" y="2471"/>
                  <a:pt x="3701" y="2504"/>
                </a:cubicBezTo>
                <a:cubicBezTo>
                  <a:pt x="3709" y="2488"/>
                  <a:pt x="3813" y="2471"/>
                  <a:pt x="3900" y="2471"/>
                </a:cubicBezTo>
                <a:cubicBezTo>
                  <a:pt x="3996" y="2471"/>
                  <a:pt x="4131" y="2496"/>
                  <a:pt x="4131" y="2592"/>
                </a:cubicBezTo>
                <a:cubicBezTo>
                  <a:pt x="4131" y="2703"/>
                  <a:pt x="3980" y="2728"/>
                  <a:pt x="3861" y="2728"/>
                </a:cubicBezTo>
                <a:cubicBezTo>
                  <a:pt x="3797" y="2736"/>
                  <a:pt x="3693" y="2711"/>
                  <a:pt x="3693" y="2711"/>
                </a:cubicBezTo>
                <a:cubicBezTo>
                  <a:pt x="3518" y="2758"/>
                  <a:pt x="3182" y="2959"/>
                  <a:pt x="3182" y="3468"/>
                </a:cubicBezTo>
                <a:cubicBezTo>
                  <a:pt x="3182" y="3813"/>
                  <a:pt x="3397" y="4131"/>
                  <a:pt x="3734" y="4131"/>
                </a:cubicBezTo>
                <a:cubicBezTo>
                  <a:pt x="3988" y="4131"/>
                  <a:pt x="4195" y="3940"/>
                  <a:pt x="4203" y="3645"/>
                </a:cubicBezTo>
                <a:cubicBezTo>
                  <a:pt x="4204" y="3454"/>
                  <a:pt x="4123" y="3253"/>
                  <a:pt x="3933" y="3253"/>
                </a:cubicBezTo>
                <a:cubicBezTo>
                  <a:pt x="3836" y="3253"/>
                  <a:pt x="3750" y="3325"/>
                  <a:pt x="3750" y="3429"/>
                </a:cubicBezTo>
                <a:cubicBezTo>
                  <a:pt x="3742" y="3589"/>
                  <a:pt x="3861" y="3606"/>
                  <a:pt x="3861" y="3708"/>
                </a:cubicBezTo>
                <a:cubicBezTo>
                  <a:pt x="3861" y="3780"/>
                  <a:pt x="3806" y="3813"/>
                  <a:pt x="3750" y="3813"/>
                </a:cubicBezTo>
                <a:cubicBezTo>
                  <a:pt x="3590" y="3813"/>
                  <a:pt x="3469" y="3653"/>
                  <a:pt x="3469" y="3454"/>
                </a:cubicBezTo>
                <a:cubicBezTo>
                  <a:pt x="3469" y="3214"/>
                  <a:pt x="3678" y="3015"/>
                  <a:pt x="3949" y="3015"/>
                </a:cubicBezTo>
                <a:cubicBezTo>
                  <a:pt x="4300" y="3015"/>
                  <a:pt x="4482" y="3319"/>
                  <a:pt x="4482" y="3645"/>
                </a:cubicBezTo>
                <a:lnTo>
                  <a:pt x="4482" y="3645"/>
                </a:lnTo>
                <a:close/>
                <a:moveTo>
                  <a:pt x="5449" y="2880"/>
                </a:moveTo>
                <a:lnTo>
                  <a:pt x="5449" y="2880"/>
                </a:lnTo>
                <a:cubicBezTo>
                  <a:pt x="5449" y="1969"/>
                  <a:pt x="4985" y="1027"/>
                  <a:pt x="3988" y="726"/>
                </a:cubicBezTo>
                <a:cubicBezTo>
                  <a:pt x="3781" y="662"/>
                  <a:pt x="3607" y="621"/>
                  <a:pt x="3406" y="621"/>
                </a:cubicBezTo>
                <a:cubicBezTo>
                  <a:pt x="2944" y="621"/>
                  <a:pt x="2928" y="884"/>
                  <a:pt x="2712" y="884"/>
                </a:cubicBezTo>
                <a:cubicBezTo>
                  <a:pt x="2593" y="884"/>
                  <a:pt x="2513" y="798"/>
                  <a:pt x="2513" y="693"/>
                </a:cubicBezTo>
                <a:cubicBezTo>
                  <a:pt x="2513" y="510"/>
                  <a:pt x="2729" y="367"/>
                  <a:pt x="3071" y="367"/>
                </a:cubicBezTo>
                <a:cubicBezTo>
                  <a:pt x="3391" y="367"/>
                  <a:pt x="3637" y="447"/>
                  <a:pt x="3685" y="469"/>
                </a:cubicBezTo>
                <a:lnTo>
                  <a:pt x="3693" y="447"/>
                </a:lnTo>
                <a:cubicBezTo>
                  <a:pt x="3607" y="414"/>
                  <a:pt x="3303" y="309"/>
                  <a:pt x="2880" y="309"/>
                </a:cubicBezTo>
                <a:cubicBezTo>
                  <a:pt x="1961" y="309"/>
                  <a:pt x="1028" y="781"/>
                  <a:pt x="727" y="1770"/>
                </a:cubicBezTo>
                <a:cubicBezTo>
                  <a:pt x="663" y="1977"/>
                  <a:pt x="622" y="2154"/>
                  <a:pt x="622" y="2352"/>
                </a:cubicBezTo>
                <a:cubicBezTo>
                  <a:pt x="622" y="2816"/>
                  <a:pt x="885" y="2838"/>
                  <a:pt x="885" y="3054"/>
                </a:cubicBezTo>
                <a:cubicBezTo>
                  <a:pt x="885" y="3167"/>
                  <a:pt x="798" y="3247"/>
                  <a:pt x="694" y="3247"/>
                </a:cubicBezTo>
                <a:cubicBezTo>
                  <a:pt x="511" y="3247"/>
                  <a:pt x="368" y="3037"/>
                  <a:pt x="368" y="2687"/>
                </a:cubicBezTo>
                <a:cubicBezTo>
                  <a:pt x="368" y="2369"/>
                  <a:pt x="448" y="2121"/>
                  <a:pt x="462" y="2073"/>
                </a:cubicBezTo>
                <a:lnTo>
                  <a:pt x="440" y="2065"/>
                </a:lnTo>
                <a:cubicBezTo>
                  <a:pt x="415" y="2161"/>
                  <a:pt x="310" y="2457"/>
                  <a:pt x="310" y="2880"/>
                </a:cubicBezTo>
                <a:cubicBezTo>
                  <a:pt x="310" y="3805"/>
                  <a:pt x="782" y="4738"/>
                  <a:pt x="1771" y="5041"/>
                </a:cubicBezTo>
                <a:cubicBezTo>
                  <a:pt x="1978" y="5105"/>
                  <a:pt x="2154" y="5144"/>
                  <a:pt x="2353" y="5144"/>
                </a:cubicBezTo>
                <a:cubicBezTo>
                  <a:pt x="2817" y="5144"/>
                  <a:pt x="2831" y="4873"/>
                  <a:pt x="3047" y="4873"/>
                </a:cubicBezTo>
                <a:cubicBezTo>
                  <a:pt x="3160" y="4873"/>
                  <a:pt x="3248" y="4961"/>
                  <a:pt x="3248" y="5072"/>
                </a:cubicBezTo>
                <a:cubicBezTo>
                  <a:pt x="3248" y="5249"/>
                  <a:pt x="3038" y="5392"/>
                  <a:pt x="2688" y="5392"/>
                </a:cubicBezTo>
                <a:cubicBezTo>
                  <a:pt x="2370" y="5392"/>
                  <a:pt x="2113" y="5312"/>
                  <a:pt x="2074" y="5296"/>
                </a:cubicBezTo>
                <a:lnTo>
                  <a:pt x="2066" y="5320"/>
                </a:lnTo>
                <a:cubicBezTo>
                  <a:pt x="2154" y="5359"/>
                  <a:pt x="2458" y="5448"/>
                  <a:pt x="2880" y="5448"/>
                </a:cubicBezTo>
                <a:cubicBezTo>
                  <a:pt x="3797" y="5448"/>
                  <a:pt x="4739" y="4984"/>
                  <a:pt x="5034" y="3987"/>
                </a:cubicBezTo>
                <a:cubicBezTo>
                  <a:pt x="5098" y="3788"/>
                  <a:pt x="5137" y="3606"/>
                  <a:pt x="5137" y="3413"/>
                </a:cubicBezTo>
                <a:cubicBezTo>
                  <a:pt x="5137" y="2943"/>
                  <a:pt x="4874" y="2927"/>
                  <a:pt x="4874" y="2711"/>
                </a:cubicBezTo>
                <a:cubicBezTo>
                  <a:pt x="4874" y="2592"/>
                  <a:pt x="4954" y="2512"/>
                  <a:pt x="5065" y="2512"/>
                </a:cubicBezTo>
                <a:cubicBezTo>
                  <a:pt x="5250" y="2512"/>
                  <a:pt x="5393" y="2728"/>
                  <a:pt x="5393" y="3079"/>
                </a:cubicBezTo>
                <a:cubicBezTo>
                  <a:pt x="5393" y="3390"/>
                  <a:pt x="5313" y="3637"/>
                  <a:pt x="5297" y="3692"/>
                </a:cubicBezTo>
                <a:lnTo>
                  <a:pt x="5322" y="3700"/>
                </a:lnTo>
                <a:cubicBezTo>
                  <a:pt x="5352" y="3606"/>
                  <a:pt x="5449" y="3310"/>
                  <a:pt x="5449" y="2880"/>
                </a:cubicBezTo>
                <a:lnTo>
                  <a:pt x="5449" y="2880"/>
                </a:lnTo>
                <a:close/>
                <a:moveTo>
                  <a:pt x="5623" y="2880"/>
                </a:moveTo>
                <a:lnTo>
                  <a:pt x="5623" y="2880"/>
                </a:lnTo>
                <a:cubicBezTo>
                  <a:pt x="5623" y="4395"/>
                  <a:pt x="4396" y="5622"/>
                  <a:pt x="2880" y="5622"/>
                </a:cubicBezTo>
                <a:cubicBezTo>
                  <a:pt x="1364" y="5622"/>
                  <a:pt x="136" y="4395"/>
                  <a:pt x="136" y="2880"/>
                </a:cubicBezTo>
                <a:cubicBezTo>
                  <a:pt x="136" y="1363"/>
                  <a:pt x="1364" y="135"/>
                  <a:pt x="2880" y="135"/>
                </a:cubicBezTo>
                <a:cubicBezTo>
                  <a:pt x="4396" y="135"/>
                  <a:pt x="5623" y="1372"/>
                  <a:pt x="5623" y="2880"/>
                </a:cubicBezTo>
                <a:lnTo>
                  <a:pt x="5623" y="2880"/>
                </a:lnTo>
                <a:close/>
                <a:moveTo>
                  <a:pt x="5760" y="2880"/>
                </a:moveTo>
                <a:lnTo>
                  <a:pt x="5760" y="2880"/>
                </a:lnTo>
                <a:cubicBezTo>
                  <a:pt x="5760" y="1292"/>
                  <a:pt x="4468" y="0"/>
                  <a:pt x="2880" y="0"/>
                </a:cubicBezTo>
                <a:cubicBezTo>
                  <a:pt x="1293" y="0"/>
                  <a:pt x="0" y="1292"/>
                  <a:pt x="0" y="2880"/>
                </a:cubicBezTo>
                <a:cubicBezTo>
                  <a:pt x="0" y="4473"/>
                  <a:pt x="1293" y="5760"/>
                  <a:pt x="2880" y="5760"/>
                </a:cubicBezTo>
                <a:cubicBezTo>
                  <a:pt x="4468" y="5760"/>
                  <a:pt x="5760" y="4473"/>
                  <a:pt x="5760" y="2880"/>
                </a:cubicBezTo>
                <a:close/>
              </a:path>
            </a:pathLst>
          </a:custGeom>
          <a:solidFill>
            <a:schemeClr val="bg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Tree>
    <p:extLst>
      <p:ext uri="{BB962C8B-B14F-4D97-AF65-F5344CB8AC3E}">
        <p14:creationId xmlns:p14="http://schemas.microsoft.com/office/powerpoint/2010/main" val="2572883209"/>
      </p:ext>
    </p:extLst>
  </p:cSld>
  <p:clrMapOvr>
    <a:overrideClrMapping bg1="lt1" tx1="dk1" bg2="lt2" tx2="dk2" accent1="accent1" accent2="accent2" accent3="accent3" accent4="accent4" accent5="accent5" accent6="accent6" hlink="hlink" folHlink="folHlink"/>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Section slide – image blue logo">
    <p:bg>
      <p:bgPr>
        <a:solidFill>
          <a:srgbClr val="D1DAE3"/>
        </a:solidFill>
        <a:effectLst/>
      </p:bgPr>
    </p:bg>
    <p:spTree>
      <p:nvGrpSpPr>
        <p:cNvPr id="1" name=""/>
        <p:cNvGrpSpPr/>
        <p:nvPr/>
      </p:nvGrpSpPr>
      <p:grpSpPr>
        <a:xfrm>
          <a:off x="0" y="0"/>
          <a:ext cx="0" cy="0"/>
          <a:chOff x="0" y="0"/>
          <a:chExt cx="0" cy="0"/>
        </a:xfrm>
      </p:grpSpPr>
      <p:sp>
        <p:nvSpPr>
          <p:cNvPr id="8" name="Picture Placeholder 2">
            <a:extLst>
              <a:ext uri="{FF2B5EF4-FFF2-40B4-BE49-F238E27FC236}">
                <a16:creationId xmlns:a16="http://schemas.microsoft.com/office/drawing/2014/main" id="{C1330FED-C39F-E64C-ADDE-2B5C83E84160}"/>
              </a:ext>
            </a:extLst>
          </p:cNvPr>
          <p:cNvSpPr>
            <a:spLocks noGrp="1"/>
          </p:cNvSpPr>
          <p:nvPr>
            <p:ph type="pic" sz="quarter" idx="18"/>
          </p:nvPr>
        </p:nvSpPr>
        <p:spPr>
          <a:xfrm>
            <a:off x="0" y="0"/>
            <a:ext cx="12192000" cy="6858000"/>
          </a:xfrm>
          <a:prstGeom prst="rect">
            <a:avLst/>
          </a:prstGeom>
          <a:solidFill>
            <a:schemeClr val="accent5">
              <a:lumMod val="60000"/>
              <a:lumOff val="40000"/>
            </a:schemeClr>
          </a:solidFill>
          <a:ln>
            <a:noFill/>
          </a:ln>
        </p:spPr>
        <p:txBody>
          <a:bodyPr>
            <a:noAutofit/>
          </a:bodyPr>
          <a:lstStyle>
            <a:lvl1pPr marL="0" indent="0">
              <a:buFontTx/>
              <a:buNone/>
              <a:defRPr>
                <a:noFill/>
              </a:defRPr>
            </a:lvl1pPr>
          </a:lstStyle>
          <a:p>
            <a:r>
              <a:rPr lang="en-US" dirty="0"/>
              <a:t>Click icon to add picture</a:t>
            </a:r>
          </a:p>
        </p:txBody>
      </p:sp>
      <p:sp>
        <p:nvSpPr>
          <p:cNvPr id="12" name="Text Placeholder 11">
            <a:extLst>
              <a:ext uri="{FF2B5EF4-FFF2-40B4-BE49-F238E27FC236}">
                <a16:creationId xmlns:a16="http://schemas.microsoft.com/office/drawing/2014/main" id="{5571C3CA-CF77-6B4B-AF76-35084E738318}"/>
              </a:ext>
            </a:extLst>
          </p:cNvPr>
          <p:cNvSpPr>
            <a:spLocks noGrp="1"/>
          </p:cNvSpPr>
          <p:nvPr>
            <p:ph type="body" sz="quarter" idx="13" hasCustomPrompt="1"/>
          </p:nvPr>
        </p:nvSpPr>
        <p:spPr>
          <a:xfrm>
            <a:off x="519112" y="2183536"/>
            <a:ext cx="8367496" cy="747568"/>
          </a:xfrm>
          <a:prstGeom prst="rect">
            <a:avLst/>
          </a:prstGeom>
        </p:spPr>
        <p:txBody>
          <a:bodyPr lIns="0" rIns="90000" anchor="t">
            <a:noAutofit/>
          </a:bodyPr>
          <a:lstStyle>
            <a:lvl1pPr marL="0" indent="0">
              <a:lnSpc>
                <a:spcPct val="100000"/>
              </a:lnSpc>
              <a:spcBef>
                <a:spcPts val="0"/>
              </a:spcBef>
              <a:spcAft>
                <a:spcPts val="0"/>
              </a:spcAft>
              <a:buFontTx/>
              <a:buNone/>
              <a:defRPr sz="5400" spc="0" baseline="0">
                <a:solidFill>
                  <a:schemeClr val="bg2"/>
                </a:solidFill>
                <a:latin typeface="GE Inspira Sans" panose="020B0503060000000003" pitchFamily="34" charset="77"/>
              </a:defRPr>
            </a:lvl1pPr>
            <a:lvl2pPr marL="457200" indent="0">
              <a:buFontTx/>
              <a:buNone/>
              <a:defRPr>
                <a:solidFill>
                  <a:schemeClr val="bg1"/>
                </a:solidFill>
              </a:defRPr>
            </a:lvl2pPr>
            <a:lvl3pPr marL="914400" indent="0">
              <a:buFontTx/>
              <a:buNone/>
              <a:defRPr>
                <a:solidFill>
                  <a:schemeClr val="bg1"/>
                </a:solidFill>
              </a:defRPr>
            </a:lvl3pPr>
            <a:lvl4pPr marL="1371600" indent="0">
              <a:buFontTx/>
              <a:buNone/>
              <a:defRPr>
                <a:solidFill>
                  <a:schemeClr val="bg1"/>
                </a:solidFill>
              </a:defRPr>
            </a:lvl4pPr>
            <a:lvl5pPr marL="1828800" indent="0">
              <a:buFontTx/>
              <a:buNone/>
              <a:defRPr>
                <a:solidFill>
                  <a:schemeClr val="bg1"/>
                </a:solidFill>
              </a:defRPr>
            </a:lvl5pPr>
          </a:lstStyle>
          <a:p>
            <a:pPr lvl="0"/>
            <a:r>
              <a:rPr lang="en-GB" dirty="0"/>
              <a:t>Section title</a:t>
            </a:r>
          </a:p>
        </p:txBody>
      </p:sp>
      <p:sp>
        <p:nvSpPr>
          <p:cNvPr id="5" name="Footer Placeholder 4">
            <a:extLst>
              <a:ext uri="{FF2B5EF4-FFF2-40B4-BE49-F238E27FC236}">
                <a16:creationId xmlns:a16="http://schemas.microsoft.com/office/drawing/2014/main" id="{DC3EC0C4-E862-4C4F-9DE4-39F2EB10D901}"/>
              </a:ext>
            </a:extLst>
          </p:cNvPr>
          <p:cNvSpPr>
            <a:spLocks noGrp="1"/>
          </p:cNvSpPr>
          <p:nvPr>
            <p:ph type="ftr" sz="quarter" idx="19"/>
          </p:nvPr>
        </p:nvSpPr>
        <p:spPr>
          <a:xfrm>
            <a:off x="517527" y="6375870"/>
            <a:ext cx="3983325" cy="365125"/>
          </a:xfrm>
        </p:spPr>
        <p:txBody>
          <a:bodyPr/>
          <a:lstStyle/>
          <a:p>
            <a:pPr marL="179388" indent="-179388"/>
            <a:r>
              <a:rPr lang="en-US" dirty="0"/>
              <a:t>Presentation Template Title Example </a:t>
            </a:r>
          </a:p>
        </p:txBody>
      </p:sp>
      <p:sp>
        <p:nvSpPr>
          <p:cNvPr id="6" name="Slide Number Placeholder 5">
            <a:extLst>
              <a:ext uri="{FF2B5EF4-FFF2-40B4-BE49-F238E27FC236}">
                <a16:creationId xmlns:a16="http://schemas.microsoft.com/office/drawing/2014/main" id="{BB13A9D7-90BB-D444-80F9-0452F89D8F90}"/>
              </a:ext>
            </a:extLst>
          </p:cNvPr>
          <p:cNvSpPr>
            <a:spLocks noGrp="1"/>
          </p:cNvSpPr>
          <p:nvPr>
            <p:ph type="sldNum" sz="quarter" idx="20"/>
          </p:nvPr>
        </p:nvSpPr>
        <p:spPr/>
        <p:txBody>
          <a:bodyPr/>
          <a:lstStyle/>
          <a:p>
            <a:fld id="{14719505-AD43-774F-936C-A3AE71DD4EEA}" type="slidenum">
              <a:rPr lang="en-GB" smtClean="0"/>
              <a:pPr/>
              <a:t>‹#›</a:t>
            </a:fld>
            <a:endParaRPr lang="en-GB" dirty="0"/>
          </a:p>
        </p:txBody>
      </p:sp>
      <p:sp>
        <p:nvSpPr>
          <p:cNvPr id="19" name="Freeform 5">
            <a:extLst>
              <a:ext uri="{FF2B5EF4-FFF2-40B4-BE49-F238E27FC236}">
                <a16:creationId xmlns:a16="http://schemas.microsoft.com/office/drawing/2014/main" id="{021708F6-1E14-4DC8-90E9-8C31FB597609}"/>
              </a:ext>
            </a:extLst>
          </p:cNvPr>
          <p:cNvSpPr>
            <a:spLocks/>
          </p:cNvSpPr>
          <p:nvPr userDrawn="1"/>
        </p:nvSpPr>
        <p:spPr bwMode="auto">
          <a:xfrm>
            <a:off x="515940" y="2022173"/>
            <a:ext cx="486580" cy="45719"/>
          </a:xfrm>
          <a:custGeom>
            <a:avLst/>
            <a:gdLst>
              <a:gd name="T0" fmla="*/ 961 w 1006"/>
              <a:gd name="T1" fmla="*/ 90 h 90"/>
              <a:gd name="T2" fmla="*/ 961 w 1006"/>
              <a:gd name="T3" fmla="*/ 90 h 90"/>
              <a:gd name="T4" fmla="*/ 45 w 1006"/>
              <a:gd name="T5" fmla="*/ 90 h 90"/>
              <a:gd name="T6" fmla="*/ 0 w 1006"/>
              <a:gd name="T7" fmla="*/ 44 h 90"/>
              <a:gd name="T8" fmla="*/ 45 w 1006"/>
              <a:gd name="T9" fmla="*/ 0 h 90"/>
              <a:gd name="T10" fmla="*/ 961 w 1006"/>
              <a:gd name="T11" fmla="*/ 0 h 90"/>
              <a:gd name="T12" fmla="*/ 1006 w 1006"/>
              <a:gd name="T13" fmla="*/ 44 h 90"/>
              <a:gd name="T14" fmla="*/ 961 w 1006"/>
              <a:gd name="T15" fmla="*/ 90 h 9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006" h="90">
                <a:moveTo>
                  <a:pt x="961" y="90"/>
                </a:moveTo>
                <a:lnTo>
                  <a:pt x="961" y="90"/>
                </a:lnTo>
                <a:lnTo>
                  <a:pt x="45" y="90"/>
                </a:lnTo>
                <a:cubicBezTo>
                  <a:pt x="20" y="90"/>
                  <a:pt x="0" y="69"/>
                  <a:pt x="0" y="44"/>
                </a:cubicBezTo>
                <a:cubicBezTo>
                  <a:pt x="0" y="20"/>
                  <a:pt x="20" y="0"/>
                  <a:pt x="45" y="0"/>
                </a:cubicBezTo>
                <a:lnTo>
                  <a:pt x="961" y="0"/>
                </a:lnTo>
                <a:cubicBezTo>
                  <a:pt x="985" y="0"/>
                  <a:pt x="1006" y="20"/>
                  <a:pt x="1006" y="44"/>
                </a:cubicBezTo>
                <a:cubicBezTo>
                  <a:pt x="1006" y="69"/>
                  <a:pt x="985" y="90"/>
                  <a:pt x="961" y="90"/>
                </a:cubicBezTo>
                <a:close/>
              </a:path>
            </a:pathLst>
          </a:custGeom>
          <a:solidFill>
            <a:schemeClr val="accent4"/>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0" name="Freeform 5">
            <a:extLst>
              <a:ext uri="{FF2B5EF4-FFF2-40B4-BE49-F238E27FC236}">
                <a16:creationId xmlns:a16="http://schemas.microsoft.com/office/drawing/2014/main" id="{BC6CD55F-8FA1-4696-8435-CDD9601B5BD9}"/>
              </a:ext>
            </a:extLst>
          </p:cNvPr>
          <p:cNvSpPr>
            <a:spLocks noEditPoints="1"/>
          </p:cNvSpPr>
          <p:nvPr userDrawn="1"/>
        </p:nvSpPr>
        <p:spPr bwMode="auto">
          <a:xfrm>
            <a:off x="11265933" y="514352"/>
            <a:ext cx="410130" cy="409891"/>
          </a:xfrm>
          <a:custGeom>
            <a:avLst/>
            <a:gdLst>
              <a:gd name="T0" fmla="*/ 2386 w 5760"/>
              <a:gd name="T1" fmla="*/ 3095 h 5760"/>
              <a:gd name="T2" fmla="*/ 1754 w 5760"/>
              <a:gd name="T3" fmla="*/ 4131 h 5760"/>
              <a:gd name="T4" fmla="*/ 2386 w 5760"/>
              <a:gd name="T5" fmla="*/ 3095 h 5760"/>
              <a:gd name="T6" fmla="*/ 2480 w 5760"/>
              <a:gd name="T7" fmla="*/ 1601 h 5760"/>
              <a:gd name="T8" fmla="*/ 2019 w 5760"/>
              <a:gd name="T9" fmla="*/ 2248 h 5760"/>
              <a:gd name="T10" fmla="*/ 2480 w 5760"/>
              <a:gd name="T11" fmla="*/ 1601 h 5760"/>
              <a:gd name="T12" fmla="*/ 3894 w 5760"/>
              <a:gd name="T13" fmla="*/ 1634 h 5760"/>
              <a:gd name="T14" fmla="*/ 3527 w 5760"/>
              <a:gd name="T15" fmla="*/ 2129 h 5760"/>
              <a:gd name="T16" fmla="*/ 3894 w 5760"/>
              <a:gd name="T17" fmla="*/ 1634 h 5760"/>
              <a:gd name="T18" fmla="*/ 4482 w 5760"/>
              <a:gd name="T19" fmla="*/ 3645 h 5760"/>
              <a:gd name="T20" fmla="*/ 2889 w 5760"/>
              <a:gd name="T21" fmla="*/ 3501 h 5760"/>
              <a:gd name="T22" fmla="*/ 3375 w 5760"/>
              <a:gd name="T23" fmla="*/ 2488 h 5760"/>
              <a:gd name="T24" fmla="*/ 2536 w 5760"/>
              <a:gd name="T25" fmla="*/ 3678 h 5760"/>
              <a:gd name="T26" fmla="*/ 1293 w 5760"/>
              <a:gd name="T27" fmla="*/ 3916 h 5760"/>
              <a:gd name="T28" fmla="*/ 2417 w 5760"/>
              <a:gd name="T29" fmla="*/ 2830 h 5760"/>
              <a:gd name="T30" fmla="*/ 2121 w 5760"/>
              <a:gd name="T31" fmla="*/ 2791 h 5760"/>
              <a:gd name="T32" fmla="*/ 1387 w 5760"/>
              <a:gd name="T33" fmla="*/ 2065 h 5760"/>
              <a:gd name="T34" fmla="*/ 1643 w 5760"/>
              <a:gd name="T35" fmla="*/ 1794 h 5760"/>
              <a:gd name="T36" fmla="*/ 1779 w 5760"/>
              <a:gd name="T37" fmla="*/ 2272 h 5760"/>
              <a:gd name="T38" fmla="*/ 2712 w 5760"/>
              <a:gd name="T39" fmla="*/ 1579 h 5760"/>
              <a:gd name="T40" fmla="*/ 2170 w 5760"/>
              <a:gd name="T41" fmla="*/ 2592 h 5760"/>
              <a:gd name="T42" fmla="*/ 2817 w 5760"/>
              <a:gd name="T43" fmla="*/ 1985 h 5760"/>
              <a:gd name="T44" fmla="*/ 2688 w 5760"/>
              <a:gd name="T45" fmla="*/ 2463 h 5760"/>
              <a:gd name="T46" fmla="*/ 3295 w 5760"/>
              <a:gd name="T47" fmla="*/ 2297 h 5760"/>
              <a:gd name="T48" fmla="*/ 3853 w 5760"/>
              <a:gd name="T49" fmla="*/ 1322 h 5760"/>
              <a:gd name="T50" fmla="*/ 3574 w 5760"/>
              <a:gd name="T51" fmla="*/ 2352 h 5760"/>
              <a:gd name="T52" fmla="*/ 3900 w 5760"/>
              <a:gd name="T53" fmla="*/ 2471 h 5760"/>
              <a:gd name="T54" fmla="*/ 3861 w 5760"/>
              <a:gd name="T55" fmla="*/ 2728 h 5760"/>
              <a:gd name="T56" fmla="*/ 3182 w 5760"/>
              <a:gd name="T57" fmla="*/ 3468 h 5760"/>
              <a:gd name="T58" fmla="*/ 4203 w 5760"/>
              <a:gd name="T59" fmla="*/ 3645 h 5760"/>
              <a:gd name="T60" fmla="*/ 3750 w 5760"/>
              <a:gd name="T61" fmla="*/ 3429 h 5760"/>
              <a:gd name="T62" fmla="*/ 3750 w 5760"/>
              <a:gd name="T63" fmla="*/ 3813 h 5760"/>
              <a:gd name="T64" fmla="*/ 3949 w 5760"/>
              <a:gd name="T65" fmla="*/ 3015 h 5760"/>
              <a:gd name="T66" fmla="*/ 4482 w 5760"/>
              <a:gd name="T67" fmla="*/ 3645 h 5760"/>
              <a:gd name="T68" fmla="*/ 5449 w 5760"/>
              <a:gd name="T69" fmla="*/ 2880 h 5760"/>
              <a:gd name="T70" fmla="*/ 3406 w 5760"/>
              <a:gd name="T71" fmla="*/ 621 h 5760"/>
              <a:gd name="T72" fmla="*/ 2513 w 5760"/>
              <a:gd name="T73" fmla="*/ 693 h 5760"/>
              <a:gd name="T74" fmla="*/ 3685 w 5760"/>
              <a:gd name="T75" fmla="*/ 469 h 5760"/>
              <a:gd name="T76" fmla="*/ 2880 w 5760"/>
              <a:gd name="T77" fmla="*/ 309 h 5760"/>
              <a:gd name="T78" fmla="*/ 622 w 5760"/>
              <a:gd name="T79" fmla="*/ 2352 h 5760"/>
              <a:gd name="T80" fmla="*/ 694 w 5760"/>
              <a:gd name="T81" fmla="*/ 3247 h 5760"/>
              <a:gd name="T82" fmla="*/ 462 w 5760"/>
              <a:gd name="T83" fmla="*/ 2073 h 5760"/>
              <a:gd name="T84" fmla="*/ 310 w 5760"/>
              <a:gd name="T85" fmla="*/ 2880 h 5760"/>
              <a:gd name="T86" fmla="*/ 2353 w 5760"/>
              <a:gd name="T87" fmla="*/ 5144 h 5760"/>
              <a:gd name="T88" fmla="*/ 3248 w 5760"/>
              <a:gd name="T89" fmla="*/ 5072 h 5760"/>
              <a:gd name="T90" fmla="*/ 2074 w 5760"/>
              <a:gd name="T91" fmla="*/ 5296 h 5760"/>
              <a:gd name="T92" fmla="*/ 2880 w 5760"/>
              <a:gd name="T93" fmla="*/ 5448 h 5760"/>
              <a:gd name="T94" fmla="*/ 5137 w 5760"/>
              <a:gd name="T95" fmla="*/ 3413 h 5760"/>
              <a:gd name="T96" fmla="*/ 5065 w 5760"/>
              <a:gd name="T97" fmla="*/ 2512 h 5760"/>
              <a:gd name="T98" fmla="*/ 5297 w 5760"/>
              <a:gd name="T99" fmla="*/ 3692 h 5760"/>
              <a:gd name="T100" fmla="*/ 5449 w 5760"/>
              <a:gd name="T101" fmla="*/ 2880 h 5760"/>
              <a:gd name="T102" fmla="*/ 5623 w 5760"/>
              <a:gd name="T103" fmla="*/ 2880 h 5760"/>
              <a:gd name="T104" fmla="*/ 2880 w 5760"/>
              <a:gd name="T105" fmla="*/ 5622 h 5760"/>
              <a:gd name="T106" fmla="*/ 2880 w 5760"/>
              <a:gd name="T107" fmla="*/ 135 h 5760"/>
              <a:gd name="T108" fmla="*/ 5623 w 5760"/>
              <a:gd name="T109" fmla="*/ 2880 h 5760"/>
              <a:gd name="T110" fmla="*/ 5760 w 5760"/>
              <a:gd name="T111" fmla="*/ 2880 h 5760"/>
              <a:gd name="T112" fmla="*/ 0 w 5760"/>
              <a:gd name="T113" fmla="*/ 2880 h 5760"/>
              <a:gd name="T114" fmla="*/ 5760 w 5760"/>
              <a:gd name="T115" fmla="*/ 2880 h 57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5760" h="5760">
                <a:moveTo>
                  <a:pt x="2386" y="3095"/>
                </a:moveTo>
                <a:lnTo>
                  <a:pt x="2386" y="3095"/>
                </a:lnTo>
                <a:cubicBezTo>
                  <a:pt x="2027" y="3269"/>
                  <a:pt x="1572" y="3581"/>
                  <a:pt x="1572" y="3924"/>
                </a:cubicBezTo>
                <a:cubicBezTo>
                  <a:pt x="1572" y="4051"/>
                  <a:pt x="1635" y="4131"/>
                  <a:pt x="1754" y="4131"/>
                </a:cubicBezTo>
                <a:cubicBezTo>
                  <a:pt x="2105" y="4131"/>
                  <a:pt x="2320" y="3573"/>
                  <a:pt x="2386" y="3095"/>
                </a:cubicBezTo>
                <a:lnTo>
                  <a:pt x="2386" y="3095"/>
                </a:lnTo>
                <a:close/>
                <a:moveTo>
                  <a:pt x="2480" y="1601"/>
                </a:moveTo>
                <a:lnTo>
                  <a:pt x="2480" y="1601"/>
                </a:lnTo>
                <a:cubicBezTo>
                  <a:pt x="2480" y="1563"/>
                  <a:pt x="2458" y="1546"/>
                  <a:pt x="2425" y="1546"/>
                </a:cubicBezTo>
                <a:cubicBezTo>
                  <a:pt x="2257" y="1546"/>
                  <a:pt x="2019" y="1985"/>
                  <a:pt x="2019" y="2248"/>
                </a:cubicBezTo>
                <a:cubicBezTo>
                  <a:pt x="2281" y="2104"/>
                  <a:pt x="2480" y="1778"/>
                  <a:pt x="2480" y="1601"/>
                </a:cubicBezTo>
                <a:lnTo>
                  <a:pt x="2480" y="1601"/>
                </a:lnTo>
                <a:close/>
                <a:moveTo>
                  <a:pt x="3894" y="1634"/>
                </a:moveTo>
                <a:lnTo>
                  <a:pt x="3894" y="1634"/>
                </a:lnTo>
                <a:cubicBezTo>
                  <a:pt x="3894" y="1595"/>
                  <a:pt x="3885" y="1546"/>
                  <a:pt x="3836" y="1546"/>
                </a:cubicBezTo>
                <a:cubicBezTo>
                  <a:pt x="3717" y="1546"/>
                  <a:pt x="3527" y="1803"/>
                  <a:pt x="3527" y="2129"/>
                </a:cubicBezTo>
                <a:cubicBezTo>
                  <a:pt x="3765" y="1921"/>
                  <a:pt x="3894" y="1745"/>
                  <a:pt x="3894" y="1634"/>
                </a:cubicBezTo>
                <a:lnTo>
                  <a:pt x="3894" y="1634"/>
                </a:lnTo>
                <a:close/>
                <a:moveTo>
                  <a:pt x="4482" y="3645"/>
                </a:moveTo>
                <a:lnTo>
                  <a:pt x="4482" y="3645"/>
                </a:lnTo>
                <a:cubicBezTo>
                  <a:pt x="4482" y="4004"/>
                  <a:pt x="4173" y="4379"/>
                  <a:pt x="3717" y="4379"/>
                </a:cubicBezTo>
                <a:cubicBezTo>
                  <a:pt x="3168" y="4379"/>
                  <a:pt x="2889" y="3916"/>
                  <a:pt x="2889" y="3501"/>
                </a:cubicBezTo>
                <a:cubicBezTo>
                  <a:pt x="2889" y="2919"/>
                  <a:pt x="3287" y="2672"/>
                  <a:pt x="3455" y="2584"/>
                </a:cubicBezTo>
                <a:cubicBezTo>
                  <a:pt x="3422" y="2559"/>
                  <a:pt x="3397" y="2529"/>
                  <a:pt x="3375" y="2488"/>
                </a:cubicBezTo>
                <a:cubicBezTo>
                  <a:pt x="3182" y="2623"/>
                  <a:pt x="3008" y="2744"/>
                  <a:pt x="2640" y="2951"/>
                </a:cubicBezTo>
                <a:cubicBezTo>
                  <a:pt x="2624" y="3206"/>
                  <a:pt x="2601" y="3485"/>
                  <a:pt x="2536" y="3678"/>
                </a:cubicBezTo>
                <a:cubicBezTo>
                  <a:pt x="2400" y="4084"/>
                  <a:pt x="2121" y="4379"/>
                  <a:pt x="1754" y="4379"/>
                </a:cubicBezTo>
                <a:cubicBezTo>
                  <a:pt x="1444" y="4379"/>
                  <a:pt x="1293" y="4155"/>
                  <a:pt x="1293" y="3916"/>
                </a:cubicBezTo>
                <a:cubicBezTo>
                  <a:pt x="1293" y="3741"/>
                  <a:pt x="1395" y="3518"/>
                  <a:pt x="1580" y="3349"/>
                </a:cubicBezTo>
                <a:cubicBezTo>
                  <a:pt x="1812" y="3142"/>
                  <a:pt x="2066" y="3015"/>
                  <a:pt x="2417" y="2830"/>
                </a:cubicBezTo>
                <a:cubicBezTo>
                  <a:pt x="2425" y="2783"/>
                  <a:pt x="2433" y="2736"/>
                  <a:pt x="2442" y="2678"/>
                </a:cubicBezTo>
                <a:cubicBezTo>
                  <a:pt x="2353" y="2758"/>
                  <a:pt x="2226" y="2791"/>
                  <a:pt x="2121" y="2791"/>
                </a:cubicBezTo>
                <a:cubicBezTo>
                  <a:pt x="1955" y="2791"/>
                  <a:pt x="1818" y="2648"/>
                  <a:pt x="1787" y="2496"/>
                </a:cubicBezTo>
                <a:cubicBezTo>
                  <a:pt x="1563" y="2480"/>
                  <a:pt x="1395" y="2320"/>
                  <a:pt x="1387" y="2065"/>
                </a:cubicBezTo>
                <a:cubicBezTo>
                  <a:pt x="1387" y="1882"/>
                  <a:pt x="1459" y="1723"/>
                  <a:pt x="1580" y="1723"/>
                </a:cubicBezTo>
                <a:cubicBezTo>
                  <a:pt x="1627" y="1723"/>
                  <a:pt x="1643" y="1762"/>
                  <a:pt x="1643" y="1794"/>
                </a:cubicBezTo>
                <a:cubicBezTo>
                  <a:pt x="1643" y="1825"/>
                  <a:pt x="1602" y="1930"/>
                  <a:pt x="1602" y="2032"/>
                </a:cubicBezTo>
                <a:cubicBezTo>
                  <a:pt x="1602" y="2137"/>
                  <a:pt x="1652" y="2272"/>
                  <a:pt x="1779" y="2272"/>
                </a:cubicBezTo>
                <a:cubicBezTo>
                  <a:pt x="1779" y="1858"/>
                  <a:pt x="2082" y="1322"/>
                  <a:pt x="2442" y="1322"/>
                </a:cubicBezTo>
                <a:cubicBezTo>
                  <a:pt x="2680" y="1322"/>
                  <a:pt x="2712" y="1499"/>
                  <a:pt x="2712" y="1579"/>
                </a:cubicBezTo>
                <a:cubicBezTo>
                  <a:pt x="2712" y="1954"/>
                  <a:pt x="2337" y="2369"/>
                  <a:pt x="2033" y="2471"/>
                </a:cubicBezTo>
                <a:cubicBezTo>
                  <a:pt x="2042" y="2504"/>
                  <a:pt x="2074" y="2592"/>
                  <a:pt x="2170" y="2592"/>
                </a:cubicBezTo>
                <a:cubicBezTo>
                  <a:pt x="2290" y="2592"/>
                  <a:pt x="2433" y="2480"/>
                  <a:pt x="2505" y="2391"/>
                </a:cubicBezTo>
                <a:cubicBezTo>
                  <a:pt x="2536" y="2225"/>
                  <a:pt x="2657" y="1985"/>
                  <a:pt x="2817" y="1985"/>
                </a:cubicBezTo>
                <a:cubicBezTo>
                  <a:pt x="2880" y="1985"/>
                  <a:pt x="2911" y="2032"/>
                  <a:pt x="2911" y="2090"/>
                </a:cubicBezTo>
                <a:cubicBezTo>
                  <a:pt x="2911" y="2209"/>
                  <a:pt x="2784" y="2361"/>
                  <a:pt x="2688" y="2463"/>
                </a:cubicBezTo>
                <a:cubicBezTo>
                  <a:pt x="2673" y="2543"/>
                  <a:pt x="2665" y="2631"/>
                  <a:pt x="2665" y="2703"/>
                </a:cubicBezTo>
                <a:cubicBezTo>
                  <a:pt x="2944" y="2535"/>
                  <a:pt x="3088" y="2449"/>
                  <a:pt x="3295" y="2297"/>
                </a:cubicBezTo>
                <a:cubicBezTo>
                  <a:pt x="3279" y="2242"/>
                  <a:pt x="3279" y="2176"/>
                  <a:pt x="3279" y="2112"/>
                </a:cubicBezTo>
                <a:cubicBezTo>
                  <a:pt x="3279" y="1739"/>
                  <a:pt x="3527" y="1322"/>
                  <a:pt x="3853" y="1322"/>
                </a:cubicBezTo>
                <a:cubicBezTo>
                  <a:pt x="4037" y="1322"/>
                  <a:pt x="4131" y="1452"/>
                  <a:pt x="4131" y="1595"/>
                </a:cubicBezTo>
                <a:cubicBezTo>
                  <a:pt x="4131" y="1866"/>
                  <a:pt x="3900" y="2104"/>
                  <a:pt x="3574" y="2352"/>
                </a:cubicBezTo>
                <a:cubicBezTo>
                  <a:pt x="3599" y="2416"/>
                  <a:pt x="3637" y="2471"/>
                  <a:pt x="3701" y="2504"/>
                </a:cubicBezTo>
                <a:cubicBezTo>
                  <a:pt x="3709" y="2488"/>
                  <a:pt x="3813" y="2471"/>
                  <a:pt x="3900" y="2471"/>
                </a:cubicBezTo>
                <a:cubicBezTo>
                  <a:pt x="3996" y="2471"/>
                  <a:pt x="4131" y="2496"/>
                  <a:pt x="4131" y="2592"/>
                </a:cubicBezTo>
                <a:cubicBezTo>
                  <a:pt x="4131" y="2703"/>
                  <a:pt x="3980" y="2728"/>
                  <a:pt x="3861" y="2728"/>
                </a:cubicBezTo>
                <a:cubicBezTo>
                  <a:pt x="3797" y="2736"/>
                  <a:pt x="3693" y="2711"/>
                  <a:pt x="3693" y="2711"/>
                </a:cubicBezTo>
                <a:cubicBezTo>
                  <a:pt x="3518" y="2758"/>
                  <a:pt x="3182" y="2959"/>
                  <a:pt x="3182" y="3468"/>
                </a:cubicBezTo>
                <a:cubicBezTo>
                  <a:pt x="3182" y="3813"/>
                  <a:pt x="3397" y="4131"/>
                  <a:pt x="3734" y="4131"/>
                </a:cubicBezTo>
                <a:cubicBezTo>
                  <a:pt x="3988" y="4131"/>
                  <a:pt x="4195" y="3940"/>
                  <a:pt x="4203" y="3645"/>
                </a:cubicBezTo>
                <a:cubicBezTo>
                  <a:pt x="4204" y="3454"/>
                  <a:pt x="4123" y="3253"/>
                  <a:pt x="3933" y="3253"/>
                </a:cubicBezTo>
                <a:cubicBezTo>
                  <a:pt x="3836" y="3253"/>
                  <a:pt x="3750" y="3325"/>
                  <a:pt x="3750" y="3429"/>
                </a:cubicBezTo>
                <a:cubicBezTo>
                  <a:pt x="3742" y="3589"/>
                  <a:pt x="3861" y="3606"/>
                  <a:pt x="3861" y="3708"/>
                </a:cubicBezTo>
                <a:cubicBezTo>
                  <a:pt x="3861" y="3780"/>
                  <a:pt x="3806" y="3813"/>
                  <a:pt x="3750" y="3813"/>
                </a:cubicBezTo>
                <a:cubicBezTo>
                  <a:pt x="3590" y="3813"/>
                  <a:pt x="3469" y="3653"/>
                  <a:pt x="3469" y="3454"/>
                </a:cubicBezTo>
                <a:cubicBezTo>
                  <a:pt x="3469" y="3214"/>
                  <a:pt x="3678" y="3015"/>
                  <a:pt x="3949" y="3015"/>
                </a:cubicBezTo>
                <a:cubicBezTo>
                  <a:pt x="4300" y="3015"/>
                  <a:pt x="4482" y="3319"/>
                  <a:pt x="4482" y="3645"/>
                </a:cubicBezTo>
                <a:lnTo>
                  <a:pt x="4482" y="3645"/>
                </a:lnTo>
                <a:close/>
                <a:moveTo>
                  <a:pt x="5449" y="2880"/>
                </a:moveTo>
                <a:lnTo>
                  <a:pt x="5449" y="2880"/>
                </a:lnTo>
                <a:cubicBezTo>
                  <a:pt x="5449" y="1969"/>
                  <a:pt x="4985" y="1027"/>
                  <a:pt x="3988" y="726"/>
                </a:cubicBezTo>
                <a:cubicBezTo>
                  <a:pt x="3781" y="662"/>
                  <a:pt x="3607" y="621"/>
                  <a:pt x="3406" y="621"/>
                </a:cubicBezTo>
                <a:cubicBezTo>
                  <a:pt x="2944" y="621"/>
                  <a:pt x="2928" y="884"/>
                  <a:pt x="2712" y="884"/>
                </a:cubicBezTo>
                <a:cubicBezTo>
                  <a:pt x="2593" y="884"/>
                  <a:pt x="2513" y="798"/>
                  <a:pt x="2513" y="693"/>
                </a:cubicBezTo>
                <a:cubicBezTo>
                  <a:pt x="2513" y="510"/>
                  <a:pt x="2729" y="367"/>
                  <a:pt x="3071" y="367"/>
                </a:cubicBezTo>
                <a:cubicBezTo>
                  <a:pt x="3391" y="367"/>
                  <a:pt x="3637" y="447"/>
                  <a:pt x="3685" y="469"/>
                </a:cubicBezTo>
                <a:lnTo>
                  <a:pt x="3693" y="447"/>
                </a:lnTo>
                <a:cubicBezTo>
                  <a:pt x="3607" y="414"/>
                  <a:pt x="3303" y="309"/>
                  <a:pt x="2880" y="309"/>
                </a:cubicBezTo>
                <a:cubicBezTo>
                  <a:pt x="1961" y="309"/>
                  <a:pt x="1028" y="781"/>
                  <a:pt x="727" y="1770"/>
                </a:cubicBezTo>
                <a:cubicBezTo>
                  <a:pt x="663" y="1977"/>
                  <a:pt x="622" y="2154"/>
                  <a:pt x="622" y="2352"/>
                </a:cubicBezTo>
                <a:cubicBezTo>
                  <a:pt x="622" y="2816"/>
                  <a:pt x="885" y="2838"/>
                  <a:pt x="885" y="3054"/>
                </a:cubicBezTo>
                <a:cubicBezTo>
                  <a:pt x="885" y="3167"/>
                  <a:pt x="798" y="3247"/>
                  <a:pt x="694" y="3247"/>
                </a:cubicBezTo>
                <a:cubicBezTo>
                  <a:pt x="511" y="3247"/>
                  <a:pt x="368" y="3037"/>
                  <a:pt x="368" y="2687"/>
                </a:cubicBezTo>
                <a:cubicBezTo>
                  <a:pt x="368" y="2369"/>
                  <a:pt x="448" y="2121"/>
                  <a:pt x="462" y="2073"/>
                </a:cubicBezTo>
                <a:lnTo>
                  <a:pt x="440" y="2065"/>
                </a:lnTo>
                <a:cubicBezTo>
                  <a:pt x="415" y="2161"/>
                  <a:pt x="310" y="2457"/>
                  <a:pt x="310" y="2880"/>
                </a:cubicBezTo>
                <a:cubicBezTo>
                  <a:pt x="310" y="3805"/>
                  <a:pt x="782" y="4738"/>
                  <a:pt x="1771" y="5041"/>
                </a:cubicBezTo>
                <a:cubicBezTo>
                  <a:pt x="1978" y="5105"/>
                  <a:pt x="2154" y="5144"/>
                  <a:pt x="2353" y="5144"/>
                </a:cubicBezTo>
                <a:cubicBezTo>
                  <a:pt x="2817" y="5144"/>
                  <a:pt x="2831" y="4873"/>
                  <a:pt x="3047" y="4873"/>
                </a:cubicBezTo>
                <a:cubicBezTo>
                  <a:pt x="3160" y="4873"/>
                  <a:pt x="3248" y="4961"/>
                  <a:pt x="3248" y="5072"/>
                </a:cubicBezTo>
                <a:cubicBezTo>
                  <a:pt x="3248" y="5249"/>
                  <a:pt x="3038" y="5392"/>
                  <a:pt x="2688" y="5392"/>
                </a:cubicBezTo>
                <a:cubicBezTo>
                  <a:pt x="2370" y="5392"/>
                  <a:pt x="2113" y="5312"/>
                  <a:pt x="2074" y="5296"/>
                </a:cubicBezTo>
                <a:lnTo>
                  <a:pt x="2066" y="5320"/>
                </a:lnTo>
                <a:cubicBezTo>
                  <a:pt x="2154" y="5359"/>
                  <a:pt x="2458" y="5448"/>
                  <a:pt x="2880" y="5448"/>
                </a:cubicBezTo>
                <a:cubicBezTo>
                  <a:pt x="3797" y="5448"/>
                  <a:pt x="4739" y="4984"/>
                  <a:pt x="5034" y="3987"/>
                </a:cubicBezTo>
                <a:cubicBezTo>
                  <a:pt x="5098" y="3788"/>
                  <a:pt x="5137" y="3606"/>
                  <a:pt x="5137" y="3413"/>
                </a:cubicBezTo>
                <a:cubicBezTo>
                  <a:pt x="5137" y="2943"/>
                  <a:pt x="4874" y="2927"/>
                  <a:pt x="4874" y="2711"/>
                </a:cubicBezTo>
                <a:cubicBezTo>
                  <a:pt x="4874" y="2592"/>
                  <a:pt x="4954" y="2512"/>
                  <a:pt x="5065" y="2512"/>
                </a:cubicBezTo>
                <a:cubicBezTo>
                  <a:pt x="5250" y="2512"/>
                  <a:pt x="5393" y="2728"/>
                  <a:pt x="5393" y="3079"/>
                </a:cubicBezTo>
                <a:cubicBezTo>
                  <a:pt x="5393" y="3390"/>
                  <a:pt x="5313" y="3637"/>
                  <a:pt x="5297" y="3692"/>
                </a:cubicBezTo>
                <a:lnTo>
                  <a:pt x="5322" y="3700"/>
                </a:lnTo>
                <a:cubicBezTo>
                  <a:pt x="5352" y="3606"/>
                  <a:pt x="5449" y="3310"/>
                  <a:pt x="5449" y="2880"/>
                </a:cubicBezTo>
                <a:lnTo>
                  <a:pt x="5449" y="2880"/>
                </a:lnTo>
                <a:close/>
                <a:moveTo>
                  <a:pt x="5623" y="2880"/>
                </a:moveTo>
                <a:lnTo>
                  <a:pt x="5623" y="2880"/>
                </a:lnTo>
                <a:cubicBezTo>
                  <a:pt x="5623" y="4395"/>
                  <a:pt x="4396" y="5622"/>
                  <a:pt x="2880" y="5622"/>
                </a:cubicBezTo>
                <a:cubicBezTo>
                  <a:pt x="1364" y="5622"/>
                  <a:pt x="136" y="4395"/>
                  <a:pt x="136" y="2880"/>
                </a:cubicBezTo>
                <a:cubicBezTo>
                  <a:pt x="136" y="1363"/>
                  <a:pt x="1364" y="135"/>
                  <a:pt x="2880" y="135"/>
                </a:cubicBezTo>
                <a:cubicBezTo>
                  <a:pt x="4396" y="135"/>
                  <a:pt x="5623" y="1372"/>
                  <a:pt x="5623" y="2880"/>
                </a:cubicBezTo>
                <a:lnTo>
                  <a:pt x="5623" y="2880"/>
                </a:lnTo>
                <a:close/>
                <a:moveTo>
                  <a:pt x="5760" y="2880"/>
                </a:moveTo>
                <a:lnTo>
                  <a:pt x="5760" y="2880"/>
                </a:lnTo>
                <a:cubicBezTo>
                  <a:pt x="5760" y="1292"/>
                  <a:pt x="4468" y="0"/>
                  <a:pt x="2880" y="0"/>
                </a:cubicBezTo>
                <a:cubicBezTo>
                  <a:pt x="1293" y="0"/>
                  <a:pt x="0" y="1292"/>
                  <a:pt x="0" y="2880"/>
                </a:cubicBezTo>
                <a:cubicBezTo>
                  <a:pt x="0" y="4473"/>
                  <a:pt x="1293" y="5760"/>
                  <a:pt x="2880" y="5760"/>
                </a:cubicBezTo>
                <a:cubicBezTo>
                  <a:pt x="4468" y="5760"/>
                  <a:pt x="5760" y="4473"/>
                  <a:pt x="5760" y="2880"/>
                </a:cubicBezTo>
                <a:close/>
              </a:path>
            </a:pathLst>
          </a:custGeom>
          <a:solidFill>
            <a:schemeClr val="bg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Tree>
    <p:extLst>
      <p:ext uri="{BB962C8B-B14F-4D97-AF65-F5344CB8AC3E}">
        <p14:creationId xmlns:p14="http://schemas.microsoft.com/office/powerpoint/2010/main" val="2387067350"/>
      </p:ext>
    </p:extLst>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Presenters slide">
    <p:bg>
      <p:bgRef idx="1001">
        <a:schemeClr val="bg1"/>
      </p:bgRef>
    </p:bg>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D3D806E8-A885-A147-86AC-A42F00391D4B}"/>
              </a:ext>
            </a:extLst>
          </p:cNvPr>
          <p:cNvSpPr>
            <a:spLocks noGrp="1"/>
          </p:cNvSpPr>
          <p:nvPr>
            <p:ph type="ftr" sz="quarter" idx="32"/>
          </p:nvPr>
        </p:nvSpPr>
        <p:spPr/>
        <p:txBody>
          <a:bodyPr/>
          <a:lstStyle/>
          <a:p>
            <a:pPr marL="179388" indent="-179388"/>
            <a:r>
              <a:rPr lang="en-US" dirty="0"/>
              <a:t>Presentation Template Title Example </a:t>
            </a:r>
          </a:p>
        </p:txBody>
      </p:sp>
      <p:sp>
        <p:nvSpPr>
          <p:cNvPr id="3" name="Slide Number Placeholder 2">
            <a:extLst>
              <a:ext uri="{FF2B5EF4-FFF2-40B4-BE49-F238E27FC236}">
                <a16:creationId xmlns:a16="http://schemas.microsoft.com/office/drawing/2014/main" id="{B07F507B-C3AD-5A48-BF9C-644219E248A1}"/>
              </a:ext>
            </a:extLst>
          </p:cNvPr>
          <p:cNvSpPr>
            <a:spLocks noGrp="1"/>
          </p:cNvSpPr>
          <p:nvPr>
            <p:ph type="sldNum" sz="quarter" idx="33"/>
          </p:nvPr>
        </p:nvSpPr>
        <p:spPr/>
        <p:txBody>
          <a:bodyPr/>
          <a:lstStyle/>
          <a:p>
            <a:fld id="{14719505-AD43-774F-936C-A3AE71DD4EEA}" type="slidenum">
              <a:rPr lang="en-GB" smtClean="0"/>
              <a:pPr/>
              <a:t>‹#›</a:t>
            </a:fld>
            <a:endParaRPr lang="en-GB" dirty="0"/>
          </a:p>
        </p:txBody>
      </p:sp>
      <p:sp>
        <p:nvSpPr>
          <p:cNvPr id="24" name="Picture Placeholder 2">
            <a:extLst>
              <a:ext uri="{FF2B5EF4-FFF2-40B4-BE49-F238E27FC236}">
                <a16:creationId xmlns:a16="http://schemas.microsoft.com/office/drawing/2014/main" id="{576EC2DB-C13E-2F44-BB7A-EA4D2C94710F}"/>
              </a:ext>
            </a:extLst>
          </p:cNvPr>
          <p:cNvSpPr>
            <a:spLocks noGrp="1"/>
          </p:cNvSpPr>
          <p:nvPr>
            <p:ph type="pic" sz="quarter" idx="18" hasCustomPrompt="1"/>
          </p:nvPr>
        </p:nvSpPr>
        <p:spPr>
          <a:xfrm>
            <a:off x="516565" y="1885364"/>
            <a:ext cx="972000" cy="1150240"/>
          </a:xfrm>
          <a:prstGeom prst="rect">
            <a:avLst/>
          </a:prstGeom>
          <a:solidFill>
            <a:srgbClr val="D0DAE6"/>
          </a:solidFill>
          <a:ln>
            <a:noFill/>
          </a:ln>
        </p:spPr>
        <p:txBody>
          <a:bodyPr>
            <a:noAutofit/>
          </a:bodyPr>
          <a:lstStyle>
            <a:lvl1pPr marL="0" indent="0">
              <a:buFontTx/>
              <a:buNone/>
              <a:defRPr>
                <a:noFill/>
              </a:defRPr>
            </a:lvl1pPr>
          </a:lstStyle>
          <a:p>
            <a:r>
              <a:rPr lang="en-US" dirty="0"/>
              <a:t>picture</a:t>
            </a:r>
          </a:p>
        </p:txBody>
      </p:sp>
      <p:sp>
        <p:nvSpPr>
          <p:cNvPr id="61" name="Title 21">
            <a:extLst>
              <a:ext uri="{FF2B5EF4-FFF2-40B4-BE49-F238E27FC236}">
                <a16:creationId xmlns:a16="http://schemas.microsoft.com/office/drawing/2014/main" id="{78720D93-187A-944C-8989-F1B46C07F279}"/>
              </a:ext>
            </a:extLst>
          </p:cNvPr>
          <p:cNvSpPr>
            <a:spLocks noGrp="1"/>
          </p:cNvSpPr>
          <p:nvPr>
            <p:ph type="title" hasCustomPrompt="1"/>
          </p:nvPr>
        </p:nvSpPr>
        <p:spPr>
          <a:xfrm>
            <a:off x="506702" y="403268"/>
            <a:ext cx="10432800" cy="908101"/>
          </a:xfrm>
        </p:spPr>
        <p:txBody>
          <a:bodyPr/>
          <a:lstStyle>
            <a:lvl1pPr>
              <a:lnSpc>
                <a:spcPct val="100000"/>
              </a:lnSpc>
              <a:spcBef>
                <a:spcPts val="0"/>
              </a:spcBef>
              <a:defRPr lang="en-GB" b="0" i="0" u="none" strike="noStrike" smtClean="0">
                <a:effectLst/>
                <a:latin typeface="+mj-lt"/>
              </a:defRPr>
            </a:lvl1pPr>
          </a:lstStyle>
          <a:p>
            <a:r>
              <a:rPr lang="en-US" dirty="0"/>
              <a:t>This is a two-line page title for presenters, click to add text </a:t>
            </a:r>
            <a:br>
              <a:rPr lang="en-US" dirty="0"/>
            </a:br>
            <a:r>
              <a:rPr lang="en-US" dirty="0"/>
              <a:t>Lorem ipsum dolor sit amet, consetetur sadipscing elitr, sed diam</a:t>
            </a:r>
          </a:p>
        </p:txBody>
      </p:sp>
      <p:sp>
        <p:nvSpPr>
          <p:cNvPr id="100" name="Text Placeholder 10">
            <a:extLst>
              <a:ext uri="{FF2B5EF4-FFF2-40B4-BE49-F238E27FC236}">
                <a16:creationId xmlns:a16="http://schemas.microsoft.com/office/drawing/2014/main" id="{CD21224E-74B1-D344-A0BA-6B6D41A6C918}"/>
              </a:ext>
            </a:extLst>
          </p:cNvPr>
          <p:cNvSpPr>
            <a:spLocks noGrp="1"/>
          </p:cNvSpPr>
          <p:nvPr>
            <p:ph type="body" sz="quarter" idx="69" hasCustomPrompt="1"/>
          </p:nvPr>
        </p:nvSpPr>
        <p:spPr>
          <a:xfrm>
            <a:off x="1635125" y="2466006"/>
            <a:ext cx="2381250" cy="572400"/>
          </a:xfrm>
          <a:prstGeom prst="rect">
            <a:avLst/>
          </a:prstGeom>
        </p:spPr>
        <p:txBody>
          <a:bodyPr anchor="t">
            <a:normAutofit/>
          </a:bodyPr>
          <a:lstStyle>
            <a:lvl1pPr>
              <a:lnSpc>
                <a:spcPct val="100000"/>
              </a:lnSpc>
              <a:buFontTx/>
              <a:buNone/>
              <a:defRPr sz="1000" spc="0"/>
            </a:lvl1pPr>
            <a:lvl2pPr marL="46038" indent="0">
              <a:buFontTx/>
              <a:buNone/>
              <a:defRPr/>
            </a:lvl2pPr>
            <a:lvl3pPr marL="271462" indent="0">
              <a:buFontTx/>
              <a:buNone/>
              <a:defRPr/>
            </a:lvl3pPr>
            <a:lvl4pPr marL="357187" indent="0">
              <a:buFontTx/>
              <a:buNone/>
              <a:defRPr/>
            </a:lvl4pPr>
            <a:lvl5pPr marL="538162" indent="0">
              <a:buFontTx/>
              <a:buNone/>
              <a:defRPr/>
            </a:lvl5pPr>
          </a:lstStyle>
          <a:p>
            <a:pPr lvl="0"/>
            <a:r>
              <a:rPr lang="en-US" dirty="0"/>
              <a:t>Summary of background</a:t>
            </a:r>
          </a:p>
        </p:txBody>
      </p:sp>
      <p:sp>
        <p:nvSpPr>
          <p:cNvPr id="101" name="Text Placeholder 14">
            <a:extLst>
              <a:ext uri="{FF2B5EF4-FFF2-40B4-BE49-F238E27FC236}">
                <a16:creationId xmlns:a16="http://schemas.microsoft.com/office/drawing/2014/main" id="{C0F407B7-36FF-E74E-87D8-4527EB868169}"/>
              </a:ext>
            </a:extLst>
          </p:cNvPr>
          <p:cNvSpPr>
            <a:spLocks noGrp="1"/>
          </p:cNvSpPr>
          <p:nvPr>
            <p:ph type="body" sz="quarter" idx="70" hasCustomPrompt="1"/>
          </p:nvPr>
        </p:nvSpPr>
        <p:spPr>
          <a:xfrm>
            <a:off x="1635125" y="1886406"/>
            <a:ext cx="2381250" cy="165600"/>
          </a:xfrm>
          <a:prstGeom prst="rect">
            <a:avLst/>
          </a:prstGeom>
        </p:spPr>
        <p:txBody>
          <a:bodyPr>
            <a:noAutofit/>
          </a:bodyPr>
          <a:lstStyle>
            <a:lvl1pPr>
              <a:lnSpc>
                <a:spcPct val="100000"/>
              </a:lnSpc>
              <a:buFontTx/>
              <a:buNone/>
              <a:defRPr sz="1150" spc="0"/>
            </a:lvl1pPr>
            <a:lvl2pPr marL="46038" indent="0">
              <a:buFontTx/>
              <a:buNone/>
              <a:defRPr sz="1150"/>
            </a:lvl2pPr>
            <a:lvl3pPr marL="271462" indent="0">
              <a:buFontTx/>
              <a:buNone/>
              <a:defRPr sz="1150"/>
            </a:lvl3pPr>
            <a:lvl4pPr marL="357187" indent="0">
              <a:buFontTx/>
              <a:buNone/>
              <a:defRPr sz="1150"/>
            </a:lvl4pPr>
            <a:lvl5pPr marL="538162" indent="0">
              <a:buFontTx/>
              <a:buNone/>
              <a:defRPr sz="1150"/>
            </a:lvl5pPr>
          </a:lstStyle>
          <a:p>
            <a:pPr lvl="0"/>
            <a:r>
              <a:rPr lang="en-US" dirty="0"/>
              <a:t>Name</a:t>
            </a:r>
          </a:p>
        </p:txBody>
      </p:sp>
      <p:sp>
        <p:nvSpPr>
          <p:cNvPr id="102" name="Text Placeholder 16">
            <a:extLst>
              <a:ext uri="{FF2B5EF4-FFF2-40B4-BE49-F238E27FC236}">
                <a16:creationId xmlns:a16="http://schemas.microsoft.com/office/drawing/2014/main" id="{AAE8B8F8-3416-684D-AA10-E8D628F1912F}"/>
              </a:ext>
            </a:extLst>
          </p:cNvPr>
          <p:cNvSpPr>
            <a:spLocks noGrp="1"/>
          </p:cNvSpPr>
          <p:nvPr>
            <p:ph type="body" sz="quarter" idx="71" hasCustomPrompt="1"/>
          </p:nvPr>
        </p:nvSpPr>
        <p:spPr>
          <a:xfrm>
            <a:off x="1635125" y="2095206"/>
            <a:ext cx="2381250" cy="317500"/>
          </a:xfrm>
          <a:prstGeom prst="rect">
            <a:avLst/>
          </a:prstGeom>
        </p:spPr>
        <p:txBody>
          <a:bodyPr>
            <a:normAutofit/>
          </a:bodyPr>
          <a:lstStyle>
            <a:lvl1pPr>
              <a:lnSpc>
                <a:spcPct val="100000"/>
              </a:lnSpc>
              <a:buFontTx/>
              <a:buNone/>
              <a:defRPr sz="1000" i="1"/>
            </a:lvl1pPr>
            <a:lvl2pPr marL="46038" indent="0">
              <a:buFontTx/>
              <a:buNone/>
              <a:defRPr/>
            </a:lvl2pPr>
            <a:lvl3pPr marL="271462" indent="0">
              <a:buFontTx/>
              <a:buNone/>
              <a:defRPr/>
            </a:lvl3pPr>
            <a:lvl4pPr marL="357187" indent="0">
              <a:buFontTx/>
              <a:buNone/>
              <a:defRPr/>
            </a:lvl4pPr>
            <a:lvl5pPr marL="538162" indent="0">
              <a:buFontTx/>
              <a:buNone/>
              <a:defRPr/>
            </a:lvl5pPr>
          </a:lstStyle>
          <a:p>
            <a:pPr lvl="0"/>
            <a:r>
              <a:rPr lang="en-US" dirty="0"/>
              <a:t>Function/Role</a:t>
            </a:r>
          </a:p>
        </p:txBody>
      </p:sp>
      <p:sp>
        <p:nvSpPr>
          <p:cNvPr id="107" name="Picture Placeholder 2">
            <a:extLst>
              <a:ext uri="{FF2B5EF4-FFF2-40B4-BE49-F238E27FC236}">
                <a16:creationId xmlns:a16="http://schemas.microsoft.com/office/drawing/2014/main" id="{B8E93E53-0A2D-D440-9DA2-3901C34407B4}"/>
              </a:ext>
            </a:extLst>
          </p:cNvPr>
          <p:cNvSpPr>
            <a:spLocks noGrp="1"/>
          </p:cNvSpPr>
          <p:nvPr>
            <p:ph type="pic" sz="quarter" idx="72" hasCustomPrompt="1"/>
          </p:nvPr>
        </p:nvSpPr>
        <p:spPr>
          <a:xfrm>
            <a:off x="518190" y="3405606"/>
            <a:ext cx="972619" cy="1150240"/>
          </a:xfrm>
          <a:prstGeom prst="rect">
            <a:avLst/>
          </a:prstGeom>
          <a:solidFill>
            <a:srgbClr val="D0DAE6"/>
          </a:solidFill>
          <a:ln>
            <a:noFill/>
          </a:ln>
        </p:spPr>
        <p:txBody>
          <a:bodyPr>
            <a:noAutofit/>
          </a:bodyPr>
          <a:lstStyle>
            <a:lvl1pPr marL="0" indent="0">
              <a:buFontTx/>
              <a:buNone/>
              <a:defRPr>
                <a:noFill/>
              </a:defRPr>
            </a:lvl1pPr>
          </a:lstStyle>
          <a:p>
            <a:r>
              <a:rPr lang="en-US" dirty="0"/>
              <a:t>picture</a:t>
            </a:r>
          </a:p>
        </p:txBody>
      </p:sp>
      <p:sp>
        <p:nvSpPr>
          <p:cNvPr id="108" name="Text Placeholder 10">
            <a:extLst>
              <a:ext uri="{FF2B5EF4-FFF2-40B4-BE49-F238E27FC236}">
                <a16:creationId xmlns:a16="http://schemas.microsoft.com/office/drawing/2014/main" id="{A04F3E3E-8E64-1A40-B3CB-28F23156DAEC}"/>
              </a:ext>
            </a:extLst>
          </p:cNvPr>
          <p:cNvSpPr>
            <a:spLocks noGrp="1"/>
          </p:cNvSpPr>
          <p:nvPr>
            <p:ph type="body" sz="quarter" idx="73" hasCustomPrompt="1"/>
          </p:nvPr>
        </p:nvSpPr>
        <p:spPr>
          <a:xfrm>
            <a:off x="1634400" y="3978006"/>
            <a:ext cx="2381250" cy="572400"/>
          </a:xfrm>
          <a:prstGeom prst="rect">
            <a:avLst/>
          </a:prstGeom>
        </p:spPr>
        <p:txBody>
          <a:bodyPr anchor="t">
            <a:normAutofit/>
          </a:bodyPr>
          <a:lstStyle>
            <a:lvl1pPr>
              <a:lnSpc>
                <a:spcPct val="100000"/>
              </a:lnSpc>
              <a:buFontTx/>
              <a:buNone/>
              <a:defRPr sz="1000" spc="0"/>
            </a:lvl1pPr>
            <a:lvl2pPr marL="46038" indent="0">
              <a:buFontTx/>
              <a:buNone/>
              <a:defRPr/>
            </a:lvl2pPr>
            <a:lvl3pPr marL="271462" indent="0">
              <a:buFontTx/>
              <a:buNone/>
              <a:defRPr/>
            </a:lvl3pPr>
            <a:lvl4pPr marL="357187" indent="0">
              <a:buFontTx/>
              <a:buNone/>
              <a:defRPr/>
            </a:lvl4pPr>
            <a:lvl5pPr marL="538162" indent="0">
              <a:buFontTx/>
              <a:buNone/>
              <a:defRPr/>
            </a:lvl5pPr>
          </a:lstStyle>
          <a:p>
            <a:pPr lvl="0"/>
            <a:r>
              <a:rPr lang="en-US" dirty="0"/>
              <a:t>Summary of background</a:t>
            </a:r>
          </a:p>
        </p:txBody>
      </p:sp>
      <p:sp>
        <p:nvSpPr>
          <p:cNvPr id="109" name="Text Placeholder 14">
            <a:extLst>
              <a:ext uri="{FF2B5EF4-FFF2-40B4-BE49-F238E27FC236}">
                <a16:creationId xmlns:a16="http://schemas.microsoft.com/office/drawing/2014/main" id="{1DD593BA-417E-B94B-AC0D-DC7E89DED177}"/>
              </a:ext>
            </a:extLst>
          </p:cNvPr>
          <p:cNvSpPr>
            <a:spLocks noGrp="1"/>
          </p:cNvSpPr>
          <p:nvPr>
            <p:ph type="body" sz="quarter" idx="74" hasCustomPrompt="1"/>
          </p:nvPr>
        </p:nvSpPr>
        <p:spPr>
          <a:xfrm>
            <a:off x="1634400" y="3405480"/>
            <a:ext cx="2381250" cy="166687"/>
          </a:xfrm>
          <a:prstGeom prst="rect">
            <a:avLst/>
          </a:prstGeom>
        </p:spPr>
        <p:txBody>
          <a:bodyPr>
            <a:noAutofit/>
          </a:bodyPr>
          <a:lstStyle>
            <a:lvl1pPr>
              <a:lnSpc>
                <a:spcPct val="100000"/>
              </a:lnSpc>
              <a:buFontTx/>
              <a:buNone/>
              <a:defRPr sz="1150" spc="0"/>
            </a:lvl1pPr>
            <a:lvl2pPr marL="46038" indent="0">
              <a:buFontTx/>
              <a:buNone/>
              <a:defRPr sz="1150"/>
            </a:lvl2pPr>
            <a:lvl3pPr marL="271462" indent="0">
              <a:buFontTx/>
              <a:buNone/>
              <a:defRPr sz="1150"/>
            </a:lvl3pPr>
            <a:lvl4pPr marL="357187" indent="0">
              <a:buFontTx/>
              <a:buNone/>
              <a:defRPr sz="1150"/>
            </a:lvl4pPr>
            <a:lvl5pPr marL="538162" indent="0">
              <a:buFontTx/>
              <a:buNone/>
              <a:defRPr sz="1150"/>
            </a:lvl5pPr>
          </a:lstStyle>
          <a:p>
            <a:pPr lvl="0"/>
            <a:r>
              <a:rPr lang="en-US" dirty="0"/>
              <a:t>Name</a:t>
            </a:r>
          </a:p>
        </p:txBody>
      </p:sp>
      <p:sp>
        <p:nvSpPr>
          <p:cNvPr id="110" name="Text Placeholder 16">
            <a:extLst>
              <a:ext uri="{FF2B5EF4-FFF2-40B4-BE49-F238E27FC236}">
                <a16:creationId xmlns:a16="http://schemas.microsoft.com/office/drawing/2014/main" id="{399257F1-DCFA-1347-8512-FDF8C9537DCA}"/>
              </a:ext>
            </a:extLst>
          </p:cNvPr>
          <p:cNvSpPr>
            <a:spLocks noGrp="1"/>
          </p:cNvSpPr>
          <p:nvPr>
            <p:ph type="body" sz="quarter" idx="75" hasCustomPrompt="1"/>
          </p:nvPr>
        </p:nvSpPr>
        <p:spPr>
          <a:xfrm>
            <a:off x="1634400" y="3614406"/>
            <a:ext cx="2381250" cy="317500"/>
          </a:xfrm>
          <a:prstGeom prst="rect">
            <a:avLst/>
          </a:prstGeom>
        </p:spPr>
        <p:txBody>
          <a:bodyPr>
            <a:normAutofit/>
          </a:bodyPr>
          <a:lstStyle>
            <a:lvl1pPr>
              <a:lnSpc>
                <a:spcPct val="100000"/>
              </a:lnSpc>
              <a:buFontTx/>
              <a:buNone/>
              <a:defRPr sz="1000" i="1"/>
            </a:lvl1pPr>
            <a:lvl2pPr marL="46038" indent="0">
              <a:buFontTx/>
              <a:buNone/>
              <a:defRPr/>
            </a:lvl2pPr>
            <a:lvl3pPr marL="271462" indent="0">
              <a:buFontTx/>
              <a:buNone/>
              <a:defRPr/>
            </a:lvl3pPr>
            <a:lvl4pPr marL="357187" indent="0">
              <a:buFontTx/>
              <a:buNone/>
              <a:defRPr/>
            </a:lvl4pPr>
            <a:lvl5pPr marL="538162" indent="0">
              <a:buFontTx/>
              <a:buNone/>
              <a:defRPr/>
            </a:lvl5pPr>
          </a:lstStyle>
          <a:p>
            <a:pPr lvl="0"/>
            <a:r>
              <a:rPr lang="en-US" dirty="0"/>
              <a:t>Function/Role</a:t>
            </a:r>
          </a:p>
        </p:txBody>
      </p:sp>
      <p:sp>
        <p:nvSpPr>
          <p:cNvPr id="115" name="Picture Placeholder 2">
            <a:extLst>
              <a:ext uri="{FF2B5EF4-FFF2-40B4-BE49-F238E27FC236}">
                <a16:creationId xmlns:a16="http://schemas.microsoft.com/office/drawing/2014/main" id="{ECCFAA26-228F-DB41-8476-05C76288D5E7}"/>
              </a:ext>
            </a:extLst>
          </p:cNvPr>
          <p:cNvSpPr>
            <a:spLocks noGrp="1"/>
          </p:cNvSpPr>
          <p:nvPr>
            <p:ph type="pic" sz="quarter" idx="76" hasCustomPrompt="1"/>
          </p:nvPr>
        </p:nvSpPr>
        <p:spPr>
          <a:xfrm>
            <a:off x="518190" y="4928410"/>
            <a:ext cx="972619" cy="1152000"/>
          </a:xfrm>
          <a:prstGeom prst="rect">
            <a:avLst/>
          </a:prstGeom>
          <a:solidFill>
            <a:srgbClr val="D0DAE6"/>
          </a:solidFill>
          <a:ln>
            <a:noFill/>
          </a:ln>
        </p:spPr>
        <p:txBody>
          <a:bodyPr>
            <a:noAutofit/>
          </a:bodyPr>
          <a:lstStyle>
            <a:lvl1pPr marL="0" indent="0">
              <a:buFontTx/>
              <a:buNone/>
              <a:defRPr>
                <a:noFill/>
              </a:defRPr>
            </a:lvl1pPr>
          </a:lstStyle>
          <a:p>
            <a:r>
              <a:rPr lang="en-US" dirty="0"/>
              <a:t>add picture</a:t>
            </a:r>
          </a:p>
        </p:txBody>
      </p:sp>
      <p:sp>
        <p:nvSpPr>
          <p:cNvPr id="116" name="Text Placeholder 10">
            <a:extLst>
              <a:ext uri="{FF2B5EF4-FFF2-40B4-BE49-F238E27FC236}">
                <a16:creationId xmlns:a16="http://schemas.microsoft.com/office/drawing/2014/main" id="{90E32973-9B95-C94A-A2AB-BC5B374C3A71}"/>
              </a:ext>
            </a:extLst>
          </p:cNvPr>
          <p:cNvSpPr>
            <a:spLocks noGrp="1"/>
          </p:cNvSpPr>
          <p:nvPr>
            <p:ph type="body" sz="quarter" idx="77" hasCustomPrompt="1"/>
          </p:nvPr>
        </p:nvSpPr>
        <p:spPr>
          <a:xfrm>
            <a:off x="1634400" y="5508010"/>
            <a:ext cx="2381250" cy="572400"/>
          </a:xfrm>
          <a:prstGeom prst="rect">
            <a:avLst/>
          </a:prstGeom>
        </p:spPr>
        <p:txBody>
          <a:bodyPr anchor="t">
            <a:normAutofit/>
          </a:bodyPr>
          <a:lstStyle>
            <a:lvl1pPr>
              <a:lnSpc>
                <a:spcPct val="100000"/>
              </a:lnSpc>
              <a:buFontTx/>
              <a:buNone/>
              <a:defRPr sz="1000" spc="0"/>
            </a:lvl1pPr>
            <a:lvl2pPr marL="46038" indent="0">
              <a:buFontTx/>
              <a:buNone/>
              <a:defRPr/>
            </a:lvl2pPr>
            <a:lvl3pPr marL="271462" indent="0">
              <a:buFontTx/>
              <a:buNone/>
              <a:defRPr/>
            </a:lvl3pPr>
            <a:lvl4pPr marL="357187" indent="0">
              <a:buFontTx/>
              <a:buNone/>
              <a:defRPr/>
            </a:lvl4pPr>
            <a:lvl5pPr marL="538162" indent="0">
              <a:buFontTx/>
              <a:buNone/>
              <a:defRPr/>
            </a:lvl5pPr>
          </a:lstStyle>
          <a:p>
            <a:pPr lvl="0"/>
            <a:r>
              <a:rPr lang="en-US" dirty="0"/>
              <a:t>Summary of background</a:t>
            </a:r>
          </a:p>
        </p:txBody>
      </p:sp>
      <p:sp>
        <p:nvSpPr>
          <p:cNvPr id="117" name="Text Placeholder 14">
            <a:extLst>
              <a:ext uri="{FF2B5EF4-FFF2-40B4-BE49-F238E27FC236}">
                <a16:creationId xmlns:a16="http://schemas.microsoft.com/office/drawing/2014/main" id="{D1EC174D-8B2F-5942-981E-94D88E882D65}"/>
              </a:ext>
            </a:extLst>
          </p:cNvPr>
          <p:cNvSpPr>
            <a:spLocks noGrp="1"/>
          </p:cNvSpPr>
          <p:nvPr>
            <p:ph type="body" sz="quarter" idx="78" hasCustomPrompt="1"/>
          </p:nvPr>
        </p:nvSpPr>
        <p:spPr>
          <a:xfrm>
            <a:off x="1634400" y="4928410"/>
            <a:ext cx="2381250" cy="166687"/>
          </a:xfrm>
          <a:prstGeom prst="rect">
            <a:avLst/>
          </a:prstGeom>
        </p:spPr>
        <p:txBody>
          <a:bodyPr>
            <a:noAutofit/>
          </a:bodyPr>
          <a:lstStyle>
            <a:lvl1pPr>
              <a:lnSpc>
                <a:spcPct val="100000"/>
              </a:lnSpc>
              <a:buFontTx/>
              <a:buNone/>
              <a:defRPr sz="1150" spc="0"/>
            </a:lvl1pPr>
            <a:lvl2pPr marL="46038" indent="0">
              <a:buFontTx/>
              <a:buNone/>
              <a:defRPr sz="1150"/>
            </a:lvl2pPr>
            <a:lvl3pPr marL="271462" indent="0">
              <a:buFontTx/>
              <a:buNone/>
              <a:defRPr sz="1150"/>
            </a:lvl3pPr>
            <a:lvl4pPr marL="357187" indent="0">
              <a:buFontTx/>
              <a:buNone/>
              <a:defRPr sz="1150"/>
            </a:lvl4pPr>
            <a:lvl5pPr marL="538162" indent="0">
              <a:buFontTx/>
              <a:buNone/>
              <a:defRPr sz="1150"/>
            </a:lvl5pPr>
          </a:lstStyle>
          <a:p>
            <a:pPr lvl="0"/>
            <a:r>
              <a:rPr lang="en-US" dirty="0"/>
              <a:t>Name</a:t>
            </a:r>
          </a:p>
        </p:txBody>
      </p:sp>
      <p:sp>
        <p:nvSpPr>
          <p:cNvPr id="118" name="Text Placeholder 16">
            <a:extLst>
              <a:ext uri="{FF2B5EF4-FFF2-40B4-BE49-F238E27FC236}">
                <a16:creationId xmlns:a16="http://schemas.microsoft.com/office/drawing/2014/main" id="{92D2280F-BA83-944F-B49B-6442F7631128}"/>
              </a:ext>
            </a:extLst>
          </p:cNvPr>
          <p:cNvSpPr>
            <a:spLocks noGrp="1"/>
          </p:cNvSpPr>
          <p:nvPr>
            <p:ph type="body" sz="quarter" idx="79" hasCustomPrompt="1"/>
          </p:nvPr>
        </p:nvSpPr>
        <p:spPr>
          <a:xfrm>
            <a:off x="1634400" y="5137210"/>
            <a:ext cx="2381250" cy="317500"/>
          </a:xfrm>
          <a:prstGeom prst="rect">
            <a:avLst/>
          </a:prstGeom>
        </p:spPr>
        <p:txBody>
          <a:bodyPr>
            <a:normAutofit/>
          </a:bodyPr>
          <a:lstStyle>
            <a:lvl1pPr>
              <a:lnSpc>
                <a:spcPct val="100000"/>
              </a:lnSpc>
              <a:buFontTx/>
              <a:buNone/>
              <a:defRPr sz="1000" i="1"/>
            </a:lvl1pPr>
            <a:lvl2pPr marL="46038" indent="0">
              <a:buFontTx/>
              <a:buNone/>
              <a:defRPr/>
            </a:lvl2pPr>
            <a:lvl3pPr marL="271462" indent="0">
              <a:buFontTx/>
              <a:buNone/>
              <a:defRPr/>
            </a:lvl3pPr>
            <a:lvl4pPr marL="357187" indent="0">
              <a:buFontTx/>
              <a:buNone/>
              <a:defRPr/>
            </a:lvl4pPr>
            <a:lvl5pPr marL="538162" indent="0">
              <a:buFontTx/>
              <a:buNone/>
              <a:defRPr/>
            </a:lvl5pPr>
          </a:lstStyle>
          <a:p>
            <a:pPr lvl="0"/>
            <a:r>
              <a:rPr lang="en-US" dirty="0"/>
              <a:t>Function/Role</a:t>
            </a:r>
          </a:p>
        </p:txBody>
      </p:sp>
      <p:sp>
        <p:nvSpPr>
          <p:cNvPr id="121" name="Picture Placeholder 2">
            <a:extLst>
              <a:ext uri="{FF2B5EF4-FFF2-40B4-BE49-F238E27FC236}">
                <a16:creationId xmlns:a16="http://schemas.microsoft.com/office/drawing/2014/main" id="{052B5D5C-C35D-454A-8B07-42E2A29F74EA}"/>
              </a:ext>
            </a:extLst>
          </p:cNvPr>
          <p:cNvSpPr>
            <a:spLocks noGrp="1"/>
          </p:cNvSpPr>
          <p:nvPr>
            <p:ph type="pic" sz="quarter" idx="80"/>
          </p:nvPr>
        </p:nvSpPr>
        <p:spPr>
          <a:xfrm>
            <a:off x="4347236" y="1885364"/>
            <a:ext cx="972619" cy="1150240"/>
          </a:xfrm>
          <a:prstGeom prst="rect">
            <a:avLst/>
          </a:prstGeom>
          <a:solidFill>
            <a:srgbClr val="D0DAE6"/>
          </a:solidFill>
          <a:ln>
            <a:noFill/>
          </a:ln>
        </p:spPr>
        <p:txBody>
          <a:bodyPr>
            <a:noAutofit/>
          </a:bodyPr>
          <a:lstStyle>
            <a:lvl1pPr marL="0" indent="0">
              <a:buFontTx/>
              <a:buNone/>
              <a:defRPr>
                <a:noFill/>
              </a:defRPr>
            </a:lvl1pPr>
          </a:lstStyle>
          <a:p>
            <a:r>
              <a:rPr lang="en-US" dirty="0"/>
              <a:t>Click icon to add picture</a:t>
            </a:r>
          </a:p>
        </p:txBody>
      </p:sp>
      <p:sp>
        <p:nvSpPr>
          <p:cNvPr id="125" name="Picture Placeholder 2">
            <a:extLst>
              <a:ext uri="{FF2B5EF4-FFF2-40B4-BE49-F238E27FC236}">
                <a16:creationId xmlns:a16="http://schemas.microsoft.com/office/drawing/2014/main" id="{3B06F66A-AEB8-6041-86A7-8997213BBE77}"/>
              </a:ext>
            </a:extLst>
          </p:cNvPr>
          <p:cNvSpPr>
            <a:spLocks noGrp="1"/>
          </p:cNvSpPr>
          <p:nvPr>
            <p:ph type="pic" sz="quarter" idx="84" hasCustomPrompt="1"/>
          </p:nvPr>
        </p:nvSpPr>
        <p:spPr>
          <a:xfrm>
            <a:off x="4347236" y="3405480"/>
            <a:ext cx="972619" cy="1150240"/>
          </a:xfrm>
          <a:prstGeom prst="rect">
            <a:avLst/>
          </a:prstGeom>
          <a:solidFill>
            <a:srgbClr val="D0DAE6"/>
          </a:solidFill>
          <a:ln>
            <a:noFill/>
          </a:ln>
        </p:spPr>
        <p:txBody>
          <a:bodyPr>
            <a:noAutofit/>
          </a:bodyPr>
          <a:lstStyle>
            <a:lvl1pPr marL="0" indent="0">
              <a:buFontTx/>
              <a:buNone/>
              <a:defRPr>
                <a:noFill/>
              </a:defRPr>
            </a:lvl1pPr>
          </a:lstStyle>
          <a:p>
            <a:r>
              <a:rPr lang="en-US" dirty="0"/>
              <a:t>picture</a:t>
            </a:r>
          </a:p>
        </p:txBody>
      </p:sp>
      <p:sp>
        <p:nvSpPr>
          <p:cNvPr id="134" name="Picture Placeholder 2">
            <a:extLst>
              <a:ext uri="{FF2B5EF4-FFF2-40B4-BE49-F238E27FC236}">
                <a16:creationId xmlns:a16="http://schemas.microsoft.com/office/drawing/2014/main" id="{131AA6AB-69D3-4647-8493-7841D303A711}"/>
              </a:ext>
            </a:extLst>
          </p:cNvPr>
          <p:cNvSpPr>
            <a:spLocks noGrp="1"/>
          </p:cNvSpPr>
          <p:nvPr>
            <p:ph type="pic" sz="quarter" idx="92" hasCustomPrompt="1"/>
          </p:nvPr>
        </p:nvSpPr>
        <p:spPr>
          <a:xfrm>
            <a:off x="8175193" y="1885364"/>
            <a:ext cx="972619" cy="1150240"/>
          </a:xfrm>
          <a:prstGeom prst="rect">
            <a:avLst/>
          </a:prstGeom>
          <a:solidFill>
            <a:srgbClr val="D0DAE6"/>
          </a:solidFill>
          <a:ln>
            <a:noFill/>
          </a:ln>
        </p:spPr>
        <p:txBody>
          <a:bodyPr>
            <a:noAutofit/>
          </a:bodyPr>
          <a:lstStyle>
            <a:lvl1pPr marL="0" indent="0">
              <a:buFontTx/>
              <a:buNone/>
              <a:defRPr>
                <a:noFill/>
              </a:defRPr>
            </a:lvl1pPr>
          </a:lstStyle>
          <a:p>
            <a:r>
              <a:rPr lang="en-US" dirty="0"/>
              <a:t>picture</a:t>
            </a:r>
          </a:p>
        </p:txBody>
      </p:sp>
      <p:sp>
        <p:nvSpPr>
          <p:cNvPr id="138" name="Picture Placeholder 2">
            <a:extLst>
              <a:ext uri="{FF2B5EF4-FFF2-40B4-BE49-F238E27FC236}">
                <a16:creationId xmlns:a16="http://schemas.microsoft.com/office/drawing/2014/main" id="{163F9142-E903-2940-B113-F58C6326B033}"/>
              </a:ext>
            </a:extLst>
          </p:cNvPr>
          <p:cNvSpPr>
            <a:spLocks noGrp="1"/>
          </p:cNvSpPr>
          <p:nvPr>
            <p:ph type="pic" sz="quarter" idx="96" hasCustomPrompt="1"/>
          </p:nvPr>
        </p:nvSpPr>
        <p:spPr>
          <a:xfrm>
            <a:off x="8176072" y="3405480"/>
            <a:ext cx="972619" cy="1152000"/>
          </a:xfrm>
          <a:prstGeom prst="rect">
            <a:avLst/>
          </a:prstGeom>
          <a:solidFill>
            <a:srgbClr val="D0DAE6"/>
          </a:solidFill>
          <a:ln>
            <a:noFill/>
          </a:ln>
        </p:spPr>
        <p:txBody>
          <a:bodyPr>
            <a:noAutofit/>
          </a:bodyPr>
          <a:lstStyle>
            <a:lvl1pPr marL="0" indent="0">
              <a:buFontTx/>
              <a:buNone/>
              <a:defRPr>
                <a:noFill/>
              </a:defRPr>
            </a:lvl1pPr>
          </a:lstStyle>
          <a:p>
            <a:r>
              <a:rPr lang="en-US" dirty="0"/>
              <a:t>picture</a:t>
            </a:r>
          </a:p>
        </p:txBody>
      </p:sp>
      <p:sp>
        <p:nvSpPr>
          <p:cNvPr id="142" name="Picture Placeholder 2">
            <a:extLst>
              <a:ext uri="{FF2B5EF4-FFF2-40B4-BE49-F238E27FC236}">
                <a16:creationId xmlns:a16="http://schemas.microsoft.com/office/drawing/2014/main" id="{281F52CE-4DC4-5C4B-9E55-3FB69BEFD6DD}"/>
              </a:ext>
            </a:extLst>
          </p:cNvPr>
          <p:cNvSpPr>
            <a:spLocks noGrp="1"/>
          </p:cNvSpPr>
          <p:nvPr>
            <p:ph type="pic" sz="quarter" idx="100" hasCustomPrompt="1"/>
          </p:nvPr>
        </p:nvSpPr>
        <p:spPr>
          <a:xfrm>
            <a:off x="8176072" y="4928410"/>
            <a:ext cx="972000" cy="1152000"/>
          </a:xfrm>
          <a:prstGeom prst="rect">
            <a:avLst/>
          </a:prstGeom>
          <a:solidFill>
            <a:srgbClr val="D0DAE6"/>
          </a:solidFill>
          <a:ln>
            <a:noFill/>
          </a:ln>
        </p:spPr>
        <p:txBody>
          <a:bodyPr>
            <a:noAutofit/>
          </a:bodyPr>
          <a:lstStyle>
            <a:lvl1pPr marL="0" indent="0">
              <a:buFontTx/>
              <a:buNone/>
              <a:defRPr>
                <a:noFill/>
              </a:defRPr>
            </a:lvl1pPr>
          </a:lstStyle>
          <a:p>
            <a:r>
              <a:rPr lang="en-US" dirty="0"/>
              <a:t>picture</a:t>
            </a:r>
          </a:p>
        </p:txBody>
      </p:sp>
      <p:sp>
        <p:nvSpPr>
          <p:cNvPr id="159" name="Text Placeholder 10">
            <a:extLst>
              <a:ext uri="{FF2B5EF4-FFF2-40B4-BE49-F238E27FC236}">
                <a16:creationId xmlns:a16="http://schemas.microsoft.com/office/drawing/2014/main" id="{33E4A2AE-7E17-4C4F-A275-48DFCEFD9417}"/>
              </a:ext>
            </a:extLst>
          </p:cNvPr>
          <p:cNvSpPr>
            <a:spLocks noGrp="1"/>
          </p:cNvSpPr>
          <p:nvPr>
            <p:ph type="body" sz="quarter" idx="104" hasCustomPrompt="1"/>
          </p:nvPr>
        </p:nvSpPr>
        <p:spPr>
          <a:xfrm>
            <a:off x="5458814" y="2466006"/>
            <a:ext cx="2381250" cy="573636"/>
          </a:xfrm>
          <a:prstGeom prst="rect">
            <a:avLst/>
          </a:prstGeom>
        </p:spPr>
        <p:txBody>
          <a:bodyPr anchor="t">
            <a:normAutofit/>
          </a:bodyPr>
          <a:lstStyle>
            <a:lvl1pPr>
              <a:lnSpc>
                <a:spcPct val="100000"/>
              </a:lnSpc>
              <a:buFontTx/>
              <a:buNone/>
              <a:defRPr sz="1000" spc="0"/>
            </a:lvl1pPr>
            <a:lvl2pPr marL="46038" indent="0">
              <a:buFontTx/>
              <a:buNone/>
              <a:defRPr/>
            </a:lvl2pPr>
            <a:lvl3pPr marL="271462" indent="0">
              <a:buFontTx/>
              <a:buNone/>
              <a:defRPr/>
            </a:lvl3pPr>
            <a:lvl4pPr marL="357187" indent="0">
              <a:buFontTx/>
              <a:buNone/>
              <a:defRPr/>
            </a:lvl4pPr>
            <a:lvl5pPr marL="538162" indent="0">
              <a:buFontTx/>
              <a:buNone/>
              <a:defRPr/>
            </a:lvl5pPr>
          </a:lstStyle>
          <a:p>
            <a:pPr lvl="0"/>
            <a:r>
              <a:rPr lang="en-US" dirty="0"/>
              <a:t>Summary of background</a:t>
            </a:r>
          </a:p>
        </p:txBody>
      </p:sp>
      <p:sp>
        <p:nvSpPr>
          <p:cNvPr id="160" name="Text Placeholder 14">
            <a:extLst>
              <a:ext uri="{FF2B5EF4-FFF2-40B4-BE49-F238E27FC236}">
                <a16:creationId xmlns:a16="http://schemas.microsoft.com/office/drawing/2014/main" id="{FE2BC6BF-6673-7341-B628-6033D4D92490}"/>
              </a:ext>
            </a:extLst>
          </p:cNvPr>
          <p:cNvSpPr>
            <a:spLocks noGrp="1"/>
          </p:cNvSpPr>
          <p:nvPr>
            <p:ph type="body" sz="quarter" idx="105" hasCustomPrompt="1"/>
          </p:nvPr>
        </p:nvSpPr>
        <p:spPr>
          <a:xfrm>
            <a:off x="5458814" y="1886406"/>
            <a:ext cx="2381250" cy="166687"/>
          </a:xfrm>
          <a:prstGeom prst="rect">
            <a:avLst/>
          </a:prstGeom>
        </p:spPr>
        <p:txBody>
          <a:bodyPr>
            <a:noAutofit/>
          </a:bodyPr>
          <a:lstStyle>
            <a:lvl1pPr>
              <a:lnSpc>
                <a:spcPct val="100000"/>
              </a:lnSpc>
              <a:buFontTx/>
              <a:buNone/>
              <a:defRPr sz="1150" spc="0"/>
            </a:lvl1pPr>
            <a:lvl2pPr marL="46038" indent="0">
              <a:buFontTx/>
              <a:buNone/>
              <a:defRPr sz="1150"/>
            </a:lvl2pPr>
            <a:lvl3pPr marL="271462" indent="0">
              <a:buFontTx/>
              <a:buNone/>
              <a:defRPr sz="1150"/>
            </a:lvl3pPr>
            <a:lvl4pPr marL="357187" indent="0">
              <a:buFontTx/>
              <a:buNone/>
              <a:defRPr sz="1150"/>
            </a:lvl4pPr>
            <a:lvl5pPr marL="538162" indent="0">
              <a:buFontTx/>
              <a:buNone/>
              <a:defRPr sz="1150"/>
            </a:lvl5pPr>
          </a:lstStyle>
          <a:p>
            <a:pPr lvl="0"/>
            <a:r>
              <a:rPr lang="en-US" dirty="0"/>
              <a:t>Name</a:t>
            </a:r>
          </a:p>
        </p:txBody>
      </p:sp>
      <p:sp>
        <p:nvSpPr>
          <p:cNvPr id="161" name="Text Placeholder 16">
            <a:extLst>
              <a:ext uri="{FF2B5EF4-FFF2-40B4-BE49-F238E27FC236}">
                <a16:creationId xmlns:a16="http://schemas.microsoft.com/office/drawing/2014/main" id="{D1370357-7BD8-0A4C-9686-8F7BA24345FF}"/>
              </a:ext>
            </a:extLst>
          </p:cNvPr>
          <p:cNvSpPr>
            <a:spLocks noGrp="1"/>
          </p:cNvSpPr>
          <p:nvPr>
            <p:ph type="body" sz="quarter" idx="106" hasCustomPrompt="1"/>
          </p:nvPr>
        </p:nvSpPr>
        <p:spPr>
          <a:xfrm>
            <a:off x="5458065" y="2095206"/>
            <a:ext cx="2381250" cy="317500"/>
          </a:xfrm>
          <a:prstGeom prst="rect">
            <a:avLst/>
          </a:prstGeom>
        </p:spPr>
        <p:txBody>
          <a:bodyPr>
            <a:normAutofit/>
          </a:bodyPr>
          <a:lstStyle>
            <a:lvl1pPr>
              <a:lnSpc>
                <a:spcPct val="100000"/>
              </a:lnSpc>
              <a:buFontTx/>
              <a:buNone/>
              <a:defRPr sz="1000" i="1"/>
            </a:lvl1pPr>
            <a:lvl2pPr marL="46038" indent="0">
              <a:buFontTx/>
              <a:buNone/>
              <a:defRPr/>
            </a:lvl2pPr>
            <a:lvl3pPr marL="271462" indent="0">
              <a:buFontTx/>
              <a:buNone/>
              <a:defRPr/>
            </a:lvl3pPr>
            <a:lvl4pPr marL="357187" indent="0">
              <a:buFontTx/>
              <a:buNone/>
              <a:defRPr/>
            </a:lvl4pPr>
            <a:lvl5pPr marL="538162" indent="0">
              <a:buFontTx/>
              <a:buNone/>
              <a:defRPr/>
            </a:lvl5pPr>
          </a:lstStyle>
          <a:p>
            <a:pPr lvl="0"/>
            <a:r>
              <a:rPr lang="en-US" dirty="0"/>
              <a:t>Function/Role</a:t>
            </a:r>
          </a:p>
        </p:txBody>
      </p:sp>
      <p:sp>
        <p:nvSpPr>
          <p:cNvPr id="162" name="Text Placeholder 10">
            <a:extLst>
              <a:ext uri="{FF2B5EF4-FFF2-40B4-BE49-F238E27FC236}">
                <a16:creationId xmlns:a16="http://schemas.microsoft.com/office/drawing/2014/main" id="{C8A10C82-9413-FB4A-BCA8-7E1355023917}"/>
              </a:ext>
            </a:extLst>
          </p:cNvPr>
          <p:cNvSpPr>
            <a:spLocks noGrp="1"/>
          </p:cNvSpPr>
          <p:nvPr>
            <p:ph type="body" sz="quarter" idx="107" hasCustomPrompt="1"/>
          </p:nvPr>
        </p:nvSpPr>
        <p:spPr>
          <a:xfrm>
            <a:off x="5458814" y="3978006"/>
            <a:ext cx="2381250" cy="572400"/>
          </a:xfrm>
          <a:prstGeom prst="rect">
            <a:avLst/>
          </a:prstGeom>
        </p:spPr>
        <p:txBody>
          <a:bodyPr anchor="t">
            <a:normAutofit/>
          </a:bodyPr>
          <a:lstStyle>
            <a:lvl1pPr>
              <a:lnSpc>
                <a:spcPct val="100000"/>
              </a:lnSpc>
              <a:buFontTx/>
              <a:buNone/>
              <a:defRPr sz="1000" spc="0"/>
            </a:lvl1pPr>
            <a:lvl2pPr marL="46038" indent="0">
              <a:buFontTx/>
              <a:buNone/>
              <a:defRPr/>
            </a:lvl2pPr>
            <a:lvl3pPr marL="271462" indent="0">
              <a:buFontTx/>
              <a:buNone/>
              <a:defRPr/>
            </a:lvl3pPr>
            <a:lvl4pPr marL="357187" indent="0">
              <a:buFontTx/>
              <a:buNone/>
              <a:defRPr/>
            </a:lvl4pPr>
            <a:lvl5pPr marL="538162" indent="0">
              <a:buFontTx/>
              <a:buNone/>
              <a:defRPr/>
            </a:lvl5pPr>
          </a:lstStyle>
          <a:p>
            <a:pPr lvl="0"/>
            <a:r>
              <a:rPr lang="en-US" dirty="0"/>
              <a:t>Summary of background</a:t>
            </a:r>
          </a:p>
        </p:txBody>
      </p:sp>
      <p:sp>
        <p:nvSpPr>
          <p:cNvPr id="163" name="Text Placeholder 14">
            <a:extLst>
              <a:ext uri="{FF2B5EF4-FFF2-40B4-BE49-F238E27FC236}">
                <a16:creationId xmlns:a16="http://schemas.microsoft.com/office/drawing/2014/main" id="{A78F47B2-2846-714D-AC79-DE277B846609}"/>
              </a:ext>
            </a:extLst>
          </p:cNvPr>
          <p:cNvSpPr>
            <a:spLocks noGrp="1"/>
          </p:cNvSpPr>
          <p:nvPr>
            <p:ph type="body" sz="quarter" idx="108" hasCustomPrompt="1"/>
          </p:nvPr>
        </p:nvSpPr>
        <p:spPr>
          <a:xfrm>
            <a:off x="5458814" y="3405606"/>
            <a:ext cx="2381250" cy="166687"/>
          </a:xfrm>
          <a:prstGeom prst="rect">
            <a:avLst/>
          </a:prstGeom>
        </p:spPr>
        <p:txBody>
          <a:bodyPr>
            <a:noAutofit/>
          </a:bodyPr>
          <a:lstStyle>
            <a:lvl1pPr>
              <a:lnSpc>
                <a:spcPct val="100000"/>
              </a:lnSpc>
              <a:buFontTx/>
              <a:buNone/>
              <a:defRPr sz="1150" spc="0"/>
            </a:lvl1pPr>
            <a:lvl2pPr marL="46038" indent="0">
              <a:buFontTx/>
              <a:buNone/>
              <a:defRPr sz="1150"/>
            </a:lvl2pPr>
            <a:lvl3pPr marL="271462" indent="0">
              <a:buFontTx/>
              <a:buNone/>
              <a:defRPr sz="1150"/>
            </a:lvl3pPr>
            <a:lvl4pPr marL="357187" indent="0">
              <a:buFontTx/>
              <a:buNone/>
              <a:defRPr sz="1150"/>
            </a:lvl4pPr>
            <a:lvl5pPr marL="538162" indent="0">
              <a:buFontTx/>
              <a:buNone/>
              <a:defRPr sz="1150"/>
            </a:lvl5pPr>
          </a:lstStyle>
          <a:p>
            <a:pPr lvl="0"/>
            <a:r>
              <a:rPr lang="en-US" dirty="0"/>
              <a:t>Name</a:t>
            </a:r>
          </a:p>
        </p:txBody>
      </p:sp>
      <p:sp>
        <p:nvSpPr>
          <p:cNvPr id="164" name="Text Placeholder 16">
            <a:extLst>
              <a:ext uri="{FF2B5EF4-FFF2-40B4-BE49-F238E27FC236}">
                <a16:creationId xmlns:a16="http://schemas.microsoft.com/office/drawing/2014/main" id="{5887964F-FA09-CC4C-B5EC-FC3C36876447}"/>
              </a:ext>
            </a:extLst>
          </p:cNvPr>
          <p:cNvSpPr>
            <a:spLocks noGrp="1"/>
          </p:cNvSpPr>
          <p:nvPr>
            <p:ph type="body" sz="quarter" idx="109" hasCustomPrompt="1"/>
          </p:nvPr>
        </p:nvSpPr>
        <p:spPr>
          <a:xfrm>
            <a:off x="5458814" y="3614406"/>
            <a:ext cx="2381250" cy="317500"/>
          </a:xfrm>
          <a:prstGeom prst="rect">
            <a:avLst/>
          </a:prstGeom>
        </p:spPr>
        <p:txBody>
          <a:bodyPr>
            <a:normAutofit/>
          </a:bodyPr>
          <a:lstStyle>
            <a:lvl1pPr>
              <a:lnSpc>
                <a:spcPct val="100000"/>
              </a:lnSpc>
              <a:buFontTx/>
              <a:buNone/>
              <a:defRPr sz="1000" i="1"/>
            </a:lvl1pPr>
            <a:lvl2pPr marL="46038" indent="0">
              <a:buFontTx/>
              <a:buNone/>
              <a:defRPr/>
            </a:lvl2pPr>
            <a:lvl3pPr marL="271462" indent="0">
              <a:buFontTx/>
              <a:buNone/>
              <a:defRPr/>
            </a:lvl3pPr>
            <a:lvl4pPr marL="357187" indent="0">
              <a:buFontTx/>
              <a:buNone/>
              <a:defRPr/>
            </a:lvl4pPr>
            <a:lvl5pPr marL="538162" indent="0">
              <a:buFontTx/>
              <a:buNone/>
              <a:defRPr/>
            </a:lvl5pPr>
          </a:lstStyle>
          <a:p>
            <a:pPr lvl="0"/>
            <a:r>
              <a:rPr lang="en-US" dirty="0"/>
              <a:t>Function/Role</a:t>
            </a:r>
          </a:p>
        </p:txBody>
      </p:sp>
      <p:sp>
        <p:nvSpPr>
          <p:cNvPr id="165" name="Text Placeholder 10">
            <a:extLst>
              <a:ext uri="{FF2B5EF4-FFF2-40B4-BE49-F238E27FC236}">
                <a16:creationId xmlns:a16="http://schemas.microsoft.com/office/drawing/2014/main" id="{5F01192D-829F-A94D-AAA6-AE92C5F5904D}"/>
              </a:ext>
            </a:extLst>
          </p:cNvPr>
          <p:cNvSpPr>
            <a:spLocks noGrp="1"/>
          </p:cNvSpPr>
          <p:nvPr>
            <p:ph type="body" sz="quarter" idx="110" hasCustomPrompt="1"/>
          </p:nvPr>
        </p:nvSpPr>
        <p:spPr>
          <a:xfrm>
            <a:off x="5458814" y="5508010"/>
            <a:ext cx="2381250" cy="572400"/>
          </a:xfrm>
          <a:prstGeom prst="rect">
            <a:avLst/>
          </a:prstGeom>
        </p:spPr>
        <p:txBody>
          <a:bodyPr anchor="t">
            <a:normAutofit/>
          </a:bodyPr>
          <a:lstStyle>
            <a:lvl1pPr>
              <a:lnSpc>
                <a:spcPct val="100000"/>
              </a:lnSpc>
              <a:buFontTx/>
              <a:buNone/>
              <a:defRPr sz="1000" spc="0"/>
            </a:lvl1pPr>
            <a:lvl2pPr marL="46038" indent="0">
              <a:buFontTx/>
              <a:buNone/>
              <a:defRPr/>
            </a:lvl2pPr>
            <a:lvl3pPr marL="271462" indent="0">
              <a:buFontTx/>
              <a:buNone/>
              <a:defRPr/>
            </a:lvl3pPr>
            <a:lvl4pPr marL="357187" indent="0">
              <a:buFontTx/>
              <a:buNone/>
              <a:defRPr/>
            </a:lvl4pPr>
            <a:lvl5pPr marL="538162" indent="0">
              <a:buFontTx/>
              <a:buNone/>
              <a:defRPr/>
            </a:lvl5pPr>
          </a:lstStyle>
          <a:p>
            <a:pPr lvl="0"/>
            <a:r>
              <a:rPr lang="en-US" dirty="0"/>
              <a:t>Summary of background</a:t>
            </a:r>
          </a:p>
        </p:txBody>
      </p:sp>
      <p:sp>
        <p:nvSpPr>
          <p:cNvPr id="166" name="Text Placeholder 14">
            <a:extLst>
              <a:ext uri="{FF2B5EF4-FFF2-40B4-BE49-F238E27FC236}">
                <a16:creationId xmlns:a16="http://schemas.microsoft.com/office/drawing/2014/main" id="{6530C860-E40B-7E40-96E6-21DFFF4E6CD8}"/>
              </a:ext>
            </a:extLst>
          </p:cNvPr>
          <p:cNvSpPr>
            <a:spLocks noGrp="1"/>
          </p:cNvSpPr>
          <p:nvPr>
            <p:ph type="body" sz="quarter" idx="111" hasCustomPrompt="1"/>
          </p:nvPr>
        </p:nvSpPr>
        <p:spPr>
          <a:xfrm>
            <a:off x="5458814" y="4928410"/>
            <a:ext cx="2381250" cy="166687"/>
          </a:xfrm>
          <a:prstGeom prst="rect">
            <a:avLst/>
          </a:prstGeom>
        </p:spPr>
        <p:txBody>
          <a:bodyPr>
            <a:noAutofit/>
          </a:bodyPr>
          <a:lstStyle>
            <a:lvl1pPr>
              <a:lnSpc>
                <a:spcPct val="100000"/>
              </a:lnSpc>
              <a:buFontTx/>
              <a:buNone/>
              <a:defRPr sz="1150" spc="0"/>
            </a:lvl1pPr>
            <a:lvl2pPr marL="46038" indent="0">
              <a:buFontTx/>
              <a:buNone/>
              <a:defRPr sz="1150"/>
            </a:lvl2pPr>
            <a:lvl3pPr marL="271462" indent="0">
              <a:buFontTx/>
              <a:buNone/>
              <a:defRPr sz="1150"/>
            </a:lvl3pPr>
            <a:lvl4pPr marL="357187" indent="0">
              <a:buFontTx/>
              <a:buNone/>
              <a:defRPr sz="1150"/>
            </a:lvl4pPr>
            <a:lvl5pPr marL="538162" indent="0">
              <a:buFontTx/>
              <a:buNone/>
              <a:defRPr sz="1150"/>
            </a:lvl5pPr>
          </a:lstStyle>
          <a:p>
            <a:pPr lvl="0"/>
            <a:r>
              <a:rPr lang="en-US" dirty="0"/>
              <a:t>Name</a:t>
            </a:r>
          </a:p>
        </p:txBody>
      </p:sp>
      <p:sp>
        <p:nvSpPr>
          <p:cNvPr id="167" name="Text Placeholder 16">
            <a:extLst>
              <a:ext uri="{FF2B5EF4-FFF2-40B4-BE49-F238E27FC236}">
                <a16:creationId xmlns:a16="http://schemas.microsoft.com/office/drawing/2014/main" id="{11972ADC-C30C-AD40-8926-B29D21EE6CDC}"/>
              </a:ext>
            </a:extLst>
          </p:cNvPr>
          <p:cNvSpPr>
            <a:spLocks noGrp="1"/>
          </p:cNvSpPr>
          <p:nvPr>
            <p:ph type="body" sz="quarter" idx="112" hasCustomPrompt="1"/>
          </p:nvPr>
        </p:nvSpPr>
        <p:spPr>
          <a:xfrm>
            <a:off x="5458814" y="5137210"/>
            <a:ext cx="2381250" cy="317500"/>
          </a:xfrm>
          <a:prstGeom prst="rect">
            <a:avLst/>
          </a:prstGeom>
        </p:spPr>
        <p:txBody>
          <a:bodyPr>
            <a:normAutofit/>
          </a:bodyPr>
          <a:lstStyle>
            <a:lvl1pPr>
              <a:lnSpc>
                <a:spcPct val="100000"/>
              </a:lnSpc>
              <a:buFontTx/>
              <a:buNone/>
              <a:defRPr sz="1000" i="1"/>
            </a:lvl1pPr>
            <a:lvl2pPr marL="46038" indent="0">
              <a:buFontTx/>
              <a:buNone/>
              <a:defRPr/>
            </a:lvl2pPr>
            <a:lvl3pPr marL="271462" indent="0">
              <a:buFontTx/>
              <a:buNone/>
              <a:defRPr/>
            </a:lvl3pPr>
            <a:lvl4pPr marL="357187" indent="0">
              <a:buFontTx/>
              <a:buNone/>
              <a:defRPr/>
            </a:lvl4pPr>
            <a:lvl5pPr marL="538162" indent="0">
              <a:buFontTx/>
              <a:buNone/>
              <a:defRPr/>
            </a:lvl5pPr>
          </a:lstStyle>
          <a:p>
            <a:pPr lvl="0"/>
            <a:r>
              <a:rPr lang="en-US" dirty="0"/>
              <a:t>Function/Role</a:t>
            </a:r>
          </a:p>
        </p:txBody>
      </p:sp>
      <p:sp>
        <p:nvSpPr>
          <p:cNvPr id="177" name="Text Placeholder 10">
            <a:extLst>
              <a:ext uri="{FF2B5EF4-FFF2-40B4-BE49-F238E27FC236}">
                <a16:creationId xmlns:a16="http://schemas.microsoft.com/office/drawing/2014/main" id="{66B1BC70-1EDC-A848-AC69-002510C8E60C}"/>
              </a:ext>
            </a:extLst>
          </p:cNvPr>
          <p:cNvSpPr>
            <a:spLocks noGrp="1"/>
          </p:cNvSpPr>
          <p:nvPr>
            <p:ph type="body" sz="quarter" idx="113" hasCustomPrompt="1"/>
          </p:nvPr>
        </p:nvSpPr>
        <p:spPr>
          <a:xfrm>
            <a:off x="9282324" y="2466006"/>
            <a:ext cx="2381250" cy="573636"/>
          </a:xfrm>
          <a:prstGeom prst="rect">
            <a:avLst/>
          </a:prstGeom>
        </p:spPr>
        <p:txBody>
          <a:bodyPr anchor="t">
            <a:normAutofit/>
          </a:bodyPr>
          <a:lstStyle>
            <a:lvl1pPr>
              <a:lnSpc>
                <a:spcPct val="100000"/>
              </a:lnSpc>
              <a:buFontTx/>
              <a:buNone/>
              <a:defRPr sz="1000" spc="0"/>
            </a:lvl1pPr>
            <a:lvl2pPr marL="46038" indent="0">
              <a:buFontTx/>
              <a:buNone/>
              <a:defRPr/>
            </a:lvl2pPr>
            <a:lvl3pPr marL="271462" indent="0">
              <a:buFontTx/>
              <a:buNone/>
              <a:defRPr/>
            </a:lvl3pPr>
            <a:lvl4pPr marL="357187" indent="0">
              <a:buFontTx/>
              <a:buNone/>
              <a:defRPr/>
            </a:lvl4pPr>
            <a:lvl5pPr marL="538162" indent="0">
              <a:buFontTx/>
              <a:buNone/>
              <a:defRPr/>
            </a:lvl5pPr>
          </a:lstStyle>
          <a:p>
            <a:pPr lvl="0"/>
            <a:r>
              <a:rPr lang="en-US" dirty="0"/>
              <a:t>Summary of background</a:t>
            </a:r>
          </a:p>
        </p:txBody>
      </p:sp>
      <p:sp>
        <p:nvSpPr>
          <p:cNvPr id="178" name="Text Placeholder 14">
            <a:extLst>
              <a:ext uri="{FF2B5EF4-FFF2-40B4-BE49-F238E27FC236}">
                <a16:creationId xmlns:a16="http://schemas.microsoft.com/office/drawing/2014/main" id="{65FB4B36-B2A2-A745-9801-270C3AECD8AA}"/>
              </a:ext>
            </a:extLst>
          </p:cNvPr>
          <p:cNvSpPr>
            <a:spLocks noGrp="1"/>
          </p:cNvSpPr>
          <p:nvPr>
            <p:ph type="body" sz="quarter" idx="114" hasCustomPrompt="1"/>
          </p:nvPr>
        </p:nvSpPr>
        <p:spPr>
          <a:xfrm>
            <a:off x="9282324" y="1886406"/>
            <a:ext cx="2381250" cy="166687"/>
          </a:xfrm>
          <a:prstGeom prst="rect">
            <a:avLst/>
          </a:prstGeom>
        </p:spPr>
        <p:txBody>
          <a:bodyPr>
            <a:noAutofit/>
          </a:bodyPr>
          <a:lstStyle>
            <a:lvl1pPr>
              <a:lnSpc>
                <a:spcPct val="100000"/>
              </a:lnSpc>
              <a:buFontTx/>
              <a:buNone/>
              <a:defRPr sz="1150" spc="0"/>
            </a:lvl1pPr>
            <a:lvl2pPr marL="46038" indent="0">
              <a:buFontTx/>
              <a:buNone/>
              <a:defRPr sz="1150"/>
            </a:lvl2pPr>
            <a:lvl3pPr marL="271462" indent="0">
              <a:buFontTx/>
              <a:buNone/>
              <a:defRPr sz="1150"/>
            </a:lvl3pPr>
            <a:lvl4pPr marL="357187" indent="0">
              <a:buFontTx/>
              <a:buNone/>
              <a:defRPr sz="1150"/>
            </a:lvl4pPr>
            <a:lvl5pPr marL="538162" indent="0">
              <a:buFontTx/>
              <a:buNone/>
              <a:defRPr sz="1150"/>
            </a:lvl5pPr>
          </a:lstStyle>
          <a:p>
            <a:pPr lvl="0"/>
            <a:r>
              <a:rPr lang="en-US" dirty="0"/>
              <a:t>Name</a:t>
            </a:r>
          </a:p>
        </p:txBody>
      </p:sp>
      <p:sp>
        <p:nvSpPr>
          <p:cNvPr id="179" name="Text Placeholder 16">
            <a:extLst>
              <a:ext uri="{FF2B5EF4-FFF2-40B4-BE49-F238E27FC236}">
                <a16:creationId xmlns:a16="http://schemas.microsoft.com/office/drawing/2014/main" id="{8CCB3875-0A0F-E840-A0ED-6568BDC6B016}"/>
              </a:ext>
            </a:extLst>
          </p:cNvPr>
          <p:cNvSpPr>
            <a:spLocks noGrp="1"/>
          </p:cNvSpPr>
          <p:nvPr>
            <p:ph type="body" sz="quarter" idx="115" hasCustomPrompt="1"/>
          </p:nvPr>
        </p:nvSpPr>
        <p:spPr>
          <a:xfrm>
            <a:off x="9282962" y="2095206"/>
            <a:ext cx="2381250" cy="317500"/>
          </a:xfrm>
          <a:prstGeom prst="rect">
            <a:avLst/>
          </a:prstGeom>
        </p:spPr>
        <p:txBody>
          <a:bodyPr>
            <a:normAutofit/>
          </a:bodyPr>
          <a:lstStyle>
            <a:lvl1pPr>
              <a:lnSpc>
                <a:spcPct val="100000"/>
              </a:lnSpc>
              <a:buFontTx/>
              <a:buNone/>
              <a:defRPr sz="1000" i="1"/>
            </a:lvl1pPr>
            <a:lvl2pPr marL="46038" indent="0">
              <a:buFontTx/>
              <a:buNone/>
              <a:defRPr/>
            </a:lvl2pPr>
            <a:lvl3pPr marL="271462" indent="0">
              <a:buFontTx/>
              <a:buNone/>
              <a:defRPr/>
            </a:lvl3pPr>
            <a:lvl4pPr marL="357187" indent="0">
              <a:buFontTx/>
              <a:buNone/>
              <a:defRPr/>
            </a:lvl4pPr>
            <a:lvl5pPr marL="538162" indent="0">
              <a:buFontTx/>
              <a:buNone/>
              <a:defRPr/>
            </a:lvl5pPr>
          </a:lstStyle>
          <a:p>
            <a:pPr lvl="0"/>
            <a:r>
              <a:rPr lang="en-US" dirty="0"/>
              <a:t>Function/Role</a:t>
            </a:r>
          </a:p>
        </p:txBody>
      </p:sp>
      <p:sp>
        <p:nvSpPr>
          <p:cNvPr id="180" name="Text Placeholder 10">
            <a:extLst>
              <a:ext uri="{FF2B5EF4-FFF2-40B4-BE49-F238E27FC236}">
                <a16:creationId xmlns:a16="http://schemas.microsoft.com/office/drawing/2014/main" id="{59A68BDD-22E3-9E47-A703-5ABB474FB44D}"/>
              </a:ext>
            </a:extLst>
          </p:cNvPr>
          <p:cNvSpPr>
            <a:spLocks noGrp="1"/>
          </p:cNvSpPr>
          <p:nvPr>
            <p:ph type="body" sz="quarter" idx="116" hasCustomPrompt="1"/>
          </p:nvPr>
        </p:nvSpPr>
        <p:spPr>
          <a:xfrm>
            <a:off x="9282324" y="3978006"/>
            <a:ext cx="2381250" cy="572400"/>
          </a:xfrm>
          <a:prstGeom prst="rect">
            <a:avLst/>
          </a:prstGeom>
        </p:spPr>
        <p:txBody>
          <a:bodyPr anchor="t">
            <a:normAutofit/>
          </a:bodyPr>
          <a:lstStyle>
            <a:lvl1pPr>
              <a:lnSpc>
                <a:spcPct val="100000"/>
              </a:lnSpc>
              <a:buFontTx/>
              <a:buNone/>
              <a:defRPr sz="1000" spc="0"/>
            </a:lvl1pPr>
            <a:lvl2pPr marL="46038" indent="0">
              <a:buFontTx/>
              <a:buNone/>
              <a:defRPr/>
            </a:lvl2pPr>
            <a:lvl3pPr marL="271462" indent="0">
              <a:buFontTx/>
              <a:buNone/>
              <a:defRPr/>
            </a:lvl3pPr>
            <a:lvl4pPr marL="357187" indent="0">
              <a:buFontTx/>
              <a:buNone/>
              <a:defRPr/>
            </a:lvl4pPr>
            <a:lvl5pPr marL="538162" indent="0">
              <a:buFontTx/>
              <a:buNone/>
              <a:defRPr/>
            </a:lvl5pPr>
          </a:lstStyle>
          <a:p>
            <a:pPr lvl="0"/>
            <a:r>
              <a:rPr lang="en-US" dirty="0"/>
              <a:t>Summary of background</a:t>
            </a:r>
          </a:p>
        </p:txBody>
      </p:sp>
      <p:sp>
        <p:nvSpPr>
          <p:cNvPr id="181" name="Text Placeholder 14">
            <a:extLst>
              <a:ext uri="{FF2B5EF4-FFF2-40B4-BE49-F238E27FC236}">
                <a16:creationId xmlns:a16="http://schemas.microsoft.com/office/drawing/2014/main" id="{30F4A901-EA22-6D47-A340-28A7FFE75558}"/>
              </a:ext>
            </a:extLst>
          </p:cNvPr>
          <p:cNvSpPr>
            <a:spLocks noGrp="1"/>
          </p:cNvSpPr>
          <p:nvPr>
            <p:ph type="body" sz="quarter" idx="117" hasCustomPrompt="1"/>
          </p:nvPr>
        </p:nvSpPr>
        <p:spPr>
          <a:xfrm>
            <a:off x="9282324" y="3405606"/>
            <a:ext cx="2381250" cy="166687"/>
          </a:xfrm>
          <a:prstGeom prst="rect">
            <a:avLst/>
          </a:prstGeom>
        </p:spPr>
        <p:txBody>
          <a:bodyPr>
            <a:noAutofit/>
          </a:bodyPr>
          <a:lstStyle>
            <a:lvl1pPr>
              <a:lnSpc>
                <a:spcPct val="100000"/>
              </a:lnSpc>
              <a:buFontTx/>
              <a:buNone/>
              <a:defRPr sz="1150" spc="0"/>
            </a:lvl1pPr>
            <a:lvl2pPr marL="46038" indent="0">
              <a:buFontTx/>
              <a:buNone/>
              <a:defRPr sz="1150"/>
            </a:lvl2pPr>
            <a:lvl3pPr marL="271462" indent="0">
              <a:buFontTx/>
              <a:buNone/>
              <a:defRPr sz="1150"/>
            </a:lvl3pPr>
            <a:lvl4pPr marL="357187" indent="0">
              <a:buFontTx/>
              <a:buNone/>
              <a:defRPr sz="1150"/>
            </a:lvl4pPr>
            <a:lvl5pPr marL="538162" indent="0">
              <a:buFontTx/>
              <a:buNone/>
              <a:defRPr sz="1150"/>
            </a:lvl5pPr>
          </a:lstStyle>
          <a:p>
            <a:pPr lvl="0"/>
            <a:r>
              <a:rPr lang="en-US" dirty="0"/>
              <a:t>Name</a:t>
            </a:r>
          </a:p>
        </p:txBody>
      </p:sp>
      <p:sp>
        <p:nvSpPr>
          <p:cNvPr id="182" name="Text Placeholder 16">
            <a:extLst>
              <a:ext uri="{FF2B5EF4-FFF2-40B4-BE49-F238E27FC236}">
                <a16:creationId xmlns:a16="http://schemas.microsoft.com/office/drawing/2014/main" id="{C0C00234-E76E-A84D-B8E8-413D63FA261D}"/>
              </a:ext>
            </a:extLst>
          </p:cNvPr>
          <p:cNvSpPr>
            <a:spLocks noGrp="1"/>
          </p:cNvSpPr>
          <p:nvPr>
            <p:ph type="body" sz="quarter" idx="118" hasCustomPrompt="1"/>
          </p:nvPr>
        </p:nvSpPr>
        <p:spPr>
          <a:xfrm>
            <a:off x="9282324" y="3614406"/>
            <a:ext cx="2381250" cy="317500"/>
          </a:xfrm>
          <a:prstGeom prst="rect">
            <a:avLst/>
          </a:prstGeom>
        </p:spPr>
        <p:txBody>
          <a:bodyPr>
            <a:normAutofit/>
          </a:bodyPr>
          <a:lstStyle>
            <a:lvl1pPr>
              <a:lnSpc>
                <a:spcPct val="100000"/>
              </a:lnSpc>
              <a:buFontTx/>
              <a:buNone/>
              <a:defRPr sz="1000" i="1"/>
            </a:lvl1pPr>
            <a:lvl2pPr marL="46038" indent="0">
              <a:buFontTx/>
              <a:buNone/>
              <a:defRPr/>
            </a:lvl2pPr>
            <a:lvl3pPr marL="271462" indent="0">
              <a:buFontTx/>
              <a:buNone/>
              <a:defRPr/>
            </a:lvl3pPr>
            <a:lvl4pPr marL="357187" indent="0">
              <a:buFontTx/>
              <a:buNone/>
              <a:defRPr/>
            </a:lvl4pPr>
            <a:lvl5pPr marL="538162" indent="0">
              <a:buFontTx/>
              <a:buNone/>
              <a:defRPr/>
            </a:lvl5pPr>
          </a:lstStyle>
          <a:p>
            <a:pPr lvl="0"/>
            <a:r>
              <a:rPr lang="en-US" dirty="0"/>
              <a:t>Function/Role</a:t>
            </a:r>
          </a:p>
        </p:txBody>
      </p:sp>
      <p:sp>
        <p:nvSpPr>
          <p:cNvPr id="183" name="Text Placeholder 10">
            <a:extLst>
              <a:ext uri="{FF2B5EF4-FFF2-40B4-BE49-F238E27FC236}">
                <a16:creationId xmlns:a16="http://schemas.microsoft.com/office/drawing/2014/main" id="{D35F0340-8B74-6D4D-B7E3-8959D4D62374}"/>
              </a:ext>
            </a:extLst>
          </p:cNvPr>
          <p:cNvSpPr>
            <a:spLocks noGrp="1"/>
          </p:cNvSpPr>
          <p:nvPr>
            <p:ph type="body" sz="quarter" idx="119" hasCustomPrompt="1"/>
          </p:nvPr>
        </p:nvSpPr>
        <p:spPr>
          <a:xfrm>
            <a:off x="9282324" y="5508010"/>
            <a:ext cx="2381250" cy="572400"/>
          </a:xfrm>
          <a:prstGeom prst="rect">
            <a:avLst/>
          </a:prstGeom>
        </p:spPr>
        <p:txBody>
          <a:bodyPr anchor="t">
            <a:normAutofit/>
          </a:bodyPr>
          <a:lstStyle>
            <a:lvl1pPr>
              <a:lnSpc>
                <a:spcPct val="100000"/>
              </a:lnSpc>
              <a:buFontTx/>
              <a:buNone/>
              <a:defRPr sz="1000" spc="0"/>
            </a:lvl1pPr>
            <a:lvl2pPr marL="46038" indent="0">
              <a:buFontTx/>
              <a:buNone/>
              <a:defRPr/>
            </a:lvl2pPr>
            <a:lvl3pPr marL="271462" indent="0">
              <a:buFontTx/>
              <a:buNone/>
              <a:defRPr/>
            </a:lvl3pPr>
            <a:lvl4pPr marL="357187" indent="0">
              <a:buFontTx/>
              <a:buNone/>
              <a:defRPr/>
            </a:lvl4pPr>
            <a:lvl5pPr marL="538162" indent="0">
              <a:buFontTx/>
              <a:buNone/>
              <a:defRPr/>
            </a:lvl5pPr>
          </a:lstStyle>
          <a:p>
            <a:pPr lvl="0"/>
            <a:r>
              <a:rPr lang="en-US" dirty="0"/>
              <a:t>Summary of background</a:t>
            </a:r>
          </a:p>
        </p:txBody>
      </p:sp>
      <p:sp>
        <p:nvSpPr>
          <p:cNvPr id="184" name="Text Placeholder 14">
            <a:extLst>
              <a:ext uri="{FF2B5EF4-FFF2-40B4-BE49-F238E27FC236}">
                <a16:creationId xmlns:a16="http://schemas.microsoft.com/office/drawing/2014/main" id="{D69E6FF2-AF87-A845-9D10-A697E3BEAF73}"/>
              </a:ext>
            </a:extLst>
          </p:cNvPr>
          <p:cNvSpPr>
            <a:spLocks noGrp="1"/>
          </p:cNvSpPr>
          <p:nvPr>
            <p:ph type="body" sz="quarter" idx="120" hasCustomPrompt="1"/>
          </p:nvPr>
        </p:nvSpPr>
        <p:spPr>
          <a:xfrm>
            <a:off x="9282324" y="4928410"/>
            <a:ext cx="2381250" cy="166687"/>
          </a:xfrm>
          <a:prstGeom prst="rect">
            <a:avLst/>
          </a:prstGeom>
        </p:spPr>
        <p:txBody>
          <a:bodyPr>
            <a:noAutofit/>
          </a:bodyPr>
          <a:lstStyle>
            <a:lvl1pPr>
              <a:lnSpc>
                <a:spcPct val="100000"/>
              </a:lnSpc>
              <a:buFontTx/>
              <a:buNone/>
              <a:defRPr sz="1150" spc="0"/>
            </a:lvl1pPr>
            <a:lvl2pPr marL="46038" indent="0">
              <a:buFontTx/>
              <a:buNone/>
              <a:defRPr sz="1150"/>
            </a:lvl2pPr>
            <a:lvl3pPr marL="271462" indent="0">
              <a:buFontTx/>
              <a:buNone/>
              <a:defRPr sz="1150"/>
            </a:lvl3pPr>
            <a:lvl4pPr marL="357187" indent="0">
              <a:buFontTx/>
              <a:buNone/>
              <a:defRPr sz="1150"/>
            </a:lvl4pPr>
            <a:lvl5pPr marL="538162" indent="0">
              <a:buFontTx/>
              <a:buNone/>
              <a:defRPr sz="1150"/>
            </a:lvl5pPr>
          </a:lstStyle>
          <a:p>
            <a:pPr lvl="0"/>
            <a:r>
              <a:rPr lang="en-US" dirty="0"/>
              <a:t>Name</a:t>
            </a:r>
          </a:p>
        </p:txBody>
      </p:sp>
      <p:sp>
        <p:nvSpPr>
          <p:cNvPr id="185" name="Text Placeholder 16">
            <a:extLst>
              <a:ext uri="{FF2B5EF4-FFF2-40B4-BE49-F238E27FC236}">
                <a16:creationId xmlns:a16="http://schemas.microsoft.com/office/drawing/2014/main" id="{AD3ADA6F-734D-BC4B-9104-86F5F10E4C1E}"/>
              </a:ext>
            </a:extLst>
          </p:cNvPr>
          <p:cNvSpPr>
            <a:spLocks noGrp="1"/>
          </p:cNvSpPr>
          <p:nvPr>
            <p:ph type="body" sz="quarter" idx="121" hasCustomPrompt="1"/>
          </p:nvPr>
        </p:nvSpPr>
        <p:spPr>
          <a:xfrm>
            <a:off x="9282324" y="5137210"/>
            <a:ext cx="2381250" cy="317500"/>
          </a:xfrm>
          <a:prstGeom prst="rect">
            <a:avLst/>
          </a:prstGeom>
        </p:spPr>
        <p:txBody>
          <a:bodyPr>
            <a:normAutofit/>
          </a:bodyPr>
          <a:lstStyle>
            <a:lvl1pPr>
              <a:lnSpc>
                <a:spcPct val="100000"/>
              </a:lnSpc>
              <a:buFontTx/>
              <a:buNone/>
              <a:defRPr sz="1000" i="1"/>
            </a:lvl1pPr>
            <a:lvl2pPr marL="46038" indent="0">
              <a:buFontTx/>
              <a:buNone/>
              <a:defRPr/>
            </a:lvl2pPr>
            <a:lvl3pPr marL="271462" indent="0">
              <a:buFontTx/>
              <a:buNone/>
              <a:defRPr/>
            </a:lvl3pPr>
            <a:lvl4pPr marL="357187" indent="0">
              <a:buFontTx/>
              <a:buNone/>
              <a:defRPr/>
            </a:lvl4pPr>
            <a:lvl5pPr marL="538162" indent="0">
              <a:buFontTx/>
              <a:buNone/>
              <a:defRPr/>
            </a:lvl5pPr>
          </a:lstStyle>
          <a:p>
            <a:pPr lvl="0"/>
            <a:r>
              <a:rPr lang="en-US" dirty="0"/>
              <a:t>Function/Role</a:t>
            </a:r>
          </a:p>
        </p:txBody>
      </p:sp>
      <p:sp>
        <p:nvSpPr>
          <p:cNvPr id="188" name="Picture Placeholder 2">
            <a:extLst>
              <a:ext uri="{FF2B5EF4-FFF2-40B4-BE49-F238E27FC236}">
                <a16:creationId xmlns:a16="http://schemas.microsoft.com/office/drawing/2014/main" id="{ECF68313-78C7-C241-A10D-520599054286}"/>
              </a:ext>
            </a:extLst>
          </p:cNvPr>
          <p:cNvSpPr>
            <a:spLocks noGrp="1"/>
          </p:cNvSpPr>
          <p:nvPr>
            <p:ph type="pic" sz="quarter" idx="122" hasCustomPrompt="1"/>
          </p:nvPr>
        </p:nvSpPr>
        <p:spPr>
          <a:xfrm>
            <a:off x="4347236" y="4928410"/>
            <a:ext cx="972619" cy="1152000"/>
          </a:xfrm>
          <a:prstGeom prst="rect">
            <a:avLst/>
          </a:prstGeom>
          <a:solidFill>
            <a:srgbClr val="D0DAE6"/>
          </a:solidFill>
          <a:ln>
            <a:noFill/>
          </a:ln>
        </p:spPr>
        <p:txBody>
          <a:bodyPr>
            <a:noAutofit/>
          </a:bodyPr>
          <a:lstStyle>
            <a:lvl1pPr marL="0" indent="0">
              <a:buFontTx/>
              <a:buNone/>
              <a:defRPr>
                <a:noFill/>
              </a:defRPr>
            </a:lvl1pPr>
          </a:lstStyle>
          <a:p>
            <a:r>
              <a:rPr lang="en-US" dirty="0"/>
              <a:t>add picture</a:t>
            </a:r>
          </a:p>
        </p:txBody>
      </p:sp>
      <p:sp>
        <p:nvSpPr>
          <p:cNvPr id="42" name="Freeform 5">
            <a:extLst>
              <a:ext uri="{FF2B5EF4-FFF2-40B4-BE49-F238E27FC236}">
                <a16:creationId xmlns:a16="http://schemas.microsoft.com/office/drawing/2014/main" id="{691D9995-CF3F-44A0-A6F7-B429DCF1BF5B}"/>
              </a:ext>
            </a:extLst>
          </p:cNvPr>
          <p:cNvSpPr>
            <a:spLocks noEditPoints="1"/>
          </p:cNvSpPr>
          <p:nvPr userDrawn="1"/>
        </p:nvSpPr>
        <p:spPr bwMode="auto">
          <a:xfrm>
            <a:off x="11265933" y="514352"/>
            <a:ext cx="410130" cy="409891"/>
          </a:xfrm>
          <a:custGeom>
            <a:avLst/>
            <a:gdLst>
              <a:gd name="T0" fmla="*/ 2386 w 5760"/>
              <a:gd name="T1" fmla="*/ 3095 h 5760"/>
              <a:gd name="T2" fmla="*/ 1754 w 5760"/>
              <a:gd name="T3" fmla="*/ 4131 h 5760"/>
              <a:gd name="T4" fmla="*/ 2386 w 5760"/>
              <a:gd name="T5" fmla="*/ 3095 h 5760"/>
              <a:gd name="T6" fmla="*/ 2480 w 5760"/>
              <a:gd name="T7" fmla="*/ 1601 h 5760"/>
              <a:gd name="T8" fmla="*/ 2019 w 5760"/>
              <a:gd name="T9" fmla="*/ 2248 h 5760"/>
              <a:gd name="T10" fmla="*/ 2480 w 5760"/>
              <a:gd name="T11" fmla="*/ 1601 h 5760"/>
              <a:gd name="T12" fmla="*/ 3894 w 5760"/>
              <a:gd name="T13" fmla="*/ 1634 h 5760"/>
              <a:gd name="T14" fmla="*/ 3527 w 5760"/>
              <a:gd name="T15" fmla="*/ 2129 h 5760"/>
              <a:gd name="T16" fmla="*/ 3894 w 5760"/>
              <a:gd name="T17" fmla="*/ 1634 h 5760"/>
              <a:gd name="T18" fmla="*/ 4482 w 5760"/>
              <a:gd name="T19" fmla="*/ 3645 h 5760"/>
              <a:gd name="T20" fmla="*/ 2889 w 5760"/>
              <a:gd name="T21" fmla="*/ 3501 h 5760"/>
              <a:gd name="T22" fmla="*/ 3375 w 5760"/>
              <a:gd name="T23" fmla="*/ 2488 h 5760"/>
              <a:gd name="T24" fmla="*/ 2536 w 5760"/>
              <a:gd name="T25" fmla="*/ 3678 h 5760"/>
              <a:gd name="T26" fmla="*/ 1293 w 5760"/>
              <a:gd name="T27" fmla="*/ 3916 h 5760"/>
              <a:gd name="T28" fmla="*/ 2417 w 5760"/>
              <a:gd name="T29" fmla="*/ 2830 h 5760"/>
              <a:gd name="T30" fmla="*/ 2121 w 5760"/>
              <a:gd name="T31" fmla="*/ 2791 h 5760"/>
              <a:gd name="T32" fmla="*/ 1387 w 5760"/>
              <a:gd name="T33" fmla="*/ 2065 h 5760"/>
              <a:gd name="T34" fmla="*/ 1643 w 5760"/>
              <a:gd name="T35" fmla="*/ 1794 h 5760"/>
              <a:gd name="T36" fmla="*/ 1779 w 5760"/>
              <a:gd name="T37" fmla="*/ 2272 h 5760"/>
              <a:gd name="T38" fmla="*/ 2712 w 5760"/>
              <a:gd name="T39" fmla="*/ 1579 h 5760"/>
              <a:gd name="T40" fmla="*/ 2170 w 5760"/>
              <a:gd name="T41" fmla="*/ 2592 h 5760"/>
              <a:gd name="T42" fmla="*/ 2817 w 5760"/>
              <a:gd name="T43" fmla="*/ 1985 h 5760"/>
              <a:gd name="T44" fmla="*/ 2688 w 5760"/>
              <a:gd name="T45" fmla="*/ 2463 h 5760"/>
              <a:gd name="T46" fmla="*/ 3295 w 5760"/>
              <a:gd name="T47" fmla="*/ 2297 h 5760"/>
              <a:gd name="T48" fmla="*/ 3853 w 5760"/>
              <a:gd name="T49" fmla="*/ 1322 h 5760"/>
              <a:gd name="T50" fmla="*/ 3574 w 5760"/>
              <a:gd name="T51" fmla="*/ 2352 h 5760"/>
              <a:gd name="T52" fmla="*/ 3900 w 5760"/>
              <a:gd name="T53" fmla="*/ 2471 h 5760"/>
              <a:gd name="T54" fmla="*/ 3861 w 5760"/>
              <a:gd name="T55" fmla="*/ 2728 h 5760"/>
              <a:gd name="T56" fmla="*/ 3182 w 5760"/>
              <a:gd name="T57" fmla="*/ 3468 h 5760"/>
              <a:gd name="T58" fmla="*/ 4203 w 5760"/>
              <a:gd name="T59" fmla="*/ 3645 h 5760"/>
              <a:gd name="T60" fmla="*/ 3750 w 5760"/>
              <a:gd name="T61" fmla="*/ 3429 h 5760"/>
              <a:gd name="T62" fmla="*/ 3750 w 5760"/>
              <a:gd name="T63" fmla="*/ 3813 h 5760"/>
              <a:gd name="T64" fmla="*/ 3949 w 5760"/>
              <a:gd name="T65" fmla="*/ 3015 h 5760"/>
              <a:gd name="T66" fmla="*/ 4482 w 5760"/>
              <a:gd name="T67" fmla="*/ 3645 h 5760"/>
              <a:gd name="T68" fmla="*/ 5449 w 5760"/>
              <a:gd name="T69" fmla="*/ 2880 h 5760"/>
              <a:gd name="T70" fmla="*/ 3406 w 5760"/>
              <a:gd name="T71" fmla="*/ 621 h 5760"/>
              <a:gd name="T72" fmla="*/ 2513 w 5760"/>
              <a:gd name="T73" fmla="*/ 693 h 5760"/>
              <a:gd name="T74" fmla="*/ 3685 w 5760"/>
              <a:gd name="T75" fmla="*/ 469 h 5760"/>
              <a:gd name="T76" fmla="*/ 2880 w 5760"/>
              <a:gd name="T77" fmla="*/ 309 h 5760"/>
              <a:gd name="T78" fmla="*/ 622 w 5760"/>
              <a:gd name="T79" fmla="*/ 2352 h 5760"/>
              <a:gd name="T80" fmla="*/ 694 w 5760"/>
              <a:gd name="T81" fmla="*/ 3247 h 5760"/>
              <a:gd name="T82" fmla="*/ 462 w 5760"/>
              <a:gd name="T83" fmla="*/ 2073 h 5760"/>
              <a:gd name="T84" fmla="*/ 310 w 5760"/>
              <a:gd name="T85" fmla="*/ 2880 h 5760"/>
              <a:gd name="T86" fmla="*/ 2353 w 5760"/>
              <a:gd name="T87" fmla="*/ 5144 h 5760"/>
              <a:gd name="T88" fmla="*/ 3248 w 5760"/>
              <a:gd name="T89" fmla="*/ 5072 h 5760"/>
              <a:gd name="T90" fmla="*/ 2074 w 5760"/>
              <a:gd name="T91" fmla="*/ 5296 h 5760"/>
              <a:gd name="T92" fmla="*/ 2880 w 5760"/>
              <a:gd name="T93" fmla="*/ 5448 h 5760"/>
              <a:gd name="T94" fmla="*/ 5137 w 5760"/>
              <a:gd name="T95" fmla="*/ 3413 h 5760"/>
              <a:gd name="T96" fmla="*/ 5065 w 5760"/>
              <a:gd name="T97" fmla="*/ 2512 h 5760"/>
              <a:gd name="T98" fmla="*/ 5297 w 5760"/>
              <a:gd name="T99" fmla="*/ 3692 h 5760"/>
              <a:gd name="T100" fmla="*/ 5449 w 5760"/>
              <a:gd name="T101" fmla="*/ 2880 h 5760"/>
              <a:gd name="T102" fmla="*/ 5623 w 5760"/>
              <a:gd name="T103" fmla="*/ 2880 h 5760"/>
              <a:gd name="T104" fmla="*/ 2880 w 5760"/>
              <a:gd name="T105" fmla="*/ 5622 h 5760"/>
              <a:gd name="T106" fmla="*/ 2880 w 5760"/>
              <a:gd name="T107" fmla="*/ 135 h 5760"/>
              <a:gd name="T108" fmla="*/ 5623 w 5760"/>
              <a:gd name="T109" fmla="*/ 2880 h 5760"/>
              <a:gd name="T110" fmla="*/ 5760 w 5760"/>
              <a:gd name="T111" fmla="*/ 2880 h 5760"/>
              <a:gd name="T112" fmla="*/ 0 w 5760"/>
              <a:gd name="T113" fmla="*/ 2880 h 5760"/>
              <a:gd name="T114" fmla="*/ 5760 w 5760"/>
              <a:gd name="T115" fmla="*/ 2880 h 57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5760" h="5760">
                <a:moveTo>
                  <a:pt x="2386" y="3095"/>
                </a:moveTo>
                <a:lnTo>
                  <a:pt x="2386" y="3095"/>
                </a:lnTo>
                <a:cubicBezTo>
                  <a:pt x="2027" y="3269"/>
                  <a:pt x="1572" y="3581"/>
                  <a:pt x="1572" y="3924"/>
                </a:cubicBezTo>
                <a:cubicBezTo>
                  <a:pt x="1572" y="4051"/>
                  <a:pt x="1635" y="4131"/>
                  <a:pt x="1754" y="4131"/>
                </a:cubicBezTo>
                <a:cubicBezTo>
                  <a:pt x="2105" y="4131"/>
                  <a:pt x="2320" y="3573"/>
                  <a:pt x="2386" y="3095"/>
                </a:cubicBezTo>
                <a:lnTo>
                  <a:pt x="2386" y="3095"/>
                </a:lnTo>
                <a:close/>
                <a:moveTo>
                  <a:pt x="2480" y="1601"/>
                </a:moveTo>
                <a:lnTo>
                  <a:pt x="2480" y="1601"/>
                </a:lnTo>
                <a:cubicBezTo>
                  <a:pt x="2480" y="1563"/>
                  <a:pt x="2458" y="1546"/>
                  <a:pt x="2425" y="1546"/>
                </a:cubicBezTo>
                <a:cubicBezTo>
                  <a:pt x="2257" y="1546"/>
                  <a:pt x="2019" y="1985"/>
                  <a:pt x="2019" y="2248"/>
                </a:cubicBezTo>
                <a:cubicBezTo>
                  <a:pt x="2281" y="2104"/>
                  <a:pt x="2480" y="1778"/>
                  <a:pt x="2480" y="1601"/>
                </a:cubicBezTo>
                <a:lnTo>
                  <a:pt x="2480" y="1601"/>
                </a:lnTo>
                <a:close/>
                <a:moveTo>
                  <a:pt x="3894" y="1634"/>
                </a:moveTo>
                <a:lnTo>
                  <a:pt x="3894" y="1634"/>
                </a:lnTo>
                <a:cubicBezTo>
                  <a:pt x="3894" y="1595"/>
                  <a:pt x="3885" y="1546"/>
                  <a:pt x="3836" y="1546"/>
                </a:cubicBezTo>
                <a:cubicBezTo>
                  <a:pt x="3717" y="1546"/>
                  <a:pt x="3527" y="1803"/>
                  <a:pt x="3527" y="2129"/>
                </a:cubicBezTo>
                <a:cubicBezTo>
                  <a:pt x="3765" y="1921"/>
                  <a:pt x="3894" y="1745"/>
                  <a:pt x="3894" y="1634"/>
                </a:cubicBezTo>
                <a:lnTo>
                  <a:pt x="3894" y="1634"/>
                </a:lnTo>
                <a:close/>
                <a:moveTo>
                  <a:pt x="4482" y="3645"/>
                </a:moveTo>
                <a:lnTo>
                  <a:pt x="4482" y="3645"/>
                </a:lnTo>
                <a:cubicBezTo>
                  <a:pt x="4482" y="4004"/>
                  <a:pt x="4173" y="4379"/>
                  <a:pt x="3717" y="4379"/>
                </a:cubicBezTo>
                <a:cubicBezTo>
                  <a:pt x="3168" y="4379"/>
                  <a:pt x="2889" y="3916"/>
                  <a:pt x="2889" y="3501"/>
                </a:cubicBezTo>
                <a:cubicBezTo>
                  <a:pt x="2889" y="2919"/>
                  <a:pt x="3287" y="2672"/>
                  <a:pt x="3455" y="2584"/>
                </a:cubicBezTo>
                <a:cubicBezTo>
                  <a:pt x="3422" y="2559"/>
                  <a:pt x="3397" y="2529"/>
                  <a:pt x="3375" y="2488"/>
                </a:cubicBezTo>
                <a:cubicBezTo>
                  <a:pt x="3182" y="2623"/>
                  <a:pt x="3008" y="2744"/>
                  <a:pt x="2640" y="2951"/>
                </a:cubicBezTo>
                <a:cubicBezTo>
                  <a:pt x="2624" y="3206"/>
                  <a:pt x="2601" y="3485"/>
                  <a:pt x="2536" y="3678"/>
                </a:cubicBezTo>
                <a:cubicBezTo>
                  <a:pt x="2400" y="4084"/>
                  <a:pt x="2121" y="4379"/>
                  <a:pt x="1754" y="4379"/>
                </a:cubicBezTo>
                <a:cubicBezTo>
                  <a:pt x="1444" y="4379"/>
                  <a:pt x="1293" y="4155"/>
                  <a:pt x="1293" y="3916"/>
                </a:cubicBezTo>
                <a:cubicBezTo>
                  <a:pt x="1293" y="3741"/>
                  <a:pt x="1395" y="3518"/>
                  <a:pt x="1580" y="3349"/>
                </a:cubicBezTo>
                <a:cubicBezTo>
                  <a:pt x="1812" y="3142"/>
                  <a:pt x="2066" y="3015"/>
                  <a:pt x="2417" y="2830"/>
                </a:cubicBezTo>
                <a:cubicBezTo>
                  <a:pt x="2425" y="2783"/>
                  <a:pt x="2433" y="2736"/>
                  <a:pt x="2442" y="2678"/>
                </a:cubicBezTo>
                <a:cubicBezTo>
                  <a:pt x="2353" y="2758"/>
                  <a:pt x="2226" y="2791"/>
                  <a:pt x="2121" y="2791"/>
                </a:cubicBezTo>
                <a:cubicBezTo>
                  <a:pt x="1955" y="2791"/>
                  <a:pt x="1818" y="2648"/>
                  <a:pt x="1787" y="2496"/>
                </a:cubicBezTo>
                <a:cubicBezTo>
                  <a:pt x="1563" y="2480"/>
                  <a:pt x="1395" y="2320"/>
                  <a:pt x="1387" y="2065"/>
                </a:cubicBezTo>
                <a:cubicBezTo>
                  <a:pt x="1387" y="1882"/>
                  <a:pt x="1459" y="1723"/>
                  <a:pt x="1580" y="1723"/>
                </a:cubicBezTo>
                <a:cubicBezTo>
                  <a:pt x="1627" y="1723"/>
                  <a:pt x="1643" y="1762"/>
                  <a:pt x="1643" y="1794"/>
                </a:cubicBezTo>
                <a:cubicBezTo>
                  <a:pt x="1643" y="1825"/>
                  <a:pt x="1602" y="1930"/>
                  <a:pt x="1602" y="2032"/>
                </a:cubicBezTo>
                <a:cubicBezTo>
                  <a:pt x="1602" y="2137"/>
                  <a:pt x="1652" y="2272"/>
                  <a:pt x="1779" y="2272"/>
                </a:cubicBezTo>
                <a:cubicBezTo>
                  <a:pt x="1779" y="1858"/>
                  <a:pt x="2082" y="1322"/>
                  <a:pt x="2442" y="1322"/>
                </a:cubicBezTo>
                <a:cubicBezTo>
                  <a:pt x="2680" y="1322"/>
                  <a:pt x="2712" y="1499"/>
                  <a:pt x="2712" y="1579"/>
                </a:cubicBezTo>
                <a:cubicBezTo>
                  <a:pt x="2712" y="1954"/>
                  <a:pt x="2337" y="2369"/>
                  <a:pt x="2033" y="2471"/>
                </a:cubicBezTo>
                <a:cubicBezTo>
                  <a:pt x="2042" y="2504"/>
                  <a:pt x="2074" y="2592"/>
                  <a:pt x="2170" y="2592"/>
                </a:cubicBezTo>
                <a:cubicBezTo>
                  <a:pt x="2290" y="2592"/>
                  <a:pt x="2433" y="2480"/>
                  <a:pt x="2505" y="2391"/>
                </a:cubicBezTo>
                <a:cubicBezTo>
                  <a:pt x="2536" y="2225"/>
                  <a:pt x="2657" y="1985"/>
                  <a:pt x="2817" y="1985"/>
                </a:cubicBezTo>
                <a:cubicBezTo>
                  <a:pt x="2880" y="1985"/>
                  <a:pt x="2911" y="2032"/>
                  <a:pt x="2911" y="2090"/>
                </a:cubicBezTo>
                <a:cubicBezTo>
                  <a:pt x="2911" y="2209"/>
                  <a:pt x="2784" y="2361"/>
                  <a:pt x="2688" y="2463"/>
                </a:cubicBezTo>
                <a:cubicBezTo>
                  <a:pt x="2673" y="2543"/>
                  <a:pt x="2665" y="2631"/>
                  <a:pt x="2665" y="2703"/>
                </a:cubicBezTo>
                <a:cubicBezTo>
                  <a:pt x="2944" y="2535"/>
                  <a:pt x="3088" y="2449"/>
                  <a:pt x="3295" y="2297"/>
                </a:cubicBezTo>
                <a:cubicBezTo>
                  <a:pt x="3279" y="2242"/>
                  <a:pt x="3279" y="2176"/>
                  <a:pt x="3279" y="2112"/>
                </a:cubicBezTo>
                <a:cubicBezTo>
                  <a:pt x="3279" y="1739"/>
                  <a:pt x="3527" y="1322"/>
                  <a:pt x="3853" y="1322"/>
                </a:cubicBezTo>
                <a:cubicBezTo>
                  <a:pt x="4037" y="1322"/>
                  <a:pt x="4131" y="1452"/>
                  <a:pt x="4131" y="1595"/>
                </a:cubicBezTo>
                <a:cubicBezTo>
                  <a:pt x="4131" y="1866"/>
                  <a:pt x="3900" y="2104"/>
                  <a:pt x="3574" y="2352"/>
                </a:cubicBezTo>
                <a:cubicBezTo>
                  <a:pt x="3599" y="2416"/>
                  <a:pt x="3637" y="2471"/>
                  <a:pt x="3701" y="2504"/>
                </a:cubicBezTo>
                <a:cubicBezTo>
                  <a:pt x="3709" y="2488"/>
                  <a:pt x="3813" y="2471"/>
                  <a:pt x="3900" y="2471"/>
                </a:cubicBezTo>
                <a:cubicBezTo>
                  <a:pt x="3996" y="2471"/>
                  <a:pt x="4131" y="2496"/>
                  <a:pt x="4131" y="2592"/>
                </a:cubicBezTo>
                <a:cubicBezTo>
                  <a:pt x="4131" y="2703"/>
                  <a:pt x="3980" y="2728"/>
                  <a:pt x="3861" y="2728"/>
                </a:cubicBezTo>
                <a:cubicBezTo>
                  <a:pt x="3797" y="2736"/>
                  <a:pt x="3693" y="2711"/>
                  <a:pt x="3693" y="2711"/>
                </a:cubicBezTo>
                <a:cubicBezTo>
                  <a:pt x="3518" y="2758"/>
                  <a:pt x="3182" y="2959"/>
                  <a:pt x="3182" y="3468"/>
                </a:cubicBezTo>
                <a:cubicBezTo>
                  <a:pt x="3182" y="3813"/>
                  <a:pt x="3397" y="4131"/>
                  <a:pt x="3734" y="4131"/>
                </a:cubicBezTo>
                <a:cubicBezTo>
                  <a:pt x="3988" y="4131"/>
                  <a:pt x="4195" y="3940"/>
                  <a:pt x="4203" y="3645"/>
                </a:cubicBezTo>
                <a:cubicBezTo>
                  <a:pt x="4204" y="3454"/>
                  <a:pt x="4123" y="3253"/>
                  <a:pt x="3933" y="3253"/>
                </a:cubicBezTo>
                <a:cubicBezTo>
                  <a:pt x="3836" y="3253"/>
                  <a:pt x="3750" y="3325"/>
                  <a:pt x="3750" y="3429"/>
                </a:cubicBezTo>
                <a:cubicBezTo>
                  <a:pt x="3742" y="3589"/>
                  <a:pt x="3861" y="3606"/>
                  <a:pt x="3861" y="3708"/>
                </a:cubicBezTo>
                <a:cubicBezTo>
                  <a:pt x="3861" y="3780"/>
                  <a:pt x="3806" y="3813"/>
                  <a:pt x="3750" y="3813"/>
                </a:cubicBezTo>
                <a:cubicBezTo>
                  <a:pt x="3590" y="3813"/>
                  <a:pt x="3469" y="3653"/>
                  <a:pt x="3469" y="3454"/>
                </a:cubicBezTo>
                <a:cubicBezTo>
                  <a:pt x="3469" y="3214"/>
                  <a:pt x="3678" y="3015"/>
                  <a:pt x="3949" y="3015"/>
                </a:cubicBezTo>
                <a:cubicBezTo>
                  <a:pt x="4300" y="3015"/>
                  <a:pt x="4482" y="3319"/>
                  <a:pt x="4482" y="3645"/>
                </a:cubicBezTo>
                <a:lnTo>
                  <a:pt x="4482" y="3645"/>
                </a:lnTo>
                <a:close/>
                <a:moveTo>
                  <a:pt x="5449" y="2880"/>
                </a:moveTo>
                <a:lnTo>
                  <a:pt x="5449" y="2880"/>
                </a:lnTo>
                <a:cubicBezTo>
                  <a:pt x="5449" y="1969"/>
                  <a:pt x="4985" y="1027"/>
                  <a:pt x="3988" y="726"/>
                </a:cubicBezTo>
                <a:cubicBezTo>
                  <a:pt x="3781" y="662"/>
                  <a:pt x="3607" y="621"/>
                  <a:pt x="3406" y="621"/>
                </a:cubicBezTo>
                <a:cubicBezTo>
                  <a:pt x="2944" y="621"/>
                  <a:pt x="2928" y="884"/>
                  <a:pt x="2712" y="884"/>
                </a:cubicBezTo>
                <a:cubicBezTo>
                  <a:pt x="2593" y="884"/>
                  <a:pt x="2513" y="798"/>
                  <a:pt x="2513" y="693"/>
                </a:cubicBezTo>
                <a:cubicBezTo>
                  <a:pt x="2513" y="510"/>
                  <a:pt x="2729" y="367"/>
                  <a:pt x="3071" y="367"/>
                </a:cubicBezTo>
                <a:cubicBezTo>
                  <a:pt x="3391" y="367"/>
                  <a:pt x="3637" y="447"/>
                  <a:pt x="3685" y="469"/>
                </a:cubicBezTo>
                <a:lnTo>
                  <a:pt x="3693" y="447"/>
                </a:lnTo>
                <a:cubicBezTo>
                  <a:pt x="3607" y="414"/>
                  <a:pt x="3303" y="309"/>
                  <a:pt x="2880" y="309"/>
                </a:cubicBezTo>
                <a:cubicBezTo>
                  <a:pt x="1961" y="309"/>
                  <a:pt x="1028" y="781"/>
                  <a:pt x="727" y="1770"/>
                </a:cubicBezTo>
                <a:cubicBezTo>
                  <a:pt x="663" y="1977"/>
                  <a:pt x="622" y="2154"/>
                  <a:pt x="622" y="2352"/>
                </a:cubicBezTo>
                <a:cubicBezTo>
                  <a:pt x="622" y="2816"/>
                  <a:pt x="885" y="2838"/>
                  <a:pt x="885" y="3054"/>
                </a:cubicBezTo>
                <a:cubicBezTo>
                  <a:pt x="885" y="3167"/>
                  <a:pt x="798" y="3247"/>
                  <a:pt x="694" y="3247"/>
                </a:cubicBezTo>
                <a:cubicBezTo>
                  <a:pt x="511" y="3247"/>
                  <a:pt x="368" y="3037"/>
                  <a:pt x="368" y="2687"/>
                </a:cubicBezTo>
                <a:cubicBezTo>
                  <a:pt x="368" y="2369"/>
                  <a:pt x="448" y="2121"/>
                  <a:pt x="462" y="2073"/>
                </a:cubicBezTo>
                <a:lnTo>
                  <a:pt x="440" y="2065"/>
                </a:lnTo>
                <a:cubicBezTo>
                  <a:pt x="415" y="2161"/>
                  <a:pt x="310" y="2457"/>
                  <a:pt x="310" y="2880"/>
                </a:cubicBezTo>
                <a:cubicBezTo>
                  <a:pt x="310" y="3805"/>
                  <a:pt x="782" y="4738"/>
                  <a:pt x="1771" y="5041"/>
                </a:cubicBezTo>
                <a:cubicBezTo>
                  <a:pt x="1978" y="5105"/>
                  <a:pt x="2154" y="5144"/>
                  <a:pt x="2353" y="5144"/>
                </a:cubicBezTo>
                <a:cubicBezTo>
                  <a:pt x="2817" y="5144"/>
                  <a:pt x="2831" y="4873"/>
                  <a:pt x="3047" y="4873"/>
                </a:cubicBezTo>
                <a:cubicBezTo>
                  <a:pt x="3160" y="4873"/>
                  <a:pt x="3248" y="4961"/>
                  <a:pt x="3248" y="5072"/>
                </a:cubicBezTo>
                <a:cubicBezTo>
                  <a:pt x="3248" y="5249"/>
                  <a:pt x="3038" y="5392"/>
                  <a:pt x="2688" y="5392"/>
                </a:cubicBezTo>
                <a:cubicBezTo>
                  <a:pt x="2370" y="5392"/>
                  <a:pt x="2113" y="5312"/>
                  <a:pt x="2074" y="5296"/>
                </a:cubicBezTo>
                <a:lnTo>
                  <a:pt x="2066" y="5320"/>
                </a:lnTo>
                <a:cubicBezTo>
                  <a:pt x="2154" y="5359"/>
                  <a:pt x="2458" y="5448"/>
                  <a:pt x="2880" y="5448"/>
                </a:cubicBezTo>
                <a:cubicBezTo>
                  <a:pt x="3797" y="5448"/>
                  <a:pt x="4739" y="4984"/>
                  <a:pt x="5034" y="3987"/>
                </a:cubicBezTo>
                <a:cubicBezTo>
                  <a:pt x="5098" y="3788"/>
                  <a:pt x="5137" y="3606"/>
                  <a:pt x="5137" y="3413"/>
                </a:cubicBezTo>
                <a:cubicBezTo>
                  <a:pt x="5137" y="2943"/>
                  <a:pt x="4874" y="2927"/>
                  <a:pt x="4874" y="2711"/>
                </a:cubicBezTo>
                <a:cubicBezTo>
                  <a:pt x="4874" y="2592"/>
                  <a:pt x="4954" y="2512"/>
                  <a:pt x="5065" y="2512"/>
                </a:cubicBezTo>
                <a:cubicBezTo>
                  <a:pt x="5250" y="2512"/>
                  <a:pt x="5393" y="2728"/>
                  <a:pt x="5393" y="3079"/>
                </a:cubicBezTo>
                <a:cubicBezTo>
                  <a:pt x="5393" y="3390"/>
                  <a:pt x="5313" y="3637"/>
                  <a:pt x="5297" y="3692"/>
                </a:cubicBezTo>
                <a:lnTo>
                  <a:pt x="5322" y="3700"/>
                </a:lnTo>
                <a:cubicBezTo>
                  <a:pt x="5352" y="3606"/>
                  <a:pt x="5449" y="3310"/>
                  <a:pt x="5449" y="2880"/>
                </a:cubicBezTo>
                <a:lnTo>
                  <a:pt x="5449" y="2880"/>
                </a:lnTo>
                <a:close/>
                <a:moveTo>
                  <a:pt x="5623" y="2880"/>
                </a:moveTo>
                <a:lnTo>
                  <a:pt x="5623" y="2880"/>
                </a:lnTo>
                <a:cubicBezTo>
                  <a:pt x="5623" y="4395"/>
                  <a:pt x="4396" y="5622"/>
                  <a:pt x="2880" y="5622"/>
                </a:cubicBezTo>
                <a:cubicBezTo>
                  <a:pt x="1364" y="5622"/>
                  <a:pt x="136" y="4395"/>
                  <a:pt x="136" y="2880"/>
                </a:cubicBezTo>
                <a:cubicBezTo>
                  <a:pt x="136" y="1363"/>
                  <a:pt x="1364" y="135"/>
                  <a:pt x="2880" y="135"/>
                </a:cubicBezTo>
                <a:cubicBezTo>
                  <a:pt x="4396" y="135"/>
                  <a:pt x="5623" y="1372"/>
                  <a:pt x="5623" y="2880"/>
                </a:cubicBezTo>
                <a:lnTo>
                  <a:pt x="5623" y="2880"/>
                </a:lnTo>
                <a:close/>
                <a:moveTo>
                  <a:pt x="5760" y="2880"/>
                </a:moveTo>
                <a:lnTo>
                  <a:pt x="5760" y="2880"/>
                </a:lnTo>
                <a:cubicBezTo>
                  <a:pt x="5760" y="1292"/>
                  <a:pt x="4468" y="0"/>
                  <a:pt x="2880" y="0"/>
                </a:cubicBezTo>
                <a:cubicBezTo>
                  <a:pt x="1293" y="0"/>
                  <a:pt x="0" y="1292"/>
                  <a:pt x="0" y="2880"/>
                </a:cubicBezTo>
                <a:cubicBezTo>
                  <a:pt x="0" y="4473"/>
                  <a:pt x="1293" y="5760"/>
                  <a:pt x="2880" y="5760"/>
                </a:cubicBezTo>
                <a:cubicBezTo>
                  <a:pt x="4468" y="5760"/>
                  <a:pt x="5760" y="4473"/>
                  <a:pt x="5760" y="288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Tree>
    <p:extLst>
      <p:ext uri="{BB962C8B-B14F-4D97-AF65-F5344CB8AC3E}">
        <p14:creationId xmlns:p14="http://schemas.microsoft.com/office/powerpoint/2010/main" val="3732357023"/>
      </p:ext>
    </p:extLst>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9" Type="http://schemas.openxmlformats.org/officeDocument/2006/relationships/slideLayout" Target="../slideLayouts/slideLayout39.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42" Type="http://schemas.openxmlformats.org/officeDocument/2006/relationships/slideLayout" Target="../slideLayouts/slideLayout42.xml"/><Relationship Id="rId47" Type="http://schemas.openxmlformats.org/officeDocument/2006/relationships/slideLayout" Target="../slideLayouts/slideLayout47.xml"/><Relationship Id="rId50" Type="http://schemas.openxmlformats.org/officeDocument/2006/relationships/slideLayout" Target="../slideLayouts/slideLayout50.xml"/><Relationship Id="rId55" Type="http://schemas.openxmlformats.org/officeDocument/2006/relationships/slideLayout" Target="../slideLayouts/slideLayout55.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 Id="rId46" Type="http://schemas.openxmlformats.org/officeDocument/2006/relationships/slideLayout" Target="../slideLayouts/slideLayout46.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41" Type="http://schemas.openxmlformats.org/officeDocument/2006/relationships/slideLayout" Target="../slideLayouts/slideLayout41.xml"/><Relationship Id="rId54" Type="http://schemas.openxmlformats.org/officeDocument/2006/relationships/slideLayout" Target="../slideLayouts/slideLayout54.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slideLayout" Target="../slideLayouts/slideLayout40.xml"/><Relationship Id="rId45" Type="http://schemas.openxmlformats.org/officeDocument/2006/relationships/slideLayout" Target="../slideLayouts/slideLayout45.xml"/><Relationship Id="rId53" Type="http://schemas.openxmlformats.org/officeDocument/2006/relationships/slideLayout" Target="../slideLayouts/slideLayout53.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49" Type="http://schemas.openxmlformats.org/officeDocument/2006/relationships/slideLayout" Target="../slideLayouts/slideLayout49.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4" Type="http://schemas.openxmlformats.org/officeDocument/2006/relationships/slideLayout" Target="../slideLayouts/slideLayout44.xml"/><Relationship Id="rId52" Type="http://schemas.openxmlformats.org/officeDocument/2006/relationships/slideLayout" Target="../slideLayouts/slideLayout52.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43" Type="http://schemas.openxmlformats.org/officeDocument/2006/relationships/slideLayout" Target="../slideLayouts/slideLayout43.xml"/><Relationship Id="rId48" Type="http://schemas.openxmlformats.org/officeDocument/2006/relationships/slideLayout" Target="../slideLayouts/slideLayout48.xml"/><Relationship Id="rId56" Type="http://schemas.openxmlformats.org/officeDocument/2006/relationships/theme" Target="../theme/theme1.xml"/><Relationship Id="rId8" Type="http://schemas.openxmlformats.org/officeDocument/2006/relationships/slideLayout" Target="../slideLayouts/slideLayout8.xml"/><Relationship Id="rId51" Type="http://schemas.openxmlformats.org/officeDocument/2006/relationships/slideLayout" Target="../slideLayouts/slideLayout51.xml"/><Relationship Id="rId3" Type="http://schemas.openxmlformats.org/officeDocument/2006/relationships/slideLayout" Target="../slideLayouts/slideLayout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2ADD9F9-1BB4-D046-9F22-670879F39EC0}"/>
              </a:ext>
            </a:extLst>
          </p:cNvPr>
          <p:cNvSpPr>
            <a:spLocks noGrp="1"/>
          </p:cNvSpPr>
          <p:nvPr>
            <p:ph type="title"/>
          </p:nvPr>
        </p:nvSpPr>
        <p:spPr>
          <a:xfrm>
            <a:off x="515939" y="403351"/>
            <a:ext cx="10436080" cy="974622"/>
          </a:xfrm>
          <a:prstGeom prst="rect">
            <a:avLst/>
          </a:prstGeom>
        </p:spPr>
        <p:txBody>
          <a:bodyPr vert="horz" lIns="0" tIns="0" rIns="0" bIns="0" rtlCol="0" anchor="t">
            <a:noAutofit/>
          </a:bodyPr>
          <a:lstStyle/>
          <a:p>
            <a:r>
              <a:rPr lang="en-US"/>
              <a:t>Click to edit Master title style</a:t>
            </a:r>
            <a:endParaRPr lang="en-GB" dirty="0"/>
          </a:p>
        </p:txBody>
      </p:sp>
      <p:sp>
        <p:nvSpPr>
          <p:cNvPr id="6" name="Slide Number Placeholder 5">
            <a:extLst>
              <a:ext uri="{FF2B5EF4-FFF2-40B4-BE49-F238E27FC236}">
                <a16:creationId xmlns:a16="http://schemas.microsoft.com/office/drawing/2014/main" id="{61B39F91-B67A-AD44-AD3A-EC979CAAD497}"/>
              </a:ext>
            </a:extLst>
          </p:cNvPr>
          <p:cNvSpPr>
            <a:spLocks noGrp="1"/>
          </p:cNvSpPr>
          <p:nvPr>
            <p:ph type="sldNum" sz="quarter" idx="4"/>
          </p:nvPr>
        </p:nvSpPr>
        <p:spPr>
          <a:xfrm>
            <a:off x="11031538" y="6375055"/>
            <a:ext cx="738723" cy="365125"/>
          </a:xfrm>
          <a:prstGeom prst="rect">
            <a:avLst/>
          </a:prstGeom>
        </p:spPr>
        <p:txBody>
          <a:bodyPr vert="horz" lIns="91440" tIns="45720" rIns="91440" bIns="45720" rtlCol="0" anchor="ctr"/>
          <a:lstStyle>
            <a:lvl1pPr algn="r">
              <a:defRPr sz="850" b="1">
                <a:solidFill>
                  <a:schemeClr val="bg2"/>
                </a:solidFill>
                <a:latin typeface="GE Inspira Sans" panose="020B0503060000000003" pitchFamily="34" charset="77"/>
              </a:defRPr>
            </a:lvl1pPr>
          </a:lstStyle>
          <a:p>
            <a:fld id="{14719505-AD43-774F-936C-A3AE71DD4EEA}" type="slidenum">
              <a:rPr lang="en-GB" smtClean="0"/>
              <a:pPr/>
              <a:t>‹#›</a:t>
            </a:fld>
            <a:endParaRPr lang="en-GB" dirty="0"/>
          </a:p>
        </p:txBody>
      </p:sp>
      <p:sp>
        <p:nvSpPr>
          <p:cNvPr id="14" name="Footer Placeholder 13">
            <a:extLst>
              <a:ext uri="{FF2B5EF4-FFF2-40B4-BE49-F238E27FC236}">
                <a16:creationId xmlns:a16="http://schemas.microsoft.com/office/drawing/2014/main" id="{95D04751-2D6F-2448-A041-CC0EA6CF9116}"/>
              </a:ext>
            </a:extLst>
          </p:cNvPr>
          <p:cNvSpPr>
            <a:spLocks noGrp="1"/>
          </p:cNvSpPr>
          <p:nvPr>
            <p:ph type="ftr" sz="quarter" idx="3"/>
          </p:nvPr>
        </p:nvSpPr>
        <p:spPr>
          <a:xfrm>
            <a:off x="515939" y="6377458"/>
            <a:ext cx="3983325" cy="365125"/>
          </a:xfrm>
          <a:prstGeom prst="rect">
            <a:avLst/>
          </a:prstGeom>
        </p:spPr>
        <p:txBody>
          <a:bodyPr vert="horz" lIns="0" tIns="0" rIns="0" bIns="0" rtlCol="0" anchor="ctr"/>
          <a:lstStyle>
            <a:lvl1pPr algn="l">
              <a:defRPr sz="850" b="1" cap="none" spc="150" baseline="0">
                <a:solidFill>
                  <a:schemeClr val="bg2"/>
                </a:solidFill>
                <a:latin typeface="GE Inspira Sans" panose="020B0503060000000003" pitchFamily="34" charset="77"/>
              </a:defRPr>
            </a:lvl1pPr>
          </a:lstStyle>
          <a:p>
            <a:pPr marL="179388" indent="-179388"/>
            <a:r>
              <a:rPr lang="en-US" dirty="0"/>
              <a:t>Presentation Template Title Example </a:t>
            </a:r>
          </a:p>
        </p:txBody>
      </p:sp>
      <p:sp>
        <p:nvSpPr>
          <p:cNvPr id="10" name="Date Placeholder 9">
            <a:extLst>
              <a:ext uri="{FF2B5EF4-FFF2-40B4-BE49-F238E27FC236}">
                <a16:creationId xmlns:a16="http://schemas.microsoft.com/office/drawing/2014/main" id="{ECCA04B1-56B1-B145-AF18-4B9CC416B5FE}"/>
              </a:ext>
            </a:extLst>
          </p:cNvPr>
          <p:cNvSpPr>
            <a:spLocks noGrp="1"/>
          </p:cNvSpPr>
          <p:nvPr>
            <p:ph type="dt" sz="half" idx="2"/>
          </p:nvPr>
        </p:nvSpPr>
        <p:spPr>
          <a:xfrm>
            <a:off x="4623955" y="6376411"/>
            <a:ext cx="1203968" cy="365125"/>
          </a:xfrm>
          <a:prstGeom prst="rect">
            <a:avLst/>
          </a:prstGeom>
        </p:spPr>
        <p:txBody>
          <a:bodyPr vert="horz" lIns="0" tIns="0" rIns="0" bIns="0" rtlCol="0" anchor="ctr"/>
          <a:lstStyle>
            <a:lvl1pPr algn="l">
              <a:defRPr sz="850" b="1" cap="none" baseline="0">
                <a:solidFill>
                  <a:schemeClr val="bg2"/>
                </a:solidFill>
                <a:latin typeface="GE Inspira Sans" panose="020B0503060000000003" pitchFamily="34" charset="77"/>
              </a:defRPr>
            </a:lvl1pPr>
          </a:lstStyle>
          <a:p>
            <a:endParaRPr lang="en-US" dirty="0"/>
          </a:p>
        </p:txBody>
      </p:sp>
      <p:sp>
        <p:nvSpPr>
          <p:cNvPr id="13" name="TextBox 12">
            <a:extLst>
              <a:ext uri="{FF2B5EF4-FFF2-40B4-BE49-F238E27FC236}">
                <a16:creationId xmlns:a16="http://schemas.microsoft.com/office/drawing/2014/main" id="{4F03767B-B587-524C-A1FB-B88AD9CBA3D1}"/>
              </a:ext>
            </a:extLst>
          </p:cNvPr>
          <p:cNvSpPr txBox="1"/>
          <p:nvPr userDrawn="1"/>
        </p:nvSpPr>
        <p:spPr>
          <a:xfrm>
            <a:off x="6999014" y="6363672"/>
            <a:ext cx="4032524" cy="353748"/>
          </a:xfrm>
          <a:prstGeom prst="rect">
            <a:avLst/>
          </a:prstGeom>
          <a:noFill/>
        </p:spPr>
        <p:txBody>
          <a:bodyPr wrap="square" lIns="0" tIns="0" rIns="0" bIns="0" rtlCol="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850" dirty="0">
              <a:solidFill>
                <a:schemeClr val="bg2"/>
              </a:solidFill>
              <a:latin typeface="GE Inspira Sans" panose="020B0503060000000003" pitchFamily="34" charset="77"/>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CA" sz="850" dirty="0">
              <a:solidFill>
                <a:schemeClr val="bg2"/>
              </a:solidFill>
              <a:latin typeface="GE Inspira Sans" panose="020B0503060000000003" pitchFamily="34" charset="77"/>
            </a:endParaRPr>
          </a:p>
          <a:p>
            <a:endParaRPr lang="en-US" sz="850" dirty="0">
              <a:solidFill>
                <a:schemeClr val="bg2"/>
              </a:solidFill>
              <a:latin typeface="GE Inspira Sans" panose="020B0503060000000003" pitchFamily="34" charset="77"/>
            </a:endParaRPr>
          </a:p>
        </p:txBody>
      </p:sp>
      <p:sp>
        <p:nvSpPr>
          <p:cNvPr id="9" name="Text Placeholder 8">
            <a:extLst>
              <a:ext uri="{FF2B5EF4-FFF2-40B4-BE49-F238E27FC236}">
                <a16:creationId xmlns:a16="http://schemas.microsoft.com/office/drawing/2014/main" id="{62F3E5F1-D8A5-204C-9DE2-35C6F5AFDB53}"/>
              </a:ext>
            </a:extLst>
          </p:cNvPr>
          <p:cNvSpPr>
            <a:spLocks noGrp="1"/>
          </p:cNvSpPr>
          <p:nvPr>
            <p:ph type="body" idx="1"/>
          </p:nvPr>
        </p:nvSpPr>
        <p:spPr>
          <a:xfrm>
            <a:off x="515939" y="1805592"/>
            <a:ext cx="11160124" cy="4100936"/>
          </a:xfrm>
          <a:prstGeom prst="rect">
            <a:avLst/>
          </a:prstGeom>
        </p:spPr>
        <p:txBody>
          <a:bodyPr vert="horz" lIns="0" tIns="0" rIns="0" bIns="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29648744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 id="2147483680" r:id="rId20"/>
    <p:sldLayoutId id="2147483681" r:id="rId21"/>
    <p:sldLayoutId id="2147483682" r:id="rId22"/>
    <p:sldLayoutId id="2147483683" r:id="rId23"/>
    <p:sldLayoutId id="2147483684" r:id="rId24"/>
    <p:sldLayoutId id="2147483685" r:id="rId25"/>
    <p:sldLayoutId id="2147483686" r:id="rId26"/>
    <p:sldLayoutId id="2147483687" r:id="rId27"/>
    <p:sldLayoutId id="2147483688" r:id="rId28"/>
    <p:sldLayoutId id="2147483689" r:id="rId29"/>
    <p:sldLayoutId id="2147483690" r:id="rId30"/>
    <p:sldLayoutId id="2147483691" r:id="rId31"/>
    <p:sldLayoutId id="2147483692" r:id="rId32"/>
    <p:sldLayoutId id="2147483693" r:id="rId33"/>
    <p:sldLayoutId id="2147483694" r:id="rId34"/>
    <p:sldLayoutId id="2147483695" r:id="rId35"/>
    <p:sldLayoutId id="2147483696" r:id="rId36"/>
    <p:sldLayoutId id="2147483697" r:id="rId37"/>
    <p:sldLayoutId id="2147483698" r:id="rId38"/>
    <p:sldLayoutId id="2147483699" r:id="rId39"/>
    <p:sldLayoutId id="2147483700" r:id="rId40"/>
    <p:sldLayoutId id="2147483701" r:id="rId41"/>
    <p:sldLayoutId id="2147483702" r:id="rId42"/>
    <p:sldLayoutId id="2147483703" r:id="rId43"/>
    <p:sldLayoutId id="2147483704" r:id="rId44"/>
    <p:sldLayoutId id="2147483705" r:id="rId45"/>
    <p:sldLayoutId id="2147483706" r:id="rId46"/>
    <p:sldLayoutId id="2147483707" r:id="rId47"/>
    <p:sldLayoutId id="2147483708" r:id="rId48"/>
    <p:sldLayoutId id="2147483709" r:id="rId49"/>
    <p:sldLayoutId id="2147483710" r:id="rId50"/>
    <p:sldLayoutId id="2147483711" r:id="rId51"/>
    <p:sldLayoutId id="2147483712" r:id="rId52"/>
    <p:sldLayoutId id="2147483713" r:id="rId53"/>
    <p:sldLayoutId id="2147483714" r:id="rId54"/>
    <p:sldLayoutId id="2147483715" r:id="rId55"/>
  </p:sldLayoutIdLst>
  <p:hf hdr="0"/>
  <p:txStyles>
    <p:titleStyle>
      <a:lvl1pPr algn="l" defTabSz="914400" rtl="0" eaLnBrk="1" latinLnBrk="0" hangingPunct="1">
        <a:lnSpc>
          <a:spcPct val="100000"/>
        </a:lnSpc>
        <a:spcBef>
          <a:spcPct val="0"/>
        </a:spcBef>
        <a:buNone/>
        <a:defRPr sz="2800" kern="1200" spc="0" baseline="0">
          <a:solidFill>
            <a:schemeClr val="tx1"/>
          </a:solidFill>
          <a:latin typeface="GE Inspira Sans" panose="020B0503060000000003" pitchFamily="34" charset="77"/>
          <a:ea typeface="+mj-ea"/>
          <a:cs typeface="+mj-cs"/>
        </a:defRPr>
      </a:lvl1pPr>
    </p:titleStyle>
    <p:bodyStyle>
      <a:lvl1pPr marL="0" indent="0" algn="l" defTabSz="914400" rtl="0" eaLnBrk="1" latinLnBrk="0" hangingPunct="1">
        <a:lnSpc>
          <a:spcPct val="100000"/>
        </a:lnSpc>
        <a:spcBef>
          <a:spcPts val="600"/>
        </a:spcBef>
        <a:spcAft>
          <a:spcPts val="0"/>
        </a:spcAft>
        <a:buSzPct val="100000"/>
        <a:buFontTx/>
        <a:buNone/>
        <a:defRPr sz="2000" kern="1200">
          <a:solidFill>
            <a:schemeClr val="tx1"/>
          </a:solidFill>
          <a:latin typeface="GE Inspira Sans" panose="020B0503060000000003" pitchFamily="34" charset="77"/>
          <a:ea typeface="+mn-ea"/>
          <a:cs typeface="+mn-cs"/>
        </a:defRPr>
      </a:lvl1pPr>
      <a:lvl2pPr marL="190500" indent="-149225" algn="l" defTabSz="914400" rtl="0" eaLnBrk="1" latinLnBrk="0" hangingPunct="1">
        <a:lnSpc>
          <a:spcPct val="100000"/>
        </a:lnSpc>
        <a:spcBef>
          <a:spcPts val="600"/>
        </a:spcBef>
        <a:spcAft>
          <a:spcPts val="0"/>
        </a:spcAft>
        <a:buClr>
          <a:schemeClr val="bg2"/>
        </a:buClr>
        <a:buSzPct val="100000"/>
        <a:buFont typeface="GE Inspira Sans" panose="020B0604020202020204" pitchFamily="34" charset="0"/>
        <a:buChar char="•"/>
        <a:tabLst/>
        <a:defRPr sz="1800" kern="1200">
          <a:solidFill>
            <a:schemeClr val="tx1"/>
          </a:solidFill>
          <a:latin typeface="GE Inspira Sans" panose="020B0503060000000003" pitchFamily="34" charset="77"/>
          <a:ea typeface="+mn-ea"/>
          <a:cs typeface="+mn-cs"/>
        </a:defRPr>
      </a:lvl2pPr>
      <a:lvl3pPr marL="404813" indent="-163513" algn="l" defTabSz="914400" rtl="0" eaLnBrk="1" latinLnBrk="0" hangingPunct="1">
        <a:lnSpc>
          <a:spcPct val="100000"/>
        </a:lnSpc>
        <a:spcBef>
          <a:spcPts val="400"/>
        </a:spcBef>
        <a:spcAft>
          <a:spcPts val="0"/>
        </a:spcAft>
        <a:buClr>
          <a:schemeClr val="bg2"/>
        </a:buClr>
        <a:buSzPct val="46000"/>
        <a:buFont typeface="Wingdings 2" panose="05020102010507070707" pitchFamily="18" charset="2"/>
        <a:buChar char=""/>
        <a:tabLst/>
        <a:defRPr sz="1600" kern="1200">
          <a:solidFill>
            <a:schemeClr val="tx1"/>
          </a:solidFill>
          <a:latin typeface="GE Inspira Sans" panose="020B0503060000000003" pitchFamily="34" charset="77"/>
          <a:ea typeface="+mn-ea"/>
          <a:cs typeface="+mn-cs"/>
        </a:defRPr>
      </a:lvl3pPr>
      <a:lvl4pPr marL="617538" indent="-155575" algn="l" defTabSz="914400" rtl="0" eaLnBrk="1" latinLnBrk="0" hangingPunct="1">
        <a:lnSpc>
          <a:spcPct val="100000"/>
        </a:lnSpc>
        <a:spcBef>
          <a:spcPts val="300"/>
        </a:spcBef>
        <a:spcAft>
          <a:spcPts val="0"/>
        </a:spcAft>
        <a:buSzPct val="100000"/>
        <a:buFont typeface="GE Inspira Sans" panose="020B0604020202020204" pitchFamily="34" charset="0"/>
        <a:buChar char="•"/>
        <a:tabLst/>
        <a:defRPr sz="1400" b="0" kern="1200">
          <a:solidFill>
            <a:schemeClr val="tx1"/>
          </a:solidFill>
          <a:latin typeface="GE Inspira Sans" panose="020B0503060000000003" pitchFamily="34" charset="77"/>
          <a:ea typeface="+mn-ea"/>
          <a:cs typeface="+mn-cs"/>
        </a:defRPr>
      </a:lvl4pPr>
      <a:lvl5pPr marL="812800" indent="-146050" algn="l" defTabSz="914400" rtl="0" eaLnBrk="1" latinLnBrk="0" hangingPunct="1">
        <a:lnSpc>
          <a:spcPct val="100000"/>
        </a:lnSpc>
        <a:spcBef>
          <a:spcPts val="200"/>
        </a:spcBef>
        <a:spcAft>
          <a:spcPts val="0"/>
        </a:spcAft>
        <a:buSzPct val="46000"/>
        <a:buFont typeface="Wingdings 2" panose="05020102010507070707" pitchFamily="18" charset="2"/>
        <a:buChar char=""/>
        <a:tabLst/>
        <a:defRPr sz="1200" kern="1200">
          <a:solidFill>
            <a:schemeClr val="tx1"/>
          </a:solidFill>
          <a:latin typeface="GE Inspira Sans" panose="020B0503060000000003" pitchFamily="34" charset="77"/>
          <a:ea typeface="+mn-ea"/>
          <a:cs typeface="+mn-cs"/>
        </a:defRPr>
      </a:lvl5pPr>
      <a:lvl6pPr marL="533400" indent="-177800" algn="l" defTabSz="914400" rtl="0" eaLnBrk="1" latinLnBrk="0" hangingPunct="1">
        <a:lnSpc>
          <a:spcPct val="90000"/>
        </a:lnSpc>
        <a:spcBef>
          <a:spcPts val="500"/>
        </a:spcBef>
        <a:buFont typeface="GE Inspira Sans"/>
        <a:buChar char="–"/>
        <a:tabLst/>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GE Inspira Sans"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GE Inspira Sans"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GE Inspira Sans"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otherStyle>
  </p:txStyles>
  <p:extLst>
    <p:ext uri="{27BBF7A9-308A-43DC-89C8-2F10F3537804}">
      <p15:sldGuideLst xmlns:p15="http://schemas.microsoft.com/office/powerpoint/2012/main">
        <p15:guide id="3" pos="325">
          <p15:clr>
            <a:srgbClr val="F26B43"/>
          </p15:clr>
        </p15:guide>
        <p15:guide id="4" pos="7355">
          <p15:clr>
            <a:srgbClr val="F26B43"/>
          </p15:clr>
        </p15:guide>
        <p15:guide id="5" orient="horz" pos="323">
          <p15:clr>
            <a:srgbClr val="F26B43"/>
          </p15:clr>
        </p15:guide>
        <p15:guide id="6" orient="horz" pos="3997">
          <p15:clr>
            <a:srgbClr val="F26B43"/>
          </p15:clr>
        </p15:guide>
        <p15:guide id="7" pos="3840">
          <p15:clr>
            <a:srgbClr val="F26B43"/>
          </p15:clr>
        </p15:guide>
        <p15:guide id="8" orient="horz" pos="4156">
          <p15:clr>
            <a:srgbClr val="F26B43"/>
          </p15:clr>
        </p15:guide>
        <p15:guide id="9" orient="horz" pos="1185">
          <p15:clr>
            <a:srgbClr val="F26B43"/>
          </p15:clr>
        </p15:guide>
        <p15:guide id="11" orient="horz" pos="1502">
          <p15:clr>
            <a:srgbClr val="F26B43"/>
          </p15:clr>
        </p15:guide>
        <p15:guide id="12" orient="horz" pos="3453">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4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D4E8029-A3F1-EF4B-8869-883D4B12D99D}"/>
              </a:ext>
            </a:extLst>
          </p:cNvPr>
          <p:cNvSpPr>
            <a:spLocks noGrp="1"/>
          </p:cNvSpPr>
          <p:nvPr>
            <p:ph type="title"/>
          </p:nvPr>
        </p:nvSpPr>
        <p:spPr/>
        <p:txBody>
          <a:bodyPr/>
          <a:lstStyle/>
          <a:p>
            <a:r>
              <a:rPr lang="en-US"/>
              <a:t>Revolution Ascend with Effortless Workflow</a:t>
            </a:r>
            <a:br>
              <a:rPr lang="en-US" dirty="0"/>
            </a:br>
            <a:r>
              <a:rPr lang="en-US" sz="2000" dirty="0">
                <a:solidFill>
                  <a:schemeClr val="tx2"/>
                </a:solidFill>
              </a:rPr>
              <a:t>Reduce the time and the resource to get to the right answer, every time</a:t>
            </a:r>
            <a:endParaRPr lang="en-US" dirty="0">
              <a:solidFill>
                <a:schemeClr val="tx2"/>
              </a:solidFill>
            </a:endParaRPr>
          </a:p>
        </p:txBody>
      </p:sp>
      <p:sp>
        <p:nvSpPr>
          <p:cNvPr id="6" name="Rectangle 5">
            <a:extLst>
              <a:ext uri="{FF2B5EF4-FFF2-40B4-BE49-F238E27FC236}">
                <a16:creationId xmlns:a16="http://schemas.microsoft.com/office/drawing/2014/main" id="{E20E8A5A-10EC-1544-A191-444A4767CC22}"/>
              </a:ext>
            </a:extLst>
          </p:cNvPr>
          <p:cNvSpPr/>
          <p:nvPr/>
        </p:nvSpPr>
        <p:spPr>
          <a:xfrm>
            <a:off x="518010" y="1586753"/>
            <a:ext cx="2691914" cy="4397187"/>
          </a:xfrm>
          <a:prstGeom prst="rect">
            <a:avLst/>
          </a:prstGeom>
          <a:solidFill>
            <a:schemeClr val="accent5">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FFFFFF"/>
              </a:solidFill>
              <a:effectLst/>
              <a:uLnTx/>
              <a:uFillTx/>
              <a:latin typeface="GE Inspira Sans"/>
              <a:ea typeface="+mn-ea"/>
              <a:cs typeface="+mn-cs"/>
            </a:endParaRPr>
          </a:p>
        </p:txBody>
      </p:sp>
      <p:sp>
        <p:nvSpPr>
          <p:cNvPr id="7" name="Rectangle 6">
            <a:extLst>
              <a:ext uri="{FF2B5EF4-FFF2-40B4-BE49-F238E27FC236}">
                <a16:creationId xmlns:a16="http://schemas.microsoft.com/office/drawing/2014/main" id="{C9BE35CD-224E-6445-8609-863B318195CA}"/>
              </a:ext>
            </a:extLst>
          </p:cNvPr>
          <p:cNvSpPr/>
          <p:nvPr/>
        </p:nvSpPr>
        <p:spPr>
          <a:xfrm>
            <a:off x="3341460" y="1592263"/>
            <a:ext cx="2691914" cy="4397187"/>
          </a:xfrm>
          <a:prstGeom prst="rect">
            <a:avLst/>
          </a:prstGeom>
          <a:solidFill>
            <a:schemeClr val="accent5">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FFFFFF"/>
              </a:solidFill>
              <a:effectLst/>
              <a:uLnTx/>
              <a:uFillTx/>
              <a:latin typeface="GE Inspira Sans"/>
              <a:ea typeface="+mn-ea"/>
              <a:cs typeface="+mn-cs"/>
            </a:endParaRPr>
          </a:p>
        </p:txBody>
      </p:sp>
      <p:sp>
        <p:nvSpPr>
          <p:cNvPr id="8" name="Rectangle 7">
            <a:extLst>
              <a:ext uri="{FF2B5EF4-FFF2-40B4-BE49-F238E27FC236}">
                <a16:creationId xmlns:a16="http://schemas.microsoft.com/office/drawing/2014/main" id="{D1C36C98-D68C-BA4C-A563-A0D3A351BFF0}"/>
              </a:ext>
            </a:extLst>
          </p:cNvPr>
          <p:cNvSpPr/>
          <p:nvPr/>
        </p:nvSpPr>
        <p:spPr>
          <a:xfrm>
            <a:off x="6164910" y="1592263"/>
            <a:ext cx="2691914" cy="4397187"/>
          </a:xfrm>
          <a:prstGeom prst="rect">
            <a:avLst/>
          </a:prstGeom>
          <a:solidFill>
            <a:schemeClr val="accent5">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FFFFFF"/>
              </a:solidFill>
              <a:effectLst/>
              <a:uLnTx/>
              <a:uFillTx/>
              <a:latin typeface="GE Inspira Sans"/>
              <a:ea typeface="+mn-ea"/>
              <a:cs typeface="+mn-cs"/>
            </a:endParaRPr>
          </a:p>
        </p:txBody>
      </p:sp>
      <p:sp>
        <p:nvSpPr>
          <p:cNvPr id="9" name="Text Placeholder 13">
            <a:extLst>
              <a:ext uri="{FF2B5EF4-FFF2-40B4-BE49-F238E27FC236}">
                <a16:creationId xmlns:a16="http://schemas.microsoft.com/office/drawing/2014/main" id="{C7ABDF23-407B-284D-B367-4470F26F7E55}"/>
              </a:ext>
            </a:extLst>
          </p:cNvPr>
          <p:cNvSpPr txBox="1">
            <a:spLocks/>
          </p:cNvSpPr>
          <p:nvPr/>
        </p:nvSpPr>
        <p:spPr>
          <a:xfrm>
            <a:off x="793354" y="2534497"/>
            <a:ext cx="2141410" cy="2719240"/>
          </a:xfrm>
          <a:prstGeom prst="rect">
            <a:avLst/>
          </a:prstGeom>
        </p:spPr>
        <p:txBody>
          <a:bodyPr lIns="0" tIns="0"/>
          <a:lstStyle>
            <a:lvl1pPr marL="0" indent="0" algn="l" defTabSz="914400" rtl="0" eaLnBrk="1" latinLnBrk="0" hangingPunct="1">
              <a:lnSpc>
                <a:spcPct val="100000"/>
              </a:lnSpc>
              <a:spcBef>
                <a:spcPts val="600"/>
              </a:spcBef>
              <a:spcAft>
                <a:spcPts val="0"/>
              </a:spcAft>
              <a:buSzPct val="100000"/>
              <a:buFontTx/>
              <a:buNone/>
              <a:defRPr sz="2000" kern="1200">
                <a:solidFill>
                  <a:schemeClr val="tx1"/>
                </a:solidFill>
                <a:latin typeface="GE Inspira Sans" panose="020B0503060000000003" pitchFamily="34" charset="77"/>
                <a:ea typeface="+mn-ea"/>
                <a:cs typeface="+mn-cs"/>
              </a:defRPr>
            </a:lvl1pPr>
            <a:lvl2pPr marL="190500" indent="-149225" algn="l" defTabSz="914400" rtl="0" eaLnBrk="1" latinLnBrk="0" hangingPunct="1">
              <a:lnSpc>
                <a:spcPct val="100000"/>
              </a:lnSpc>
              <a:spcBef>
                <a:spcPts val="600"/>
              </a:spcBef>
              <a:spcAft>
                <a:spcPts val="0"/>
              </a:spcAft>
              <a:buClr>
                <a:schemeClr val="bg2"/>
              </a:buClr>
              <a:buSzPct val="100000"/>
              <a:buFont typeface="GE Inspira Sans" panose="020B0604020202020204" pitchFamily="34" charset="0"/>
              <a:buChar char="•"/>
              <a:tabLst/>
              <a:defRPr sz="1800" kern="1200">
                <a:solidFill>
                  <a:schemeClr val="tx1"/>
                </a:solidFill>
                <a:latin typeface="GE Inspira Sans" panose="020B0503060000000003" pitchFamily="34" charset="77"/>
                <a:ea typeface="+mn-ea"/>
                <a:cs typeface="+mn-cs"/>
              </a:defRPr>
            </a:lvl2pPr>
            <a:lvl3pPr marL="404813" indent="-163513" algn="l" defTabSz="914400" rtl="0" eaLnBrk="1" latinLnBrk="0" hangingPunct="1">
              <a:lnSpc>
                <a:spcPct val="100000"/>
              </a:lnSpc>
              <a:spcBef>
                <a:spcPts val="400"/>
              </a:spcBef>
              <a:spcAft>
                <a:spcPts val="0"/>
              </a:spcAft>
              <a:buClr>
                <a:schemeClr val="bg2"/>
              </a:buClr>
              <a:buSzPct val="46000"/>
              <a:buFont typeface="Wingdings 2" panose="05020102010507070707" pitchFamily="18" charset="2"/>
              <a:buChar char=""/>
              <a:tabLst/>
              <a:defRPr sz="1600" kern="1200">
                <a:solidFill>
                  <a:schemeClr val="tx1"/>
                </a:solidFill>
                <a:latin typeface="GE Inspira Sans" panose="020B0503060000000003" pitchFamily="34" charset="77"/>
                <a:ea typeface="+mn-ea"/>
                <a:cs typeface="+mn-cs"/>
              </a:defRPr>
            </a:lvl3pPr>
            <a:lvl4pPr marL="617538" indent="-155575" algn="l" defTabSz="914400" rtl="0" eaLnBrk="1" latinLnBrk="0" hangingPunct="1">
              <a:lnSpc>
                <a:spcPct val="100000"/>
              </a:lnSpc>
              <a:spcBef>
                <a:spcPts val="300"/>
              </a:spcBef>
              <a:spcAft>
                <a:spcPts val="0"/>
              </a:spcAft>
              <a:buSzPct val="100000"/>
              <a:buFont typeface="GE Inspira Sans" panose="020B0604020202020204" pitchFamily="34" charset="0"/>
              <a:buChar char="•"/>
              <a:tabLst/>
              <a:defRPr sz="1400" b="0" kern="1200">
                <a:solidFill>
                  <a:schemeClr val="tx1"/>
                </a:solidFill>
                <a:latin typeface="GE Inspira Sans" panose="020B0503060000000003" pitchFamily="34" charset="77"/>
                <a:ea typeface="+mn-ea"/>
                <a:cs typeface="+mn-cs"/>
              </a:defRPr>
            </a:lvl4pPr>
            <a:lvl5pPr marL="812800" indent="-146050" algn="l" defTabSz="914400" rtl="0" eaLnBrk="1" latinLnBrk="0" hangingPunct="1">
              <a:lnSpc>
                <a:spcPct val="100000"/>
              </a:lnSpc>
              <a:spcBef>
                <a:spcPts val="200"/>
              </a:spcBef>
              <a:spcAft>
                <a:spcPts val="0"/>
              </a:spcAft>
              <a:buSzPct val="46000"/>
              <a:buFont typeface="Wingdings 2" panose="05020102010507070707" pitchFamily="18" charset="2"/>
              <a:buChar char=""/>
              <a:tabLst/>
              <a:defRPr sz="1200" kern="1200">
                <a:solidFill>
                  <a:schemeClr val="tx1"/>
                </a:solidFill>
                <a:latin typeface="GE Inspira Sans" panose="020B0503060000000003" pitchFamily="34" charset="77"/>
                <a:ea typeface="+mn-ea"/>
                <a:cs typeface="+mn-cs"/>
              </a:defRPr>
            </a:lvl5pPr>
            <a:lvl6pPr marL="533400" indent="-177800" algn="l" defTabSz="914400" rtl="0" eaLnBrk="1" latinLnBrk="0" hangingPunct="1">
              <a:lnSpc>
                <a:spcPct val="90000"/>
              </a:lnSpc>
              <a:spcBef>
                <a:spcPts val="500"/>
              </a:spcBef>
              <a:buFont typeface="GE Inspira Sans"/>
              <a:buChar char="–"/>
              <a:tabLst/>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GE Inspira Sans"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GE Inspira Sans"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GE Inspira Sans"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600"/>
              </a:spcBef>
              <a:spcAft>
                <a:spcPts val="0"/>
              </a:spcAft>
              <a:buClrTx/>
              <a:buSzPct val="100000"/>
              <a:buFontTx/>
              <a:buNone/>
              <a:tabLst/>
              <a:defRPr/>
            </a:pPr>
            <a:r>
              <a:rPr kumimoji="0" lang="en-US" sz="1600" b="0" i="0" u="none" strike="noStrike" kern="1200" cap="none" spc="0" normalizeH="0" baseline="0" noProof="0" dirty="0">
                <a:ln>
                  <a:noFill/>
                </a:ln>
                <a:solidFill>
                  <a:srgbClr val="FFFFFF"/>
                </a:solidFill>
                <a:effectLst/>
                <a:uLnTx/>
                <a:uFillTx/>
                <a:latin typeface="GE Inspira Sans" panose="020B0503060000000003" pitchFamily="34" charset="77"/>
                <a:ea typeface="+mn-ea"/>
                <a:cs typeface="+mn-cs"/>
              </a:rPr>
              <a:t>Reduction in clicks to execute </a:t>
            </a:r>
            <a:r>
              <a:rPr kumimoji="0" lang="en-US" sz="1600" b="0" i="0" u="none" strike="noStrike" kern="1200" cap="none" spc="0" normalizeH="0" baseline="0" noProof="0">
                <a:ln>
                  <a:noFill/>
                </a:ln>
                <a:solidFill>
                  <a:srgbClr val="FFFFFF"/>
                </a:solidFill>
                <a:effectLst/>
                <a:uLnTx/>
                <a:uFillTx/>
                <a:latin typeface="GE Inspira Sans" panose="020B0503060000000003" pitchFamily="34" charset="77"/>
                <a:ea typeface="+mn-ea"/>
                <a:cs typeface="+mn-cs"/>
              </a:rPr>
              <a:t>a CT scan compared with legacy GE scanner</a:t>
            </a:r>
            <a:endParaRPr kumimoji="0" lang="en-US" sz="1600" b="0" i="0" u="none" strike="noStrike" kern="1200" cap="none" spc="0" normalizeH="0" baseline="0" noProof="0" dirty="0">
              <a:ln>
                <a:noFill/>
              </a:ln>
              <a:solidFill>
                <a:srgbClr val="FFFFFF"/>
              </a:solidFill>
              <a:effectLst/>
              <a:uLnTx/>
              <a:uFillTx/>
              <a:latin typeface="GE Inspira Sans" panose="020B0503060000000003" pitchFamily="34" charset="77"/>
              <a:ea typeface="+mn-ea"/>
              <a:cs typeface="+mn-cs"/>
            </a:endParaRPr>
          </a:p>
        </p:txBody>
      </p:sp>
      <p:sp>
        <p:nvSpPr>
          <p:cNvPr id="10" name="Text Placeholder 14">
            <a:extLst>
              <a:ext uri="{FF2B5EF4-FFF2-40B4-BE49-F238E27FC236}">
                <a16:creationId xmlns:a16="http://schemas.microsoft.com/office/drawing/2014/main" id="{96469F4C-C938-A249-ADCD-34DC103293ED}"/>
              </a:ext>
            </a:extLst>
          </p:cNvPr>
          <p:cNvSpPr txBox="1">
            <a:spLocks/>
          </p:cNvSpPr>
          <p:nvPr/>
        </p:nvSpPr>
        <p:spPr>
          <a:xfrm>
            <a:off x="3616303" y="2534497"/>
            <a:ext cx="2141410" cy="2719240"/>
          </a:xfrm>
          <a:prstGeom prst="rect">
            <a:avLst/>
          </a:prstGeom>
        </p:spPr>
        <p:txBody>
          <a:bodyPr lIns="0" tIns="0"/>
          <a:lstStyle>
            <a:lvl1pPr marL="0" indent="0" algn="l" defTabSz="914400" rtl="0" eaLnBrk="1" latinLnBrk="0" hangingPunct="1">
              <a:lnSpc>
                <a:spcPct val="100000"/>
              </a:lnSpc>
              <a:spcBef>
                <a:spcPts val="600"/>
              </a:spcBef>
              <a:spcAft>
                <a:spcPts val="0"/>
              </a:spcAft>
              <a:buSzPct val="100000"/>
              <a:buFontTx/>
              <a:buNone/>
              <a:defRPr sz="2000" kern="1200">
                <a:solidFill>
                  <a:schemeClr val="tx1"/>
                </a:solidFill>
                <a:latin typeface="GE Inspira Sans" panose="020B0503060000000003" pitchFamily="34" charset="77"/>
                <a:ea typeface="+mn-ea"/>
                <a:cs typeface="+mn-cs"/>
              </a:defRPr>
            </a:lvl1pPr>
            <a:lvl2pPr marL="190500" indent="-149225" algn="l" defTabSz="914400" rtl="0" eaLnBrk="1" latinLnBrk="0" hangingPunct="1">
              <a:lnSpc>
                <a:spcPct val="100000"/>
              </a:lnSpc>
              <a:spcBef>
                <a:spcPts val="600"/>
              </a:spcBef>
              <a:spcAft>
                <a:spcPts val="0"/>
              </a:spcAft>
              <a:buClr>
                <a:schemeClr val="bg2"/>
              </a:buClr>
              <a:buSzPct val="100000"/>
              <a:buFont typeface="GE Inspira Sans" panose="020B0604020202020204" pitchFamily="34" charset="0"/>
              <a:buChar char="•"/>
              <a:tabLst/>
              <a:defRPr sz="1800" kern="1200">
                <a:solidFill>
                  <a:schemeClr val="tx1"/>
                </a:solidFill>
                <a:latin typeface="GE Inspira Sans" panose="020B0503060000000003" pitchFamily="34" charset="77"/>
                <a:ea typeface="+mn-ea"/>
                <a:cs typeface="+mn-cs"/>
              </a:defRPr>
            </a:lvl2pPr>
            <a:lvl3pPr marL="404813" indent="-163513" algn="l" defTabSz="914400" rtl="0" eaLnBrk="1" latinLnBrk="0" hangingPunct="1">
              <a:lnSpc>
                <a:spcPct val="100000"/>
              </a:lnSpc>
              <a:spcBef>
                <a:spcPts val="400"/>
              </a:spcBef>
              <a:spcAft>
                <a:spcPts val="0"/>
              </a:spcAft>
              <a:buClr>
                <a:schemeClr val="bg2"/>
              </a:buClr>
              <a:buSzPct val="46000"/>
              <a:buFont typeface="Wingdings 2" panose="05020102010507070707" pitchFamily="18" charset="2"/>
              <a:buChar char=""/>
              <a:tabLst/>
              <a:defRPr sz="1600" kern="1200">
                <a:solidFill>
                  <a:schemeClr val="tx1"/>
                </a:solidFill>
                <a:latin typeface="GE Inspira Sans" panose="020B0503060000000003" pitchFamily="34" charset="77"/>
                <a:ea typeface="+mn-ea"/>
                <a:cs typeface="+mn-cs"/>
              </a:defRPr>
            </a:lvl3pPr>
            <a:lvl4pPr marL="617538" indent="-155575" algn="l" defTabSz="914400" rtl="0" eaLnBrk="1" latinLnBrk="0" hangingPunct="1">
              <a:lnSpc>
                <a:spcPct val="100000"/>
              </a:lnSpc>
              <a:spcBef>
                <a:spcPts val="300"/>
              </a:spcBef>
              <a:spcAft>
                <a:spcPts val="0"/>
              </a:spcAft>
              <a:buSzPct val="100000"/>
              <a:buFont typeface="GE Inspira Sans" panose="020B0604020202020204" pitchFamily="34" charset="0"/>
              <a:buChar char="•"/>
              <a:tabLst/>
              <a:defRPr sz="1400" b="0" kern="1200">
                <a:solidFill>
                  <a:schemeClr val="tx1"/>
                </a:solidFill>
                <a:latin typeface="GE Inspira Sans" panose="020B0503060000000003" pitchFamily="34" charset="77"/>
                <a:ea typeface="+mn-ea"/>
                <a:cs typeface="+mn-cs"/>
              </a:defRPr>
            </a:lvl4pPr>
            <a:lvl5pPr marL="812800" indent="-146050" algn="l" defTabSz="914400" rtl="0" eaLnBrk="1" latinLnBrk="0" hangingPunct="1">
              <a:lnSpc>
                <a:spcPct val="100000"/>
              </a:lnSpc>
              <a:spcBef>
                <a:spcPts val="200"/>
              </a:spcBef>
              <a:spcAft>
                <a:spcPts val="0"/>
              </a:spcAft>
              <a:buSzPct val="46000"/>
              <a:buFont typeface="Wingdings 2" panose="05020102010507070707" pitchFamily="18" charset="2"/>
              <a:buChar char=""/>
              <a:tabLst/>
              <a:defRPr sz="1200" kern="1200">
                <a:solidFill>
                  <a:schemeClr val="tx1"/>
                </a:solidFill>
                <a:latin typeface="GE Inspira Sans" panose="020B0503060000000003" pitchFamily="34" charset="77"/>
                <a:ea typeface="+mn-ea"/>
                <a:cs typeface="+mn-cs"/>
              </a:defRPr>
            </a:lvl5pPr>
            <a:lvl6pPr marL="533400" indent="-177800" algn="l" defTabSz="914400" rtl="0" eaLnBrk="1" latinLnBrk="0" hangingPunct="1">
              <a:lnSpc>
                <a:spcPct val="90000"/>
              </a:lnSpc>
              <a:spcBef>
                <a:spcPts val="500"/>
              </a:spcBef>
              <a:buFont typeface="GE Inspira Sans"/>
              <a:buChar char="–"/>
              <a:tabLst/>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GE Inspira Sans"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GE Inspira Sans"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GE Inspira Sans"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600"/>
              </a:spcBef>
              <a:spcAft>
                <a:spcPts val="0"/>
              </a:spcAft>
              <a:buClrTx/>
              <a:buSzPct val="100000"/>
              <a:buFontTx/>
              <a:buNone/>
              <a:tabLst/>
              <a:defRPr/>
            </a:pPr>
            <a:r>
              <a:rPr kumimoji="0" lang="en-US" sz="1600" b="0" i="0" u="none" strike="noStrike" kern="1200" cap="none" spc="0" normalizeH="0" baseline="0" noProof="0" dirty="0">
                <a:ln>
                  <a:noFill/>
                </a:ln>
                <a:solidFill>
                  <a:srgbClr val="FFFFFF"/>
                </a:solidFill>
                <a:effectLst/>
                <a:uLnTx/>
                <a:uFillTx/>
                <a:latin typeface="GE Inspira Sans" panose="020B0503060000000003" pitchFamily="34" charset="77"/>
                <a:ea typeface="+mn-ea"/>
                <a:cs typeface="+mn-cs"/>
              </a:rPr>
              <a:t>Protocol </a:t>
            </a:r>
            <a:r>
              <a:rPr kumimoji="0" lang="en-US" sz="1600" b="0" i="0" u="none" strike="noStrike" kern="1200" cap="none" spc="0" normalizeH="0" baseline="0" noProof="0">
                <a:ln>
                  <a:noFill/>
                </a:ln>
                <a:solidFill>
                  <a:srgbClr val="FFFFFF"/>
                </a:solidFill>
                <a:effectLst/>
                <a:uLnTx/>
                <a:uFillTx/>
                <a:latin typeface="GE Inspira Sans" panose="020B0503060000000003" pitchFamily="34" charset="77"/>
                <a:ea typeface="+mn-ea"/>
                <a:cs typeface="+mn-cs"/>
              </a:rPr>
              <a:t>suggestion accuracy </a:t>
            </a:r>
            <a:endParaRPr kumimoji="0" lang="en-US" sz="1600" b="0" i="0" u="none" strike="noStrike" kern="1200" cap="none" spc="0" normalizeH="0" baseline="0" noProof="0" dirty="0">
              <a:ln>
                <a:noFill/>
              </a:ln>
              <a:solidFill>
                <a:srgbClr val="FFFFFF"/>
              </a:solidFill>
              <a:effectLst/>
              <a:uLnTx/>
              <a:uFillTx/>
              <a:latin typeface="GE Inspira Sans" panose="020B0503060000000003" pitchFamily="34" charset="77"/>
              <a:ea typeface="+mn-ea"/>
              <a:cs typeface="+mn-cs"/>
            </a:endParaRPr>
          </a:p>
        </p:txBody>
      </p:sp>
      <p:sp>
        <p:nvSpPr>
          <p:cNvPr id="11" name="Text Placeholder 15">
            <a:extLst>
              <a:ext uri="{FF2B5EF4-FFF2-40B4-BE49-F238E27FC236}">
                <a16:creationId xmlns:a16="http://schemas.microsoft.com/office/drawing/2014/main" id="{FA33E42E-172D-FC4E-87F3-F5794D2D2510}"/>
              </a:ext>
            </a:extLst>
          </p:cNvPr>
          <p:cNvSpPr txBox="1">
            <a:spLocks/>
          </p:cNvSpPr>
          <p:nvPr/>
        </p:nvSpPr>
        <p:spPr>
          <a:xfrm>
            <a:off x="6440718" y="2534497"/>
            <a:ext cx="2151902" cy="904000"/>
          </a:xfrm>
          <a:prstGeom prst="rect">
            <a:avLst/>
          </a:prstGeom>
        </p:spPr>
        <p:txBody>
          <a:bodyPr lIns="0" tIns="0"/>
          <a:lstStyle>
            <a:lvl1pPr marL="0" indent="0" algn="l" defTabSz="914400" rtl="0" eaLnBrk="1" latinLnBrk="0" hangingPunct="1">
              <a:lnSpc>
                <a:spcPct val="100000"/>
              </a:lnSpc>
              <a:spcBef>
                <a:spcPts val="600"/>
              </a:spcBef>
              <a:spcAft>
                <a:spcPts val="0"/>
              </a:spcAft>
              <a:buSzPct val="100000"/>
              <a:buFontTx/>
              <a:buNone/>
              <a:defRPr sz="2000" kern="1200">
                <a:solidFill>
                  <a:schemeClr val="tx1"/>
                </a:solidFill>
                <a:latin typeface="GE Inspira Sans" panose="020B0503060000000003" pitchFamily="34" charset="77"/>
                <a:ea typeface="+mn-ea"/>
                <a:cs typeface="+mn-cs"/>
              </a:defRPr>
            </a:lvl1pPr>
            <a:lvl2pPr marL="190500" indent="-149225" algn="l" defTabSz="914400" rtl="0" eaLnBrk="1" latinLnBrk="0" hangingPunct="1">
              <a:lnSpc>
                <a:spcPct val="100000"/>
              </a:lnSpc>
              <a:spcBef>
                <a:spcPts val="600"/>
              </a:spcBef>
              <a:spcAft>
                <a:spcPts val="0"/>
              </a:spcAft>
              <a:buClr>
                <a:schemeClr val="bg2"/>
              </a:buClr>
              <a:buSzPct val="100000"/>
              <a:buFont typeface="GE Inspira Sans" panose="020B0604020202020204" pitchFamily="34" charset="0"/>
              <a:buChar char="•"/>
              <a:tabLst/>
              <a:defRPr sz="1800" kern="1200">
                <a:solidFill>
                  <a:schemeClr val="tx1"/>
                </a:solidFill>
                <a:latin typeface="GE Inspira Sans" panose="020B0503060000000003" pitchFamily="34" charset="77"/>
                <a:ea typeface="+mn-ea"/>
                <a:cs typeface="+mn-cs"/>
              </a:defRPr>
            </a:lvl2pPr>
            <a:lvl3pPr marL="404813" indent="-163513" algn="l" defTabSz="914400" rtl="0" eaLnBrk="1" latinLnBrk="0" hangingPunct="1">
              <a:lnSpc>
                <a:spcPct val="100000"/>
              </a:lnSpc>
              <a:spcBef>
                <a:spcPts val="400"/>
              </a:spcBef>
              <a:spcAft>
                <a:spcPts val="0"/>
              </a:spcAft>
              <a:buClr>
                <a:schemeClr val="bg2"/>
              </a:buClr>
              <a:buSzPct val="46000"/>
              <a:buFont typeface="Wingdings 2" panose="05020102010507070707" pitchFamily="18" charset="2"/>
              <a:buChar char=""/>
              <a:tabLst/>
              <a:defRPr sz="1600" kern="1200">
                <a:solidFill>
                  <a:schemeClr val="tx1"/>
                </a:solidFill>
                <a:latin typeface="GE Inspira Sans" panose="020B0503060000000003" pitchFamily="34" charset="77"/>
                <a:ea typeface="+mn-ea"/>
                <a:cs typeface="+mn-cs"/>
              </a:defRPr>
            </a:lvl3pPr>
            <a:lvl4pPr marL="617538" indent="-155575" algn="l" defTabSz="914400" rtl="0" eaLnBrk="1" latinLnBrk="0" hangingPunct="1">
              <a:lnSpc>
                <a:spcPct val="100000"/>
              </a:lnSpc>
              <a:spcBef>
                <a:spcPts val="300"/>
              </a:spcBef>
              <a:spcAft>
                <a:spcPts val="0"/>
              </a:spcAft>
              <a:buSzPct val="100000"/>
              <a:buFont typeface="GE Inspira Sans" panose="020B0604020202020204" pitchFamily="34" charset="0"/>
              <a:buChar char="•"/>
              <a:tabLst/>
              <a:defRPr sz="1400" b="0" kern="1200">
                <a:solidFill>
                  <a:schemeClr val="tx1"/>
                </a:solidFill>
                <a:latin typeface="GE Inspira Sans" panose="020B0503060000000003" pitchFamily="34" charset="77"/>
                <a:ea typeface="+mn-ea"/>
                <a:cs typeface="+mn-cs"/>
              </a:defRPr>
            </a:lvl4pPr>
            <a:lvl5pPr marL="812800" indent="-146050" algn="l" defTabSz="914400" rtl="0" eaLnBrk="1" latinLnBrk="0" hangingPunct="1">
              <a:lnSpc>
                <a:spcPct val="100000"/>
              </a:lnSpc>
              <a:spcBef>
                <a:spcPts val="200"/>
              </a:spcBef>
              <a:spcAft>
                <a:spcPts val="0"/>
              </a:spcAft>
              <a:buSzPct val="46000"/>
              <a:buFont typeface="Wingdings 2" panose="05020102010507070707" pitchFamily="18" charset="2"/>
              <a:buChar char=""/>
              <a:tabLst/>
              <a:defRPr sz="1200" kern="1200">
                <a:solidFill>
                  <a:schemeClr val="tx1"/>
                </a:solidFill>
                <a:latin typeface="GE Inspira Sans" panose="020B0503060000000003" pitchFamily="34" charset="77"/>
                <a:ea typeface="+mn-ea"/>
                <a:cs typeface="+mn-cs"/>
              </a:defRPr>
            </a:lvl5pPr>
            <a:lvl6pPr marL="533400" indent="-177800" algn="l" defTabSz="914400" rtl="0" eaLnBrk="1" latinLnBrk="0" hangingPunct="1">
              <a:lnSpc>
                <a:spcPct val="90000"/>
              </a:lnSpc>
              <a:spcBef>
                <a:spcPts val="500"/>
              </a:spcBef>
              <a:buFont typeface="GE Inspira Sans"/>
              <a:buChar char="–"/>
              <a:tabLst/>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GE Inspira Sans"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GE Inspira Sans"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GE Inspira Sans"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600"/>
              </a:spcBef>
              <a:spcAft>
                <a:spcPts val="0"/>
              </a:spcAft>
              <a:buClrTx/>
              <a:buSzPct val="100000"/>
              <a:buFontTx/>
              <a:buNone/>
              <a:tabLst/>
              <a:defRPr/>
            </a:pPr>
            <a:r>
              <a:rPr kumimoji="0" lang="en-US" sz="1600" b="0" i="0" u="none" strike="noStrike" kern="1200" cap="none" spc="0" normalizeH="0" baseline="0" noProof="0">
                <a:ln>
                  <a:noFill/>
                </a:ln>
                <a:solidFill>
                  <a:srgbClr val="FFFFFF"/>
                </a:solidFill>
                <a:effectLst/>
                <a:uLnTx/>
                <a:uFillTx/>
                <a:latin typeface="GE Inspira Sans" panose="020B0503060000000003" pitchFamily="34" charset="77"/>
                <a:ea typeface="+mn-ea"/>
                <a:cs typeface="+mn-cs"/>
              </a:rPr>
              <a:t>Time saving for scan setting compared with legacy GE scanner</a:t>
            </a:r>
            <a:endParaRPr kumimoji="0" lang="en-US" sz="1600" b="0" i="0" u="none" strike="noStrike" kern="1200" cap="none" spc="0" normalizeH="0" baseline="0" noProof="0" dirty="0">
              <a:ln>
                <a:noFill/>
              </a:ln>
              <a:solidFill>
                <a:srgbClr val="FFFFFF"/>
              </a:solidFill>
              <a:effectLst/>
              <a:uLnTx/>
              <a:uFillTx/>
              <a:latin typeface="GE Inspira Sans" panose="020B0503060000000003" pitchFamily="34" charset="77"/>
              <a:ea typeface="+mn-ea"/>
              <a:cs typeface="+mn-cs"/>
            </a:endParaRPr>
          </a:p>
        </p:txBody>
      </p:sp>
      <p:sp>
        <p:nvSpPr>
          <p:cNvPr id="12" name="Text Placeholder 16">
            <a:extLst>
              <a:ext uri="{FF2B5EF4-FFF2-40B4-BE49-F238E27FC236}">
                <a16:creationId xmlns:a16="http://schemas.microsoft.com/office/drawing/2014/main" id="{775B6F46-42C8-6543-9A9C-BF8E67C93A1F}"/>
              </a:ext>
            </a:extLst>
          </p:cNvPr>
          <p:cNvSpPr txBox="1">
            <a:spLocks/>
          </p:cNvSpPr>
          <p:nvPr/>
        </p:nvSpPr>
        <p:spPr>
          <a:xfrm>
            <a:off x="787923" y="1621975"/>
            <a:ext cx="2146841" cy="908100"/>
          </a:xfrm>
          <a:prstGeom prst="rect">
            <a:avLst/>
          </a:prstGeom>
        </p:spPr>
        <p:txBody>
          <a:bodyPr lIns="0" tIns="0"/>
          <a:lstStyle>
            <a:lvl1pPr marL="0" indent="0" algn="l" defTabSz="914400" rtl="0" eaLnBrk="1" latinLnBrk="0" hangingPunct="1">
              <a:lnSpc>
                <a:spcPct val="100000"/>
              </a:lnSpc>
              <a:spcBef>
                <a:spcPts val="600"/>
              </a:spcBef>
              <a:spcAft>
                <a:spcPts val="0"/>
              </a:spcAft>
              <a:buSzPct val="100000"/>
              <a:buFontTx/>
              <a:buNone/>
              <a:defRPr sz="2000" kern="1200">
                <a:solidFill>
                  <a:schemeClr val="tx1"/>
                </a:solidFill>
                <a:latin typeface="GE Inspira Sans" panose="020B0503060000000003" pitchFamily="34" charset="77"/>
                <a:ea typeface="+mn-ea"/>
                <a:cs typeface="+mn-cs"/>
              </a:defRPr>
            </a:lvl1pPr>
            <a:lvl2pPr marL="190500" indent="-149225" algn="l" defTabSz="914400" rtl="0" eaLnBrk="1" latinLnBrk="0" hangingPunct="1">
              <a:lnSpc>
                <a:spcPct val="100000"/>
              </a:lnSpc>
              <a:spcBef>
                <a:spcPts val="600"/>
              </a:spcBef>
              <a:spcAft>
                <a:spcPts val="0"/>
              </a:spcAft>
              <a:buClr>
                <a:schemeClr val="bg2"/>
              </a:buClr>
              <a:buSzPct val="100000"/>
              <a:buFont typeface="GE Inspira Sans" panose="020B0604020202020204" pitchFamily="34" charset="0"/>
              <a:buChar char="•"/>
              <a:tabLst/>
              <a:defRPr sz="1800" kern="1200">
                <a:solidFill>
                  <a:schemeClr val="tx1"/>
                </a:solidFill>
                <a:latin typeface="GE Inspira Sans" panose="020B0503060000000003" pitchFamily="34" charset="77"/>
                <a:ea typeface="+mn-ea"/>
                <a:cs typeface="+mn-cs"/>
              </a:defRPr>
            </a:lvl2pPr>
            <a:lvl3pPr marL="404813" indent="-163513" algn="l" defTabSz="914400" rtl="0" eaLnBrk="1" latinLnBrk="0" hangingPunct="1">
              <a:lnSpc>
                <a:spcPct val="100000"/>
              </a:lnSpc>
              <a:spcBef>
                <a:spcPts val="400"/>
              </a:spcBef>
              <a:spcAft>
                <a:spcPts val="0"/>
              </a:spcAft>
              <a:buClr>
                <a:schemeClr val="bg2"/>
              </a:buClr>
              <a:buSzPct val="46000"/>
              <a:buFont typeface="Wingdings 2" panose="05020102010507070707" pitchFamily="18" charset="2"/>
              <a:buChar char=""/>
              <a:tabLst/>
              <a:defRPr sz="1600" kern="1200">
                <a:solidFill>
                  <a:schemeClr val="tx1"/>
                </a:solidFill>
                <a:latin typeface="GE Inspira Sans" panose="020B0503060000000003" pitchFamily="34" charset="77"/>
                <a:ea typeface="+mn-ea"/>
                <a:cs typeface="+mn-cs"/>
              </a:defRPr>
            </a:lvl3pPr>
            <a:lvl4pPr marL="617538" indent="-155575" algn="l" defTabSz="914400" rtl="0" eaLnBrk="1" latinLnBrk="0" hangingPunct="1">
              <a:lnSpc>
                <a:spcPct val="100000"/>
              </a:lnSpc>
              <a:spcBef>
                <a:spcPts val="300"/>
              </a:spcBef>
              <a:spcAft>
                <a:spcPts val="0"/>
              </a:spcAft>
              <a:buSzPct val="100000"/>
              <a:buFont typeface="GE Inspira Sans" panose="020B0604020202020204" pitchFamily="34" charset="0"/>
              <a:buChar char="•"/>
              <a:tabLst/>
              <a:defRPr sz="1400" b="0" kern="1200">
                <a:solidFill>
                  <a:schemeClr val="tx1"/>
                </a:solidFill>
                <a:latin typeface="GE Inspira Sans" panose="020B0503060000000003" pitchFamily="34" charset="77"/>
                <a:ea typeface="+mn-ea"/>
                <a:cs typeface="+mn-cs"/>
              </a:defRPr>
            </a:lvl4pPr>
            <a:lvl5pPr marL="812800" indent="-146050" algn="l" defTabSz="914400" rtl="0" eaLnBrk="1" latinLnBrk="0" hangingPunct="1">
              <a:lnSpc>
                <a:spcPct val="100000"/>
              </a:lnSpc>
              <a:spcBef>
                <a:spcPts val="200"/>
              </a:spcBef>
              <a:spcAft>
                <a:spcPts val="0"/>
              </a:spcAft>
              <a:buSzPct val="46000"/>
              <a:buFont typeface="Wingdings 2" panose="05020102010507070707" pitchFamily="18" charset="2"/>
              <a:buChar char=""/>
              <a:tabLst/>
              <a:defRPr sz="1200" kern="1200">
                <a:solidFill>
                  <a:schemeClr val="tx1"/>
                </a:solidFill>
                <a:latin typeface="GE Inspira Sans" panose="020B0503060000000003" pitchFamily="34" charset="77"/>
                <a:ea typeface="+mn-ea"/>
                <a:cs typeface="+mn-cs"/>
              </a:defRPr>
            </a:lvl5pPr>
            <a:lvl6pPr marL="533400" indent="-177800" algn="l" defTabSz="914400" rtl="0" eaLnBrk="1" latinLnBrk="0" hangingPunct="1">
              <a:lnSpc>
                <a:spcPct val="90000"/>
              </a:lnSpc>
              <a:spcBef>
                <a:spcPts val="500"/>
              </a:spcBef>
              <a:buFont typeface="GE Inspira Sans"/>
              <a:buChar char="–"/>
              <a:tabLst/>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GE Inspira Sans"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GE Inspira Sans"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GE Inspira Sans"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600"/>
              </a:spcBef>
              <a:spcAft>
                <a:spcPts val="0"/>
              </a:spcAft>
              <a:buClrTx/>
              <a:buSzPct val="100000"/>
              <a:buFontTx/>
              <a:buNone/>
              <a:tabLst/>
              <a:defRPr/>
            </a:pPr>
            <a:r>
              <a:rPr kumimoji="0" lang="en-US" sz="6000" b="1" i="0" u="none" strike="noStrike" kern="1200" cap="none" spc="0" normalizeH="0" baseline="0" noProof="0" dirty="0">
                <a:ln>
                  <a:noFill/>
                </a:ln>
                <a:solidFill>
                  <a:srgbClr val="FFFFFF"/>
                </a:solidFill>
                <a:effectLst/>
                <a:uLnTx/>
                <a:uFillTx/>
                <a:latin typeface="GE Inspira Sans" panose="020B0503060000000003" pitchFamily="34" charset="77"/>
                <a:ea typeface="+mn-ea"/>
                <a:cs typeface="+mn-cs"/>
              </a:rPr>
              <a:t>66%</a:t>
            </a:r>
          </a:p>
        </p:txBody>
      </p:sp>
      <p:sp>
        <p:nvSpPr>
          <p:cNvPr id="13" name="Text Placeholder 17">
            <a:extLst>
              <a:ext uri="{FF2B5EF4-FFF2-40B4-BE49-F238E27FC236}">
                <a16:creationId xmlns:a16="http://schemas.microsoft.com/office/drawing/2014/main" id="{1FA20263-42D8-5B40-8BEC-6AF26A7AE22D}"/>
              </a:ext>
            </a:extLst>
          </p:cNvPr>
          <p:cNvSpPr txBox="1">
            <a:spLocks/>
          </p:cNvSpPr>
          <p:nvPr/>
        </p:nvSpPr>
        <p:spPr>
          <a:xfrm>
            <a:off x="3616118" y="1621975"/>
            <a:ext cx="2146841" cy="908100"/>
          </a:xfrm>
          <a:prstGeom prst="rect">
            <a:avLst/>
          </a:prstGeom>
        </p:spPr>
        <p:txBody>
          <a:bodyPr lIns="0" tIns="0"/>
          <a:lstStyle>
            <a:lvl1pPr marL="0" indent="0" algn="l" defTabSz="914400" rtl="0" eaLnBrk="1" latinLnBrk="0" hangingPunct="1">
              <a:lnSpc>
                <a:spcPct val="100000"/>
              </a:lnSpc>
              <a:spcBef>
                <a:spcPts val="600"/>
              </a:spcBef>
              <a:spcAft>
                <a:spcPts val="0"/>
              </a:spcAft>
              <a:buSzPct val="100000"/>
              <a:buFontTx/>
              <a:buNone/>
              <a:defRPr sz="2000" kern="1200">
                <a:solidFill>
                  <a:schemeClr val="tx1"/>
                </a:solidFill>
                <a:latin typeface="GE Inspira Sans" panose="020B0503060000000003" pitchFamily="34" charset="77"/>
                <a:ea typeface="+mn-ea"/>
                <a:cs typeface="+mn-cs"/>
              </a:defRPr>
            </a:lvl1pPr>
            <a:lvl2pPr marL="190500" indent="-149225" algn="l" defTabSz="914400" rtl="0" eaLnBrk="1" latinLnBrk="0" hangingPunct="1">
              <a:lnSpc>
                <a:spcPct val="100000"/>
              </a:lnSpc>
              <a:spcBef>
                <a:spcPts val="600"/>
              </a:spcBef>
              <a:spcAft>
                <a:spcPts val="0"/>
              </a:spcAft>
              <a:buClr>
                <a:schemeClr val="bg2"/>
              </a:buClr>
              <a:buSzPct val="100000"/>
              <a:buFont typeface="GE Inspira Sans" panose="020B0604020202020204" pitchFamily="34" charset="0"/>
              <a:buChar char="•"/>
              <a:tabLst/>
              <a:defRPr sz="1800" kern="1200">
                <a:solidFill>
                  <a:schemeClr val="tx1"/>
                </a:solidFill>
                <a:latin typeface="GE Inspira Sans" panose="020B0503060000000003" pitchFamily="34" charset="77"/>
                <a:ea typeface="+mn-ea"/>
                <a:cs typeface="+mn-cs"/>
              </a:defRPr>
            </a:lvl2pPr>
            <a:lvl3pPr marL="404813" indent="-163513" algn="l" defTabSz="914400" rtl="0" eaLnBrk="1" latinLnBrk="0" hangingPunct="1">
              <a:lnSpc>
                <a:spcPct val="100000"/>
              </a:lnSpc>
              <a:spcBef>
                <a:spcPts val="400"/>
              </a:spcBef>
              <a:spcAft>
                <a:spcPts val="0"/>
              </a:spcAft>
              <a:buClr>
                <a:schemeClr val="bg2"/>
              </a:buClr>
              <a:buSzPct val="46000"/>
              <a:buFont typeface="Wingdings 2" panose="05020102010507070707" pitchFamily="18" charset="2"/>
              <a:buChar char=""/>
              <a:tabLst/>
              <a:defRPr sz="1600" kern="1200">
                <a:solidFill>
                  <a:schemeClr val="tx1"/>
                </a:solidFill>
                <a:latin typeface="GE Inspira Sans" panose="020B0503060000000003" pitchFamily="34" charset="77"/>
                <a:ea typeface="+mn-ea"/>
                <a:cs typeface="+mn-cs"/>
              </a:defRPr>
            </a:lvl3pPr>
            <a:lvl4pPr marL="617538" indent="-155575" algn="l" defTabSz="914400" rtl="0" eaLnBrk="1" latinLnBrk="0" hangingPunct="1">
              <a:lnSpc>
                <a:spcPct val="100000"/>
              </a:lnSpc>
              <a:spcBef>
                <a:spcPts val="300"/>
              </a:spcBef>
              <a:spcAft>
                <a:spcPts val="0"/>
              </a:spcAft>
              <a:buSzPct val="100000"/>
              <a:buFont typeface="GE Inspira Sans" panose="020B0604020202020204" pitchFamily="34" charset="0"/>
              <a:buChar char="•"/>
              <a:tabLst/>
              <a:defRPr sz="1400" b="0" kern="1200">
                <a:solidFill>
                  <a:schemeClr val="tx1"/>
                </a:solidFill>
                <a:latin typeface="GE Inspira Sans" panose="020B0503060000000003" pitchFamily="34" charset="77"/>
                <a:ea typeface="+mn-ea"/>
                <a:cs typeface="+mn-cs"/>
              </a:defRPr>
            </a:lvl4pPr>
            <a:lvl5pPr marL="812800" indent="-146050" algn="l" defTabSz="914400" rtl="0" eaLnBrk="1" latinLnBrk="0" hangingPunct="1">
              <a:lnSpc>
                <a:spcPct val="100000"/>
              </a:lnSpc>
              <a:spcBef>
                <a:spcPts val="200"/>
              </a:spcBef>
              <a:spcAft>
                <a:spcPts val="0"/>
              </a:spcAft>
              <a:buSzPct val="46000"/>
              <a:buFont typeface="Wingdings 2" panose="05020102010507070707" pitchFamily="18" charset="2"/>
              <a:buChar char=""/>
              <a:tabLst/>
              <a:defRPr sz="1200" kern="1200">
                <a:solidFill>
                  <a:schemeClr val="tx1"/>
                </a:solidFill>
                <a:latin typeface="GE Inspira Sans" panose="020B0503060000000003" pitchFamily="34" charset="77"/>
                <a:ea typeface="+mn-ea"/>
                <a:cs typeface="+mn-cs"/>
              </a:defRPr>
            </a:lvl5pPr>
            <a:lvl6pPr marL="533400" indent="-177800" algn="l" defTabSz="914400" rtl="0" eaLnBrk="1" latinLnBrk="0" hangingPunct="1">
              <a:lnSpc>
                <a:spcPct val="90000"/>
              </a:lnSpc>
              <a:spcBef>
                <a:spcPts val="500"/>
              </a:spcBef>
              <a:buFont typeface="GE Inspira Sans"/>
              <a:buChar char="–"/>
              <a:tabLst/>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GE Inspira Sans"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GE Inspira Sans"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GE Inspira Sans"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600"/>
              </a:spcBef>
              <a:spcAft>
                <a:spcPts val="0"/>
              </a:spcAft>
              <a:buClrTx/>
              <a:buSzPct val="100000"/>
              <a:buFontTx/>
              <a:buNone/>
              <a:tabLst/>
              <a:defRPr/>
            </a:pPr>
            <a:r>
              <a:rPr kumimoji="0" lang="en-US" sz="6000" b="1" i="0" u="none" strike="noStrike" kern="1200" cap="none" spc="0" normalizeH="0" baseline="0" noProof="0" dirty="0">
                <a:ln>
                  <a:noFill/>
                </a:ln>
                <a:solidFill>
                  <a:srgbClr val="FFFFFF"/>
                </a:solidFill>
                <a:effectLst/>
                <a:uLnTx/>
                <a:uFillTx/>
                <a:latin typeface="GE Inspira Sans" panose="020B0503060000000003" pitchFamily="34" charset="77"/>
                <a:ea typeface="+mn-ea"/>
                <a:cs typeface="+mn-cs"/>
              </a:rPr>
              <a:t>90%</a:t>
            </a:r>
          </a:p>
        </p:txBody>
      </p:sp>
      <p:sp>
        <p:nvSpPr>
          <p:cNvPr id="14" name="Text Placeholder 18">
            <a:extLst>
              <a:ext uri="{FF2B5EF4-FFF2-40B4-BE49-F238E27FC236}">
                <a16:creationId xmlns:a16="http://schemas.microsoft.com/office/drawing/2014/main" id="{CD93289C-136D-D542-811A-A286B55B44F5}"/>
              </a:ext>
            </a:extLst>
          </p:cNvPr>
          <p:cNvSpPr txBox="1">
            <a:spLocks/>
          </p:cNvSpPr>
          <p:nvPr/>
        </p:nvSpPr>
        <p:spPr>
          <a:xfrm>
            <a:off x="6445779" y="1621975"/>
            <a:ext cx="2146841" cy="908100"/>
          </a:xfrm>
          <a:prstGeom prst="rect">
            <a:avLst/>
          </a:prstGeom>
        </p:spPr>
        <p:txBody>
          <a:bodyPr lIns="0" tIns="0"/>
          <a:lstStyle>
            <a:lvl1pPr marL="0" indent="0" algn="l" defTabSz="914400" rtl="0" eaLnBrk="1" latinLnBrk="0" hangingPunct="1">
              <a:lnSpc>
                <a:spcPct val="100000"/>
              </a:lnSpc>
              <a:spcBef>
                <a:spcPts val="600"/>
              </a:spcBef>
              <a:spcAft>
                <a:spcPts val="0"/>
              </a:spcAft>
              <a:buSzPct val="100000"/>
              <a:buFontTx/>
              <a:buNone/>
              <a:defRPr sz="2000" kern="1200">
                <a:solidFill>
                  <a:schemeClr val="tx1"/>
                </a:solidFill>
                <a:latin typeface="GE Inspira Sans" panose="020B0503060000000003" pitchFamily="34" charset="77"/>
                <a:ea typeface="+mn-ea"/>
                <a:cs typeface="+mn-cs"/>
              </a:defRPr>
            </a:lvl1pPr>
            <a:lvl2pPr marL="190500" indent="-149225" algn="l" defTabSz="914400" rtl="0" eaLnBrk="1" latinLnBrk="0" hangingPunct="1">
              <a:lnSpc>
                <a:spcPct val="100000"/>
              </a:lnSpc>
              <a:spcBef>
                <a:spcPts val="600"/>
              </a:spcBef>
              <a:spcAft>
                <a:spcPts val="0"/>
              </a:spcAft>
              <a:buClr>
                <a:schemeClr val="bg2"/>
              </a:buClr>
              <a:buSzPct val="100000"/>
              <a:buFont typeface="GE Inspira Sans" panose="020B0604020202020204" pitchFamily="34" charset="0"/>
              <a:buChar char="•"/>
              <a:tabLst/>
              <a:defRPr sz="1800" kern="1200">
                <a:solidFill>
                  <a:schemeClr val="tx1"/>
                </a:solidFill>
                <a:latin typeface="GE Inspira Sans" panose="020B0503060000000003" pitchFamily="34" charset="77"/>
                <a:ea typeface="+mn-ea"/>
                <a:cs typeface="+mn-cs"/>
              </a:defRPr>
            </a:lvl2pPr>
            <a:lvl3pPr marL="404813" indent="-163513" algn="l" defTabSz="914400" rtl="0" eaLnBrk="1" latinLnBrk="0" hangingPunct="1">
              <a:lnSpc>
                <a:spcPct val="100000"/>
              </a:lnSpc>
              <a:spcBef>
                <a:spcPts val="400"/>
              </a:spcBef>
              <a:spcAft>
                <a:spcPts val="0"/>
              </a:spcAft>
              <a:buClr>
                <a:schemeClr val="bg2"/>
              </a:buClr>
              <a:buSzPct val="46000"/>
              <a:buFont typeface="Wingdings 2" panose="05020102010507070707" pitchFamily="18" charset="2"/>
              <a:buChar char=""/>
              <a:tabLst/>
              <a:defRPr sz="1600" kern="1200">
                <a:solidFill>
                  <a:schemeClr val="tx1"/>
                </a:solidFill>
                <a:latin typeface="GE Inspira Sans" panose="020B0503060000000003" pitchFamily="34" charset="77"/>
                <a:ea typeface="+mn-ea"/>
                <a:cs typeface="+mn-cs"/>
              </a:defRPr>
            </a:lvl3pPr>
            <a:lvl4pPr marL="617538" indent="-155575" algn="l" defTabSz="914400" rtl="0" eaLnBrk="1" latinLnBrk="0" hangingPunct="1">
              <a:lnSpc>
                <a:spcPct val="100000"/>
              </a:lnSpc>
              <a:spcBef>
                <a:spcPts val="300"/>
              </a:spcBef>
              <a:spcAft>
                <a:spcPts val="0"/>
              </a:spcAft>
              <a:buSzPct val="100000"/>
              <a:buFont typeface="GE Inspira Sans" panose="020B0604020202020204" pitchFamily="34" charset="0"/>
              <a:buChar char="•"/>
              <a:tabLst/>
              <a:defRPr sz="1400" b="0" kern="1200">
                <a:solidFill>
                  <a:schemeClr val="tx1"/>
                </a:solidFill>
                <a:latin typeface="GE Inspira Sans" panose="020B0503060000000003" pitchFamily="34" charset="77"/>
                <a:ea typeface="+mn-ea"/>
                <a:cs typeface="+mn-cs"/>
              </a:defRPr>
            </a:lvl4pPr>
            <a:lvl5pPr marL="812800" indent="-146050" algn="l" defTabSz="914400" rtl="0" eaLnBrk="1" latinLnBrk="0" hangingPunct="1">
              <a:lnSpc>
                <a:spcPct val="100000"/>
              </a:lnSpc>
              <a:spcBef>
                <a:spcPts val="200"/>
              </a:spcBef>
              <a:spcAft>
                <a:spcPts val="0"/>
              </a:spcAft>
              <a:buSzPct val="46000"/>
              <a:buFont typeface="Wingdings 2" panose="05020102010507070707" pitchFamily="18" charset="2"/>
              <a:buChar char=""/>
              <a:tabLst/>
              <a:defRPr sz="1200" kern="1200">
                <a:solidFill>
                  <a:schemeClr val="tx1"/>
                </a:solidFill>
                <a:latin typeface="GE Inspira Sans" panose="020B0503060000000003" pitchFamily="34" charset="77"/>
                <a:ea typeface="+mn-ea"/>
                <a:cs typeface="+mn-cs"/>
              </a:defRPr>
            </a:lvl5pPr>
            <a:lvl6pPr marL="533400" indent="-177800" algn="l" defTabSz="914400" rtl="0" eaLnBrk="1" latinLnBrk="0" hangingPunct="1">
              <a:lnSpc>
                <a:spcPct val="90000"/>
              </a:lnSpc>
              <a:spcBef>
                <a:spcPts val="500"/>
              </a:spcBef>
              <a:buFont typeface="GE Inspira Sans"/>
              <a:buChar char="–"/>
              <a:tabLst/>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GE Inspira Sans"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GE Inspira Sans"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GE Inspira Sans"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600"/>
              </a:spcBef>
              <a:spcAft>
                <a:spcPts val="0"/>
              </a:spcAft>
              <a:buClrTx/>
              <a:buSzPct val="100000"/>
              <a:buFontTx/>
              <a:buNone/>
              <a:tabLst/>
              <a:defRPr/>
            </a:pPr>
            <a:r>
              <a:rPr kumimoji="0" lang="en-US" sz="6000" b="1" i="0" u="none" strike="noStrike" kern="1200" cap="none" spc="0" normalizeH="0" baseline="0" noProof="0">
                <a:ln>
                  <a:noFill/>
                </a:ln>
                <a:solidFill>
                  <a:srgbClr val="FFFFFF"/>
                </a:solidFill>
                <a:effectLst/>
                <a:uLnTx/>
                <a:uFillTx/>
                <a:latin typeface="GE Inspira Sans" panose="020B0503060000000003" pitchFamily="34" charset="77"/>
                <a:ea typeface="+mn-ea"/>
                <a:cs typeface="+mn-cs"/>
              </a:rPr>
              <a:t>56%</a:t>
            </a:r>
            <a:endParaRPr kumimoji="0" lang="en-US" sz="6000" b="1" i="0" u="none" strike="noStrike" kern="1200" cap="none" spc="0" normalizeH="0" baseline="0" noProof="0" dirty="0">
              <a:ln>
                <a:noFill/>
              </a:ln>
              <a:solidFill>
                <a:srgbClr val="FFFFFF"/>
              </a:solidFill>
              <a:effectLst/>
              <a:uLnTx/>
              <a:uFillTx/>
              <a:latin typeface="GE Inspira Sans" panose="020B0503060000000003" pitchFamily="34" charset="77"/>
              <a:ea typeface="+mn-ea"/>
              <a:cs typeface="+mn-cs"/>
            </a:endParaRPr>
          </a:p>
        </p:txBody>
      </p:sp>
      <p:sp>
        <p:nvSpPr>
          <p:cNvPr id="15" name="Rectangle 14">
            <a:extLst>
              <a:ext uri="{FF2B5EF4-FFF2-40B4-BE49-F238E27FC236}">
                <a16:creationId xmlns:a16="http://schemas.microsoft.com/office/drawing/2014/main" id="{337CA3DD-27ED-3246-8C36-9ECAD8494B45}"/>
              </a:ext>
            </a:extLst>
          </p:cNvPr>
          <p:cNvSpPr/>
          <p:nvPr/>
        </p:nvSpPr>
        <p:spPr>
          <a:xfrm>
            <a:off x="787923" y="5226101"/>
            <a:ext cx="1813220" cy="707886"/>
          </a:xfrm>
          <a:prstGeom prst="rect">
            <a:avLst/>
          </a:prstGeom>
        </p:spPr>
        <p:txBody>
          <a:bodyPr wrap="square" lIns="0" anchor="ctr">
            <a:spAutoFit/>
          </a:bodyPr>
          <a:lstStyle/>
          <a:p>
            <a:pPr marL="0" marR="0" lvl="0" indent="0" algn="l" defTabSz="909834"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srgbClr val="59CBE8"/>
                </a:solidFill>
                <a:effectLst/>
                <a:uLnTx/>
                <a:uFillTx/>
                <a:latin typeface="GE Inspira Sans"/>
                <a:ea typeface="+mn-ea"/>
                <a:cs typeface="+mn-cs"/>
              </a:rPr>
              <a:t>High </a:t>
            </a:r>
            <a:br>
              <a:rPr kumimoji="0" lang="en-US" sz="2000" b="1" i="0" u="none" strike="noStrike" kern="1200" cap="none" spc="0" normalizeH="0" baseline="0" noProof="0" dirty="0">
                <a:ln>
                  <a:noFill/>
                </a:ln>
                <a:solidFill>
                  <a:srgbClr val="59CBE8"/>
                </a:solidFill>
                <a:effectLst/>
                <a:uLnTx/>
                <a:uFillTx/>
                <a:latin typeface="GE Inspira Sans"/>
                <a:ea typeface="+mn-ea"/>
                <a:cs typeface="+mn-cs"/>
              </a:rPr>
            </a:br>
            <a:r>
              <a:rPr kumimoji="0" lang="en-US" sz="2000" b="1" i="0" u="none" strike="noStrike" kern="1200" cap="none" spc="0" normalizeH="0" baseline="0" noProof="0" dirty="0">
                <a:ln>
                  <a:noFill/>
                </a:ln>
                <a:solidFill>
                  <a:srgbClr val="59CBE8"/>
                </a:solidFill>
                <a:effectLst/>
                <a:uLnTx/>
                <a:uFillTx/>
                <a:latin typeface="GE Inspira Sans"/>
                <a:ea typeface="+mn-ea"/>
                <a:cs typeface="+mn-cs"/>
              </a:rPr>
              <a:t>Efficiency</a:t>
            </a:r>
          </a:p>
        </p:txBody>
      </p:sp>
      <p:sp>
        <p:nvSpPr>
          <p:cNvPr id="16" name="Rectangle 15">
            <a:extLst>
              <a:ext uri="{FF2B5EF4-FFF2-40B4-BE49-F238E27FC236}">
                <a16:creationId xmlns:a16="http://schemas.microsoft.com/office/drawing/2014/main" id="{ECEBE899-C804-D743-9471-ECD46D9F767B}"/>
              </a:ext>
            </a:extLst>
          </p:cNvPr>
          <p:cNvSpPr/>
          <p:nvPr/>
        </p:nvSpPr>
        <p:spPr>
          <a:xfrm>
            <a:off x="3614320" y="5226101"/>
            <a:ext cx="1813220" cy="707886"/>
          </a:xfrm>
          <a:prstGeom prst="rect">
            <a:avLst/>
          </a:prstGeom>
        </p:spPr>
        <p:txBody>
          <a:bodyPr wrap="square" lIns="0" anchor="ctr">
            <a:spAutoFit/>
          </a:bodyPr>
          <a:lstStyle/>
          <a:p>
            <a:pPr marL="0" marR="0" lvl="0" indent="0" algn="l" defTabSz="909834"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srgbClr val="59CBE8"/>
                </a:solidFill>
                <a:effectLst/>
                <a:uLnTx/>
                <a:uFillTx/>
                <a:latin typeface="GE Inspira Sans"/>
                <a:ea typeface="+mn-ea"/>
                <a:cs typeface="+mn-cs"/>
              </a:rPr>
              <a:t>High </a:t>
            </a:r>
            <a:br>
              <a:rPr kumimoji="0" lang="en-US" sz="2000" b="1" i="0" u="none" strike="noStrike" kern="1200" cap="none" spc="0" normalizeH="0" baseline="0" noProof="0" dirty="0">
                <a:ln>
                  <a:noFill/>
                </a:ln>
                <a:solidFill>
                  <a:srgbClr val="59CBE8"/>
                </a:solidFill>
                <a:effectLst/>
                <a:uLnTx/>
                <a:uFillTx/>
                <a:latin typeface="GE Inspira Sans"/>
                <a:ea typeface="+mn-ea"/>
                <a:cs typeface="+mn-cs"/>
              </a:rPr>
            </a:br>
            <a:r>
              <a:rPr kumimoji="0" lang="en-US" sz="2000" b="1" i="0" u="none" strike="noStrike" kern="1200" cap="none" spc="0" normalizeH="0" baseline="0" noProof="0" dirty="0">
                <a:ln>
                  <a:noFill/>
                </a:ln>
                <a:solidFill>
                  <a:srgbClr val="59CBE8"/>
                </a:solidFill>
                <a:effectLst/>
                <a:uLnTx/>
                <a:uFillTx/>
                <a:latin typeface="GE Inspira Sans"/>
                <a:ea typeface="+mn-ea"/>
                <a:cs typeface="+mn-cs"/>
              </a:rPr>
              <a:t>Accuracy</a:t>
            </a:r>
          </a:p>
        </p:txBody>
      </p:sp>
      <p:sp>
        <p:nvSpPr>
          <p:cNvPr id="17" name="Rectangle 16">
            <a:extLst>
              <a:ext uri="{FF2B5EF4-FFF2-40B4-BE49-F238E27FC236}">
                <a16:creationId xmlns:a16="http://schemas.microsoft.com/office/drawing/2014/main" id="{17D3DB8C-E7C2-F940-B946-3F1C4F62AF31}"/>
              </a:ext>
            </a:extLst>
          </p:cNvPr>
          <p:cNvSpPr/>
          <p:nvPr/>
        </p:nvSpPr>
        <p:spPr>
          <a:xfrm>
            <a:off x="6440717" y="5226101"/>
            <a:ext cx="1813220" cy="707886"/>
          </a:xfrm>
          <a:prstGeom prst="rect">
            <a:avLst/>
          </a:prstGeom>
        </p:spPr>
        <p:txBody>
          <a:bodyPr wrap="square" lIns="0" anchor="ctr">
            <a:spAutoFit/>
          </a:bodyPr>
          <a:lstStyle/>
          <a:p>
            <a:pPr marL="0" marR="0" lvl="0" indent="0" algn="l" defTabSz="909834"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srgbClr val="59CBE8"/>
                </a:solidFill>
                <a:effectLst/>
                <a:uLnTx/>
                <a:uFillTx/>
                <a:latin typeface="GE Inspira Sans"/>
                <a:ea typeface="+mn-ea"/>
                <a:cs typeface="+mn-cs"/>
              </a:rPr>
              <a:t>High Throughput</a:t>
            </a:r>
          </a:p>
        </p:txBody>
      </p:sp>
      <p:sp>
        <p:nvSpPr>
          <p:cNvPr id="42" name="Date Placeholder 9">
            <a:extLst>
              <a:ext uri="{FF2B5EF4-FFF2-40B4-BE49-F238E27FC236}">
                <a16:creationId xmlns:a16="http://schemas.microsoft.com/office/drawing/2014/main" id="{91F037B8-D6A0-4AC8-8563-1E3435D1B870}"/>
              </a:ext>
            </a:extLst>
          </p:cNvPr>
          <p:cNvSpPr txBox="1">
            <a:spLocks/>
          </p:cNvSpPr>
          <p:nvPr/>
        </p:nvSpPr>
        <p:spPr>
          <a:xfrm>
            <a:off x="8988360" y="5677030"/>
            <a:ext cx="3051112" cy="513913"/>
          </a:xfrm>
          <a:prstGeom prst="rect">
            <a:avLst/>
          </a:prstGeom>
        </p:spPr>
        <p:txBody>
          <a:bodyPr vert="horz" lIns="0" tIns="0" rIns="0" bIns="0" rtlCol="0" anchor="b" anchorCtr="0"/>
          <a:lstStyle>
            <a:defPPr>
              <a:defRPr lang="en-US"/>
            </a:defPPr>
            <a:lvl1pPr marL="0" algn="l" defTabSz="914400" rtl="0" eaLnBrk="1" latinLnBrk="0" hangingPunct="1">
              <a:defRPr sz="850" b="1" kern="1200" cap="none" baseline="0">
                <a:solidFill>
                  <a:schemeClr val="bg2"/>
                </a:solidFill>
                <a:latin typeface="GE Inspira Sans" panose="020B0503060000000003" pitchFamily="34" charset="77"/>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700" b="0" i="0" u="none" strike="noStrike" kern="1200" cap="none" spc="0" normalizeH="0" baseline="0" noProof="0">
                <a:ln>
                  <a:noFill/>
                </a:ln>
                <a:solidFill>
                  <a:srgbClr val="FFFFFF"/>
                </a:solidFill>
                <a:effectLst/>
                <a:uLnTx/>
                <a:uFillTx/>
                <a:latin typeface="GE Inspira Sans" panose="020B0503060000000003" pitchFamily="34" charset="77"/>
                <a:ea typeface="+mn-ea"/>
                <a:cs typeface="+mn-cs"/>
              </a:rPr>
              <a:t>* The required clicks are defined as clicks required to execute a scan from selecting a new patient till start scan. All associated clicks for and in clinical practice, number of the required clicks may vary depending on the circumstances, including but not limited to, the clinical task, exam type, clinical practice, and image reconstruction technique.</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700" b="0" i="0" u="none" strike="noStrike" kern="1200" cap="none" spc="0" normalizeH="0" baseline="0" noProof="0">
              <a:ln>
                <a:noFill/>
              </a:ln>
              <a:solidFill>
                <a:srgbClr val="FFFFFF"/>
              </a:solidFill>
              <a:effectLst/>
              <a:uLnTx/>
              <a:uFillTx/>
              <a:latin typeface="GE Inspira Sans" panose="020B0503060000000003" pitchFamily="34" charset="77"/>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700" b="0" i="0" u="none" strike="noStrike" kern="1200" cap="none" spc="0" normalizeH="0" baseline="0" noProof="0">
                <a:ln>
                  <a:noFill/>
                </a:ln>
                <a:solidFill>
                  <a:srgbClr val="FFFFFF"/>
                </a:solidFill>
                <a:effectLst/>
                <a:uLnTx/>
                <a:uFillTx/>
                <a:latin typeface="GE Inspira Sans" panose="020B0503060000000003" pitchFamily="34" charset="77"/>
                <a:ea typeface="+mn-ea"/>
                <a:cs typeface="+mn-cs"/>
              </a:rPr>
              <a:t>** Results may vary depending on the circumstances, including but not limited to, exam type, clinical practice. This analysis was performed on 3175 exams representing 17 different exam descriptions, collected from 4 different medical evaluation site.</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700" b="0" i="0" u="none" strike="noStrike" kern="1200" cap="none" spc="0" normalizeH="0" baseline="0" noProof="0">
              <a:ln>
                <a:noFill/>
              </a:ln>
              <a:solidFill>
                <a:srgbClr val="FFFFFF"/>
              </a:solidFill>
              <a:effectLst/>
              <a:uLnTx/>
              <a:uFillTx/>
              <a:latin typeface="GE Inspira Sans" panose="020B0503060000000003" pitchFamily="34" charset="77"/>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700" b="0" i="0" u="none" strike="noStrike" kern="1200" cap="none" spc="0" normalizeH="0" baseline="0" noProof="0">
                <a:ln>
                  <a:noFill/>
                </a:ln>
                <a:solidFill>
                  <a:srgbClr val="FFFFFF"/>
                </a:solidFill>
                <a:effectLst/>
                <a:uLnTx/>
                <a:uFillTx/>
                <a:latin typeface="GE Inspira Sans" panose="020B0503060000000003" pitchFamily="34" charset="77"/>
                <a:ea typeface="+mn-ea"/>
                <a:cs typeface="+mn-cs"/>
              </a:rPr>
              <a:t>*** The data was based on comparison between GE’s legacy products (16ch and 64ch scanner) and Revolution Ascend in the three institutions using a pilot product and  selected routine head and body. The data set of this comparison was 838 exams for legacy products and 1387 exams for Revolution Ascend. The time saving value may not be effective for all institutions depending on the clinical practice. Defined the scan setting time is from “Open new patient” to “Confirm setting for Scout”</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700" b="0" i="0" u="none" strike="noStrike" kern="1200" cap="none" spc="0" normalizeH="0" baseline="0" noProof="0">
              <a:ln>
                <a:noFill/>
              </a:ln>
              <a:solidFill>
                <a:srgbClr val="FFFFFF"/>
              </a:solidFill>
              <a:effectLst/>
              <a:uLnTx/>
              <a:uFillTx/>
              <a:latin typeface="GE Inspira Sans" panose="020B0503060000000003" pitchFamily="34" charset="77"/>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700" b="0" i="0" u="none" strike="noStrike" kern="1200" cap="none" spc="0" normalizeH="0" baseline="0" noProof="0">
                <a:ln>
                  <a:noFill/>
                </a:ln>
                <a:solidFill>
                  <a:srgbClr val="FFFFFF"/>
                </a:solidFill>
                <a:effectLst/>
                <a:uLnTx/>
                <a:uFillTx/>
                <a:latin typeface="GE Inspira Sans" panose="020B0503060000000003" pitchFamily="34" charset="77"/>
                <a:ea typeface="+mn-ea"/>
                <a:cs typeface="+mn-cs"/>
              </a:rPr>
              <a:t>****  Measured centering accuracy which was scanned 921 standard routine exams in head and body with Auto positioning in the three institutions using a pilot product</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700" b="0" i="0" u="none" strike="noStrike" kern="1200" cap="none" spc="0" normalizeH="0" baseline="0" noProof="0">
              <a:ln>
                <a:noFill/>
              </a:ln>
              <a:solidFill>
                <a:srgbClr val="FFFFFF"/>
              </a:solidFill>
              <a:effectLst/>
              <a:uLnTx/>
              <a:uFillTx/>
              <a:latin typeface="GE Inspira Sans" panose="020B0503060000000003" pitchFamily="34" charset="77"/>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700" b="0" i="0" u="none" strike="noStrike" kern="1200" cap="none" spc="0" normalizeH="0" baseline="0" noProof="0">
                <a:ln>
                  <a:noFill/>
                </a:ln>
                <a:solidFill>
                  <a:srgbClr val="FFFFFF"/>
                </a:solidFill>
                <a:effectLst/>
                <a:uLnTx/>
                <a:uFillTx/>
                <a:latin typeface="GE Inspira Sans" panose="020B0503060000000003" pitchFamily="34" charset="77"/>
                <a:ea typeface="+mn-ea"/>
                <a:cs typeface="+mn-cs"/>
              </a:rPr>
              <a:t>***** The data was based on comparison between GE’s legacy products (16ch and 64ch scanner) and Revolution Ascend in the three institutions using a pilot product, and selected routine head and body. The data set of this comparison was 838 exams for legacy products and 1387 exams for Revolution Ascend.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700" b="0" i="0" u="none" strike="noStrike" kern="1200" cap="none" spc="0" normalizeH="0" baseline="0" noProof="0">
                <a:ln>
                  <a:noFill/>
                </a:ln>
                <a:solidFill>
                  <a:srgbClr val="FFFFFF"/>
                </a:solidFill>
                <a:effectLst/>
                <a:uLnTx/>
                <a:uFillTx/>
                <a:latin typeface="GE Inspira Sans" panose="020B0503060000000003" pitchFamily="34" charset="77"/>
                <a:ea typeface="+mn-ea"/>
                <a:cs typeface="+mn-cs"/>
              </a:rPr>
              <a:t>The time saving value may not be effective for all institutions depending on the clinical practice. Definition of entire exam time is from “Open new patient” to “Last primary recon completed” for Revolution Ascend and “Close exam” for legacy products.</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700" b="0" i="0" u="none" strike="noStrike" kern="1200" cap="none" spc="0" normalizeH="0" baseline="0" noProof="0">
              <a:ln>
                <a:noFill/>
              </a:ln>
              <a:solidFill>
                <a:srgbClr val="FFFFFF"/>
              </a:solidFill>
              <a:effectLst/>
              <a:uLnTx/>
              <a:uFillTx/>
              <a:latin typeface="GE Inspira Sans" panose="020B0503060000000003" pitchFamily="34" charset="77"/>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700" b="0" i="0" u="none" strike="noStrike" kern="1200" cap="none" spc="0" normalizeH="0" baseline="0" noProof="0" dirty="0">
              <a:ln>
                <a:noFill/>
              </a:ln>
              <a:solidFill>
                <a:srgbClr val="FFFFFF"/>
              </a:solidFill>
              <a:effectLst/>
              <a:uLnTx/>
              <a:uFillTx/>
              <a:latin typeface="GE Inspira Sans" panose="020B0503060000000003" pitchFamily="34" charset="77"/>
              <a:ea typeface="+mn-ea"/>
              <a:cs typeface="+mn-cs"/>
            </a:endParaRPr>
          </a:p>
        </p:txBody>
      </p:sp>
      <p:sp>
        <p:nvSpPr>
          <p:cNvPr id="3" name="Rectangle 2">
            <a:extLst>
              <a:ext uri="{FF2B5EF4-FFF2-40B4-BE49-F238E27FC236}">
                <a16:creationId xmlns:a16="http://schemas.microsoft.com/office/drawing/2014/main" id="{033494A9-3CFF-4E92-81DA-32292CE66D05}"/>
              </a:ext>
            </a:extLst>
          </p:cNvPr>
          <p:cNvSpPr/>
          <p:nvPr/>
        </p:nvSpPr>
        <p:spPr>
          <a:xfrm>
            <a:off x="2129757" y="1621975"/>
            <a:ext cx="258404" cy="307777"/>
          </a:xfrm>
          <a:prstGeom prst="rect">
            <a:avLst/>
          </a:prstGeom>
        </p:spPr>
        <p:txBody>
          <a:bodyPr wrap="non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a:ln>
                  <a:noFill/>
                </a:ln>
                <a:solidFill>
                  <a:srgbClr val="FFFFFF"/>
                </a:solidFill>
                <a:effectLst/>
                <a:uLnTx/>
                <a:uFillTx/>
                <a:latin typeface="GE Inspira Sans" panose="020B0503060000000003" pitchFamily="34" charset="77"/>
                <a:ea typeface="+mn-ea"/>
                <a:cs typeface="+mn-cs"/>
              </a:rPr>
              <a:t>*</a:t>
            </a:r>
            <a:endParaRPr kumimoji="0" lang="en-US" sz="1800" b="0" i="0" u="none" strike="noStrike" kern="1200" cap="none" spc="0" normalizeH="0" baseline="0" noProof="0">
              <a:ln>
                <a:noFill/>
              </a:ln>
              <a:solidFill>
                <a:srgbClr val="0C2340"/>
              </a:solidFill>
              <a:effectLst/>
              <a:uLnTx/>
              <a:uFillTx/>
              <a:latin typeface="GE Inspira Sans"/>
              <a:ea typeface="+mn-ea"/>
              <a:cs typeface="+mn-cs"/>
            </a:endParaRPr>
          </a:p>
        </p:txBody>
      </p:sp>
      <p:sp>
        <p:nvSpPr>
          <p:cNvPr id="43" name="Rectangle 42">
            <a:extLst>
              <a:ext uri="{FF2B5EF4-FFF2-40B4-BE49-F238E27FC236}">
                <a16:creationId xmlns:a16="http://schemas.microsoft.com/office/drawing/2014/main" id="{448EBA1E-1922-4A63-9F7F-5F99591682CB}"/>
              </a:ext>
            </a:extLst>
          </p:cNvPr>
          <p:cNvSpPr/>
          <p:nvPr/>
        </p:nvSpPr>
        <p:spPr>
          <a:xfrm>
            <a:off x="4949157" y="1609972"/>
            <a:ext cx="332142" cy="307777"/>
          </a:xfrm>
          <a:prstGeom prst="rect">
            <a:avLst/>
          </a:prstGeom>
        </p:spPr>
        <p:txBody>
          <a:bodyPr wrap="non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a:ln>
                  <a:noFill/>
                </a:ln>
                <a:solidFill>
                  <a:srgbClr val="FFFFFF"/>
                </a:solidFill>
                <a:effectLst/>
                <a:uLnTx/>
                <a:uFillTx/>
                <a:latin typeface="GE Inspira Sans" panose="020B0503060000000003" pitchFamily="34" charset="77"/>
                <a:ea typeface="+mn-ea"/>
                <a:cs typeface="+mn-cs"/>
              </a:rPr>
              <a:t>**</a:t>
            </a:r>
            <a:endParaRPr kumimoji="0" lang="en-US" sz="1800" b="0" i="0" u="none" strike="noStrike" kern="1200" cap="none" spc="0" normalizeH="0" baseline="0" noProof="0">
              <a:ln>
                <a:noFill/>
              </a:ln>
              <a:solidFill>
                <a:srgbClr val="0C2340"/>
              </a:solidFill>
              <a:effectLst/>
              <a:uLnTx/>
              <a:uFillTx/>
              <a:latin typeface="GE Inspira Sans"/>
              <a:ea typeface="+mn-ea"/>
              <a:cs typeface="+mn-cs"/>
            </a:endParaRPr>
          </a:p>
        </p:txBody>
      </p:sp>
      <p:sp>
        <p:nvSpPr>
          <p:cNvPr id="48" name="Text Placeholder 14">
            <a:extLst>
              <a:ext uri="{FF2B5EF4-FFF2-40B4-BE49-F238E27FC236}">
                <a16:creationId xmlns:a16="http://schemas.microsoft.com/office/drawing/2014/main" id="{221440ED-AE7C-4E51-A75E-C47F3B348B65}"/>
              </a:ext>
            </a:extLst>
          </p:cNvPr>
          <p:cNvSpPr txBox="1">
            <a:spLocks/>
          </p:cNvSpPr>
          <p:nvPr/>
        </p:nvSpPr>
        <p:spPr>
          <a:xfrm>
            <a:off x="3616303" y="4238323"/>
            <a:ext cx="2141410" cy="2719240"/>
          </a:xfrm>
          <a:prstGeom prst="rect">
            <a:avLst/>
          </a:prstGeom>
        </p:spPr>
        <p:txBody>
          <a:bodyPr lIns="0" tIns="0"/>
          <a:lstStyle>
            <a:lvl1pPr marL="0" indent="0" algn="l" defTabSz="914400" rtl="0" eaLnBrk="1" latinLnBrk="0" hangingPunct="1">
              <a:lnSpc>
                <a:spcPct val="100000"/>
              </a:lnSpc>
              <a:spcBef>
                <a:spcPts val="600"/>
              </a:spcBef>
              <a:spcAft>
                <a:spcPts val="0"/>
              </a:spcAft>
              <a:buSzPct val="100000"/>
              <a:buFontTx/>
              <a:buNone/>
              <a:defRPr sz="2000" kern="1200">
                <a:solidFill>
                  <a:schemeClr val="tx1"/>
                </a:solidFill>
                <a:latin typeface="GE Inspira Sans" panose="020B0503060000000003" pitchFamily="34" charset="77"/>
                <a:ea typeface="+mn-ea"/>
                <a:cs typeface="+mn-cs"/>
              </a:defRPr>
            </a:lvl1pPr>
            <a:lvl2pPr marL="190500" indent="-149225" algn="l" defTabSz="914400" rtl="0" eaLnBrk="1" latinLnBrk="0" hangingPunct="1">
              <a:lnSpc>
                <a:spcPct val="100000"/>
              </a:lnSpc>
              <a:spcBef>
                <a:spcPts val="600"/>
              </a:spcBef>
              <a:spcAft>
                <a:spcPts val="0"/>
              </a:spcAft>
              <a:buClr>
                <a:schemeClr val="bg2"/>
              </a:buClr>
              <a:buSzPct val="100000"/>
              <a:buFont typeface="GE Inspira Sans" panose="020B0604020202020204" pitchFamily="34" charset="0"/>
              <a:buChar char="•"/>
              <a:tabLst/>
              <a:defRPr sz="1800" kern="1200">
                <a:solidFill>
                  <a:schemeClr val="tx1"/>
                </a:solidFill>
                <a:latin typeface="GE Inspira Sans" panose="020B0503060000000003" pitchFamily="34" charset="77"/>
                <a:ea typeface="+mn-ea"/>
                <a:cs typeface="+mn-cs"/>
              </a:defRPr>
            </a:lvl2pPr>
            <a:lvl3pPr marL="404813" indent="-163513" algn="l" defTabSz="914400" rtl="0" eaLnBrk="1" latinLnBrk="0" hangingPunct="1">
              <a:lnSpc>
                <a:spcPct val="100000"/>
              </a:lnSpc>
              <a:spcBef>
                <a:spcPts val="400"/>
              </a:spcBef>
              <a:spcAft>
                <a:spcPts val="0"/>
              </a:spcAft>
              <a:buClr>
                <a:schemeClr val="bg2"/>
              </a:buClr>
              <a:buSzPct val="46000"/>
              <a:buFont typeface="Wingdings 2" panose="05020102010507070707" pitchFamily="18" charset="2"/>
              <a:buChar char=""/>
              <a:tabLst/>
              <a:defRPr sz="1600" kern="1200">
                <a:solidFill>
                  <a:schemeClr val="tx1"/>
                </a:solidFill>
                <a:latin typeface="GE Inspira Sans" panose="020B0503060000000003" pitchFamily="34" charset="77"/>
                <a:ea typeface="+mn-ea"/>
                <a:cs typeface="+mn-cs"/>
              </a:defRPr>
            </a:lvl3pPr>
            <a:lvl4pPr marL="617538" indent="-155575" algn="l" defTabSz="914400" rtl="0" eaLnBrk="1" latinLnBrk="0" hangingPunct="1">
              <a:lnSpc>
                <a:spcPct val="100000"/>
              </a:lnSpc>
              <a:spcBef>
                <a:spcPts val="300"/>
              </a:spcBef>
              <a:spcAft>
                <a:spcPts val="0"/>
              </a:spcAft>
              <a:buSzPct val="100000"/>
              <a:buFont typeface="GE Inspira Sans" panose="020B0604020202020204" pitchFamily="34" charset="0"/>
              <a:buChar char="•"/>
              <a:tabLst/>
              <a:defRPr sz="1400" b="0" kern="1200">
                <a:solidFill>
                  <a:schemeClr val="tx1"/>
                </a:solidFill>
                <a:latin typeface="GE Inspira Sans" panose="020B0503060000000003" pitchFamily="34" charset="77"/>
                <a:ea typeface="+mn-ea"/>
                <a:cs typeface="+mn-cs"/>
              </a:defRPr>
            </a:lvl4pPr>
            <a:lvl5pPr marL="812800" indent="-146050" algn="l" defTabSz="914400" rtl="0" eaLnBrk="1" latinLnBrk="0" hangingPunct="1">
              <a:lnSpc>
                <a:spcPct val="100000"/>
              </a:lnSpc>
              <a:spcBef>
                <a:spcPts val="200"/>
              </a:spcBef>
              <a:spcAft>
                <a:spcPts val="0"/>
              </a:spcAft>
              <a:buSzPct val="46000"/>
              <a:buFont typeface="Wingdings 2" panose="05020102010507070707" pitchFamily="18" charset="2"/>
              <a:buChar char=""/>
              <a:tabLst/>
              <a:defRPr sz="1200" kern="1200">
                <a:solidFill>
                  <a:schemeClr val="tx1"/>
                </a:solidFill>
                <a:latin typeface="GE Inspira Sans" panose="020B0503060000000003" pitchFamily="34" charset="77"/>
                <a:ea typeface="+mn-ea"/>
                <a:cs typeface="+mn-cs"/>
              </a:defRPr>
            </a:lvl5pPr>
            <a:lvl6pPr marL="533400" indent="-177800" algn="l" defTabSz="914400" rtl="0" eaLnBrk="1" latinLnBrk="0" hangingPunct="1">
              <a:lnSpc>
                <a:spcPct val="90000"/>
              </a:lnSpc>
              <a:spcBef>
                <a:spcPts val="500"/>
              </a:spcBef>
              <a:buFont typeface="GE Inspira Sans"/>
              <a:buChar char="–"/>
              <a:tabLst/>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GE Inspira Sans"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GE Inspira Sans"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GE Inspira Sans"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600"/>
              </a:spcBef>
              <a:spcAft>
                <a:spcPts val="0"/>
              </a:spcAft>
              <a:buClrTx/>
              <a:buSzPct val="100000"/>
              <a:buFontTx/>
              <a:buNone/>
              <a:tabLst/>
              <a:defRPr/>
            </a:pPr>
            <a:r>
              <a:rPr kumimoji="0" lang="en-US" sz="1600" b="0" i="0" u="none" strike="noStrike" kern="1200" cap="none" spc="0" normalizeH="0" baseline="0" noProof="0">
                <a:ln>
                  <a:noFill/>
                </a:ln>
                <a:solidFill>
                  <a:srgbClr val="FFFFFF"/>
                </a:solidFill>
                <a:effectLst/>
                <a:uLnTx/>
                <a:uFillTx/>
                <a:latin typeface="GE Inspira Sans" panose="020B0503060000000003" pitchFamily="34" charset="77"/>
                <a:ea typeface="+mn-ea"/>
                <a:cs typeface="+mn-cs"/>
              </a:rPr>
              <a:t>Auto centering accuracy within +/- 2cm</a:t>
            </a:r>
            <a:endParaRPr kumimoji="0" lang="en-US" sz="1600" b="0" i="0" u="none" strike="noStrike" kern="1200" cap="none" spc="0" normalizeH="0" baseline="0" noProof="0" dirty="0">
              <a:ln>
                <a:noFill/>
              </a:ln>
              <a:solidFill>
                <a:srgbClr val="FFFFFF"/>
              </a:solidFill>
              <a:effectLst/>
              <a:uLnTx/>
              <a:uFillTx/>
              <a:latin typeface="GE Inspira Sans" panose="020B0503060000000003" pitchFamily="34" charset="77"/>
              <a:ea typeface="+mn-ea"/>
              <a:cs typeface="+mn-cs"/>
            </a:endParaRPr>
          </a:p>
        </p:txBody>
      </p:sp>
      <p:sp>
        <p:nvSpPr>
          <p:cNvPr id="49" name="Text Placeholder 17">
            <a:extLst>
              <a:ext uri="{FF2B5EF4-FFF2-40B4-BE49-F238E27FC236}">
                <a16:creationId xmlns:a16="http://schemas.microsoft.com/office/drawing/2014/main" id="{FBCA6C19-F82E-4FEC-A21A-3B2D65E70C6C}"/>
              </a:ext>
            </a:extLst>
          </p:cNvPr>
          <p:cNvSpPr txBox="1">
            <a:spLocks/>
          </p:cNvSpPr>
          <p:nvPr/>
        </p:nvSpPr>
        <p:spPr>
          <a:xfrm>
            <a:off x="3616118" y="3401215"/>
            <a:ext cx="2146841" cy="908100"/>
          </a:xfrm>
          <a:prstGeom prst="rect">
            <a:avLst/>
          </a:prstGeom>
        </p:spPr>
        <p:txBody>
          <a:bodyPr lIns="0" tIns="0"/>
          <a:lstStyle>
            <a:lvl1pPr marL="0" indent="0" algn="l" defTabSz="914400" rtl="0" eaLnBrk="1" latinLnBrk="0" hangingPunct="1">
              <a:lnSpc>
                <a:spcPct val="100000"/>
              </a:lnSpc>
              <a:spcBef>
                <a:spcPts val="600"/>
              </a:spcBef>
              <a:spcAft>
                <a:spcPts val="0"/>
              </a:spcAft>
              <a:buSzPct val="100000"/>
              <a:buFontTx/>
              <a:buNone/>
              <a:defRPr sz="2000" kern="1200">
                <a:solidFill>
                  <a:schemeClr val="tx1"/>
                </a:solidFill>
                <a:latin typeface="GE Inspira Sans" panose="020B0503060000000003" pitchFamily="34" charset="77"/>
                <a:ea typeface="+mn-ea"/>
                <a:cs typeface="+mn-cs"/>
              </a:defRPr>
            </a:lvl1pPr>
            <a:lvl2pPr marL="190500" indent="-149225" algn="l" defTabSz="914400" rtl="0" eaLnBrk="1" latinLnBrk="0" hangingPunct="1">
              <a:lnSpc>
                <a:spcPct val="100000"/>
              </a:lnSpc>
              <a:spcBef>
                <a:spcPts val="600"/>
              </a:spcBef>
              <a:spcAft>
                <a:spcPts val="0"/>
              </a:spcAft>
              <a:buClr>
                <a:schemeClr val="bg2"/>
              </a:buClr>
              <a:buSzPct val="100000"/>
              <a:buFont typeface="GE Inspira Sans" panose="020B0604020202020204" pitchFamily="34" charset="0"/>
              <a:buChar char="•"/>
              <a:tabLst/>
              <a:defRPr sz="1800" kern="1200">
                <a:solidFill>
                  <a:schemeClr val="tx1"/>
                </a:solidFill>
                <a:latin typeface="GE Inspira Sans" panose="020B0503060000000003" pitchFamily="34" charset="77"/>
                <a:ea typeface="+mn-ea"/>
                <a:cs typeface="+mn-cs"/>
              </a:defRPr>
            </a:lvl2pPr>
            <a:lvl3pPr marL="404813" indent="-163513" algn="l" defTabSz="914400" rtl="0" eaLnBrk="1" latinLnBrk="0" hangingPunct="1">
              <a:lnSpc>
                <a:spcPct val="100000"/>
              </a:lnSpc>
              <a:spcBef>
                <a:spcPts val="400"/>
              </a:spcBef>
              <a:spcAft>
                <a:spcPts val="0"/>
              </a:spcAft>
              <a:buClr>
                <a:schemeClr val="bg2"/>
              </a:buClr>
              <a:buSzPct val="46000"/>
              <a:buFont typeface="Wingdings 2" panose="05020102010507070707" pitchFamily="18" charset="2"/>
              <a:buChar char=""/>
              <a:tabLst/>
              <a:defRPr sz="1600" kern="1200">
                <a:solidFill>
                  <a:schemeClr val="tx1"/>
                </a:solidFill>
                <a:latin typeface="GE Inspira Sans" panose="020B0503060000000003" pitchFamily="34" charset="77"/>
                <a:ea typeface="+mn-ea"/>
                <a:cs typeface="+mn-cs"/>
              </a:defRPr>
            </a:lvl3pPr>
            <a:lvl4pPr marL="617538" indent="-155575" algn="l" defTabSz="914400" rtl="0" eaLnBrk="1" latinLnBrk="0" hangingPunct="1">
              <a:lnSpc>
                <a:spcPct val="100000"/>
              </a:lnSpc>
              <a:spcBef>
                <a:spcPts val="300"/>
              </a:spcBef>
              <a:spcAft>
                <a:spcPts val="0"/>
              </a:spcAft>
              <a:buSzPct val="100000"/>
              <a:buFont typeface="GE Inspira Sans" panose="020B0604020202020204" pitchFamily="34" charset="0"/>
              <a:buChar char="•"/>
              <a:tabLst/>
              <a:defRPr sz="1400" b="0" kern="1200">
                <a:solidFill>
                  <a:schemeClr val="tx1"/>
                </a:solidFill>
                <a:latin typeface="GE Inspira Sans" panose="020B0503060000000003" pitchFamily="34" charset="77"/>
                <a:ea typeface="+mn-ea"/>
                <a:cs typeface="+mn-cs"/>
              </a:defRPr>
            </a:lvl4pPr>
            <a:lvl5pPr marL="812800" indent="-146050" algn="l" defTabSz="914400" rtl="0" eaLnBrk="1" latinLnBrk="0" hangingPunct="1">
              <a:lnSpc>
                <a:spcPct val="100000"/>
              </a:lnSpc>
              <a:spcBef>
                <a:spcPts val="200"/>
              </a:spcBef>
              <a:spcAft>
                <a:spcPts val="0"/>
              </a:spcAft>
              <a:buSzPct val="46000"/>
              <a:buFont typeface="Wingdings 2" panose="05020102010507070707" pitchFamily="18" charset="2"/>
              <a:buChar char=""/>
              <a:tabLst/>
              <a:defRPr sz="1200" kern="1200">
                <a:solidFill>
                  <a:schemeClr val="tx1"/>
                </a:solidFill>
                <a:latin typeface="GE Inspira Sans" panose="020B0503060000000003" pitchFamily="34" charset="77"/>
                <a:ea typeface="+mn-ea"/>
                <a:cs typeface="+mn-cs"/>
              </a:defRPr>
            </a:lvl5pPr>
            <a:lvl6pPr marL="533400" indent="-177800" algn="l" defTabSz="914400" rtl="0" eaLnBrk="1" latinLnBrk="0" hangingPunct="1">
              <a:lnSpc>
                <a:spcPct val="90000"/>
              </a:lnSpc>
              <a:spcBef>
                <a:spcPts val="500"/>
              </a:spcBef>
              <a:buFont typeface="GE Inspira Sans"/>
              <a:buChar char="–"/>
              <a:tabLst/>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GE Inspira Sans"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GE Inspira Sans"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GE Inspira Sans"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600"/>
              </a:spcBef>
              <a:spcAft>
                <a:spcPts val="0"/>
              </a:spcAft>
              <a:buClrTx/>
              <a:buSzPct val="100000"/>
              <a:buFontTx/>
              <a:buNone/>
              <a:tabLst/>
              <a:defRPr/>
            </a:pPr>
            <a:r>
              <a:rPr kumimoji="0" lang="en-US" sz="6000" b="1" i="0" u="none" strike="noStrike" kern="1200" cap="none" spc="0" normalizeH="0" baseline="0" noProof="0">
                <a:ln>
                  <a:noFill/>
                </a:ln>
                <a:solidFill>
                  <a:srgbClr val="FFFFFF"/>
                </a:solidFill>
                <a:effectLst/>
                <a:uLnTx/>
                <a:uFillTx/>
                <a:latin typeface="GE Inspira Sans" panose="020B0503060000000003" pitchFamily="34" charset="77"/>
                <a:ea typeface="+mn-ea"/>
                <a:cs typeface="+mn-cs"/>
              </a:rPr>
              <a:t>94%</a:t>
            </a:r>
            <a:endParaRPr kumimoji="0" lang="en-US" sz="6000" b="1" i="0" u="none" strike="noStrike" kern="1200" cap="none" spc="0" normalizeH="0" baseline="0" noProof="0" dirty="0">
              <a:ln>
                <a:noFill/>
              </a:ln>
              <a:solidFill>
                <a:srgbClr val="FFFFFF"/>
              </a:solidFill>
              <a:effectLst/>
              <a:uLnTx/>
              <a:uFillTx/>
              <a:latin typeface="GE Inspira Sans" panose="020B0503060000000003" pitchFamily="34" charset="77"/>
              <a:ea typeface="+mn-ea"/>
              <a:cs typeface="+mn-cs"/>
            </a:endParaRPr>
          </a:p>
        </p:txBody>
      </p:sp>
      <p:sp>
        <p:nvSpPr>
          <p:cNvPr id="44" name="Rectangle 43">
            <a:extLst>
              <a:ext uri="{FF2B5EF4-FFF2-40B4-BE49-F238E27FC236}">
                <a16:creationId xmlns:a16="http://schemas.microsoft.com/office/drawing/2014/main" id="{1BE3936F-5E2F-46E4-89C3-F8607844D924}"/>
              </a:ext>
            </a:extLst>
          </p:cNvPr>
          <p:cNvSpPr/>
          <p:nvPr/>
        </p:nvSpPr>
        <p:spPr>
          <a:xfrm>
            <a:off x="7844757" y="1621975"/>
            <a:ext cx="405880" cy="307777"/>
          </a:xfrm>
          <a:prstGeom prst="rect">
            <a:avLst/>
          </a:prstGeom>
        </p:spPr>
        <p:txBody>
          <a:bodyPr wrap="non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a:ln>
                  <a:noFill/>
                </a:ln>
                <a:solidFill>
                  <a:srgbClr val="FFFFFF"/>
                </a:solidFill>
                <a:effectLst/>
                <a:uLnTx/>
                <a:uFillTx/>
                <a:latin typeface="GE Inspira Sans" panose="020B0503060000000003" pitchFamily="34" charset="77"/>
                <a:ea typeface="+mn-ea"/>
                <a:cs typeface="+mn-cs"/>
              </a:rPr>
              <a:t>***</a:t>
            </a:r>
            <a:endParaRPr kumimoji="0" lang="en-US" sz="1800" b="0" i="0" u="none" strike="noStrike" kern="1200" cap="none" spc="0" normalizeH="0" baseline="0" noProof="0">
              <a:ln>
                <a:noFill/>
              </a:ln>
              <a:solidFill>
                <a:srgbClr val="0C2340"/>
              </a:solidFill>
              <a:effectLst/>
              <a:uLnTx/>
              <a:uFillTx/>
              <a:latin typeface="GE Inspira Sans"/>
              <a:ea typeface="+mn-ea"/>
              <a:cs typeface="+mn-cs"/>
            </a:endParaRPr>
          </a:p>
        </p:txBody>
      </p:sp>
      <p:sp>
        <p:nvSpPr>
          <p:cNvPr id="46" name="Rectangle 45">
            <a:extLst>
              <a:ext uri="{FF2B5EF4-FFF2-40B4-BE49-F238E27FC236}">
                <a16:creationId xmlns:a16="http://schemas.microsoft.com/office/drawing/2014/main" id="{10A4CF44-746C-47A4-A242-491A9526EC6A}"/>
              </a:ext>
            </a:extLst>
          </p:cNvPr>
          <p:cNvSpPr/>
          <p:nvPr/>
        </p:nvSpPr>
        <p:spPr>
          <a:xfrm>
            <a:off x="4977383" y="3438497"/>
            <a:ext cx="479618" cy="307777"/>
          </a:xfrm>
          <a:prstGeom prst="rect">
            <a:avLst/>
          </a:prstGeom>
        </p:spPr>
        <p:txBody>
          <a:bodyPr wrap="non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a:ln>
                  <a:noFill/>
                </a:ln>
                <a:solidFill>
                  <a:srgbClr val="FFFFFF"/>
                </a:solidFill>
                <a:effectLst/>
                <a:uLnTx/>
                <a:uFillTx/>
                <a:latin typeface="GE Inspira Sans" panose="020B0503060000000003" pitchFamily="34" charset="77"/>
                <a:ea typeface="+mn-ea"/>
                <a:cs typeface="+mn-cs"/>
              </a:rPr>
              <a:t>****</a:t>
            </a:r>
            <a:endParaRPr kumimoji="0" lang="en-US" sz="1800" b="0" i="0" u="none" strike="noStrike" kern="1200" cap="none" spc="0" normalizeH="0" baseline="0" noProof="0">
              <a:ln>
                <a:noFill/>
              </a:ln>
              <a:solidFill>
                <a:srgbClr val="0C2340"/>
              </a:solidFill>
              <a:effectLst/>
              <a:uLnTx/>
              <a:uFillTx/>
              <a:latin typeface="GE Inspira Sans"/>
              <a:ea typeface="+mn-ea"/>
              <a:cs typeface="+mn-cs"/>
            </a:endParaRPr>
          </a:p>
        </p:txBody>
      </p:sp>
      <p:sp>
        <p:nvSpPr>
          <p:cNvPr id="23" name="Text Placeholder 15">
            <a:extLst>
              <a:ext uri="{FF2B5EF4-FFF2-40B4-BE49-F238E27FC236}">
                <a16:creationId xmlns:a16="http://schemas.microsoft.com/office/drawing/2014/main" id="{28238887-999D-4DFF-9C64-A50FF905141A}"/>
              </a:ext>
            </a:extLst>
          </p:cNvPr>
          <p:cNvSpPr txBox="1">
            <a:spLocks/>
          </p:cNvSpPr>
          <p:nvPr/>
        </p:nvSpPr>
        <p:spPr>
          <a:xfrm>
            <a:off x="6439753" y="4345696"/>
            <a:ext cx="2151902" cy="904000"/>
          </a:xfrm>
          <a:prstGeom prst="rect">
            <a:avLst/>
          </a:prstGeom>
        </p:spPr>
        <p:txBody>
          <a:bodyPr lIns="0" tIns="0"/>
          <a:lstStyle>
            <a:lvl1pPr marL="0" indent="0" algn="l" defTabSz="914400" rtl="0" eaLnBrk="1" latinLnBrk="0" hangingPunct="1">
              <a:lnSpc>
                <a:spcPct val="100000"/>
              </a:lnSpc>
              <a:spcBef>
                <a:spcPts val="600"/>
              </a:spcBef>
              <a:spcAft>
                <a:spcPts val="0"/>
              </a:spcAft>
              <a:buSzPct val="100000"/>
              <a:buFontTx/>
              <a:buNone/>
              <a:defRPr sz="2000" kern="1200">
                <a:solidFill>
                  <a:schemeClr val="tx1"/>
                </a:solidFill>
                <a:latin typeface="GE Inspira Sans" panose="020B0503060000000003" pitchFamily="34" charset="77"/>
                <a:ea typeface="+mn-ea"/>
                <a:cs typeface="+mn-cs"/>
              </a:defRPr>
            </a:lvl1pPr>
            <a:lvl2pPr marL="190500" indent="-149225" algn="l" defTabSz="914400" rtl="0" eaLnBrk="1" latinLnBrk="0" hangingPunct="1">
              <a:lnSpc>
                <a:spcPct val="100000"/>
              </a:lnSpc>
              <a:spcBef>
                <a:spcPts val="600"/>
              </a:spcBef>
              <a:spcAft>
                <a:spcPts val="0"/>
              </a:spcAft>
              <a:buClr>
                <a:schemeClr val="bg2"/>
              </a:buClr>
              <a:buSzPct val="100000"/>
              <a:buFont typeface="GE Inspira Sans" panose="020B0604020202020204" pitchFamily="34" charset="0"/>
              <a:buChar char="•"/>
              <a:tabLst/>
              <a:defRPr sz="1800" kern="1200">
                <a:solidFill>
                  <a:schemeClr val="tx1"/>
                </a:solidFill>
                <a:latin typeface="GE Inspira Sans" panose="020B0503060000000003" pitchFamily="34" charset="77"/>
                <a:ea typeface="+mn-ea"/>
                <a:cs typeface="+mn-cs"/>
              </a:defRPr>
            </a:lvl2pPr>
            <a:lvl3pPr marL="404813" indent="-163513" algn="l" defTabSz="914400" rtl="0" eaLnBrk="1" latinLnBrk="0" hangingPunct="1">
              <a:lnSpc>
                <a:spcPct val="100000"/>
              </a:lnSpc>
              <a:spcBef>
                <a:spcPts val="400"/>
              </a:spcBef>
              <a:spcAft>
                <a:spcPts val="0"/>
              </a:spcAft>
              <a:buClr>
                <a:schemeClr val="bg2"/>
              </a:buClr>
              <a:buSzPct val="46000"/>
              <a:buFont typeface="Wingdings 2" panose="05020102010507070707" pitchFamily="18" charset="2"/>
              <a:buChar char=""/>
              <a:tabLst/>
              <a:defRPr sz="1600" kern="1200">
                <a:solidFill>
                  <a:schemeClr val="tx1"/>
                </a:solidFill>
                <a:latin typeface="GE Inspira Sans" panose="020B0503060000000003" pitchFamily="34" charset="77"/>
                <a:ea typeface="+mn-ea"/>
                <a:cs typeface="+mn-cs"/>
              </a:defRPr>
            </a:lvl3pPr>
            <a:lvl4pPr marL="617538" indent="-155575" algn="l" defTabSz="914400" rtl="0" eaLnBrk="1" latinLnBrk="0" hangingPunct="1">
              <a:lnSpc>
                <a:spcPct val="100000"/>
              </a:lnSpc>
              <a:spcBef>
                <a:spcPts val="300"/>
              </a:spcBef>
              <a:spcAft>
                <a:spcPts val="0"/>
              </a:spcAft>
              <a:buSzPct val="100000"/>
              <a:buFont typeface="GE Inspira Sans" panose="020B0604020202020204" pitchFamily="34" charset="0"/>
              <a:buChar char="•"/>
              <a:tabLst/>
              <a:defRPr sz="1400" b="0" kern="1200">
                <a:solidFill>
                  <a:schemeClr val="tx1"/>
                </a:solidFill>
                <a:latin typeface="GE Inspira Sans" panose="020B0503060000000003" pitchFamily="34" charset="77"/>
                <a:ea typeface="+mn-ea"/>
                <a:cs typeface="+mn-cs"/>
              </a:defRPr>
            </a:lvl4pPr>
            <a:lvl5pPr marL="812800" indent="-146050" algn="l" defTabSz="914400" rtl="0" eaLnBrk="1" latinLnBrk="0" hangingPunct="1">
              <a:lnSpc>
                <a:spcPct val="100000"/>
              </a:lnSpc>
              <a:spcBef>
                <a:spcPts val="200"/>
              </a:spcBef>
              <a:spcAft>
                <a:spcPts val="0"/>
              </a:spcAft>
              <a:buSzPct val="46000"/>
              <a:buFont typeface="Wingdings 2" panose="05020102010507070707" pitchFamily="18" charset="2"/>
              <a:buChar char=""/>
              <a:tabLst/>
              <a:defRPr sz="1200" kern="1200">
                <a:solidFill>
                  <a:schemeClr val="tx1"/>
                </a:solidFill>
                <a:latin typeface="GE Inspira Sans" panose="020B0503060000000003" pitchFamily="34" charset="77"/>
                <a:ea typeface="+mn-ea"/>
                <a:cs typeface="+mn-cs"/>
              </a:defRPr>
            </a:lvl5pPr>
            <a:lvl6pPr marL="533400" indent="-177800" algn="l" defTabSz="914400" rtl="0" eaLnBrk="1" latinLnBrk="0" hangingPunct="1">
              <a:lnSpc>
                <a:spcPct val="90000"/>
              </a:lnSpc>
              <a:spcBef>
                <a:spcPts val="500"/>
              </a:spcBef>
              <a:buFont typeface="GE Inspira Sans"/>
              <a:buChar char="–"/>
              <a:tabLst/>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GE Inspira Sans"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GE Inspira Sans"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GE Inspira Sans"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600"/>
              </a:spcBef>
              <a:spcAft>
                <a:spcPts val="0"/>
              </a:spcAft>
              <a:buClrTx/>
              <a:buSzPct val="100000"/>
              <a:buFontTx/>
              <a:buNone/>
              <a:tabLst/>
              <a:defRPr/>
            </a:pPr>
            <a:r>
              <a:rPr kumimoji="0" lang="en-US" sz="1600" b="0" i="0" u="none" strike="noStrike" kern="1200" cap="none" spc="0" normalizeH="0" baseline="0" noProof="0">
                <a:ln>
                  <a:noFill/>
                </a:ln>
                <a:solidFill>
                  <a:srgbClr val="FFFFFF"/>
                </a:solidFill>
                <a:effectLst/>
                <a:uLnTx/>
                <a:uFillTx/>
                <a:latin typeface="GE Inspira Sans" panose="020B0503060000000003" pitchFamily="34" charset="77"/>
                <a:ea typeface="+mn-ea"/>
                <a:cs typeface="+mn-cs"/>
              </a:rPr>
              <a:t>Time saving for entire exam time compared with legacy GE scanner</a:t>
            </a:r>
            <a:endParaRPr kumimoji="0" lang="en-US" sz="1600" b="0" i="0" u="none" strike="noStrike" kern="1200" cap="none" spc="0" normalizeH="0" baseline="0" noProof="0" dirty="0">
              <a:ln>
                <a:noFill/>
              </a:ln>
              <a:solidFill>
                <a:srgbClr val="FFFFFF"/>
              </a:solidFill>
              <a:effectLst/>
              <a:uLnTx/>
              <a:uFillTx/>
              <a:latin typeface="GE Inspira Sans" panose="020B0503060000000003" pitchFamily="34" charset="77"/>
              <a:ea typeface="+mn-ea"/>
              <a:cs typeface="+mn-cs"/>
            </a:endParaRPr>
          </a:p>
        </p:txBody>
      </p:sp>
      <p:sp>
        <p:nvSpPr>
          <p:cNvPr id="24" name="Text Placeholder 18">
            <a:extLst>
              <a:ext uri="{FF2B5EF4-FFF2-40B4-BE49-F238E27FC236}">
                <a16:creationId xmlns:a16="http://schemas.microsoft.com/office/drawing/2014/main" id="{20F9BD56-27BA-40F6-8978-EAD9F1DA77CD}"/>
              </a:ext>
            </a:extLst>
          </p:cNvPr>
          <p:cNvSpPr txBox="1">
            <a:spLocks/>
          </p:cNvSpPr>
          <p:nvPr/>
        </p:nvSpPr>
        <p:spPr>
          <a:xfrm>
            <a:off x="6444814" y="3433174"/>
            <a:ext cx="2146841" cy="908100"/>
          </a:xfrm>
          <a:prstGeom prst="rect">
            <a:avLst/>
          </a:prstGeom>
        </p:spPr>
        <p:txBody>
          <a:bodyPr lIns="0" tIns="0"/>
          <a:lstStyle>
            <a:lvl1pPr marL="0" indent="0" algn="l" defTabSz="914400" rtl="0" eaLnBrk="1" latinLnBrk="0" hangingPunct="1">
              <a:lnSpc>
                <a:spcPct val="100000"/>
              </a:lnSpc>
              <a:spcBef>
                <a:spcPts val="600"/>
              </a:spcBef>
              <a:spcAft>
                <a:spcPts val="0"/>
              </a:spcAft>
              <a:buSzPct val="100000"/>
              <a:buFontTx/>
              <a:buNone/>
              <a:defRPr sz="2000" kern="1200">
                <a:solidFill>
                  <a:schemeClr val="tx1"/>
                </a:solidFill>
                <a:latin typeface="GE Inspira Sans" panose="020B0503060000000003" pitchFamily="34" charset="77"/>
                <a:ea typeface="+mn-ea"/>
                <a:cs typeface="+mn-cs"/>
              </a:defRPr>
            </a:lvl1pPr>
            <a:lvl2pPr marL="190500" indent="-149225" algn="l" defTabSz="914400" rtl="0" eaLnBrk="1" latinLnBrk="0" hangingPunct="1">
              <a:lnSpc>
                <a:spcPct val="100000"/>
              </a:lnSpc>
              <a:spcBef>
                <a:spcPts val="600"/>
              </a:spcBef>
              <a:spcAft>
                <a:spcPts val="0"/>
              </a:spcAft>
              <a:buClr>
                <a:schemeClr val="bg2"/>
              </a:buClr>
              <a:buSzPct val="100000"/>
              <a:buFont typeface="GE Inspira Sans" panose="020B0604020202020204" pitchFamily="34" charset="0"/>
              <a:buChar char="•"/>
              <a:tabLst/>
              <a:defRPr sz="1800" kern="1200">
                <a:solidFill>
                  <a:schemeClr val="tx1"/>
                </a:solidFill>
                <a:latin typeface="GE Inspira Sans" panose="020B0503060000000003" pitchFamily="34" charset="77"/>
                <a:ea typeface="+mn-ea"/>
                <a:cs typeface="+mn-cs"/>
              </a:defRPr>
            </a:lvl2pPr>
            <a:lvl3pPr marL="404813" indent="-163513" algn="l" defTabSz="914400" rtl="0" eaLnBrk="1" latinLnBrk="0" hangingPunct="1">
              <a:lnSpc>
                <a:spcPct val="100000"/>
              </a:lnSpc>
              <a:spcBef>
                <a:spcPts val="400"/>
              </a:spcBef>
              <a:spcAft>
                <a:spcPts val="0"/>
              </a:spcAft>
              <a:buClr>
                <a:schemeClr val="bg2"/>
              </a:buClr>
              <a:buSzPct val="46000"/>
              <a:buFont typeface="Wingdings 2" panose="05020102010507070707" pitchFamily="18" charset="2"/>
              <a:buChar char=""/>
              <a:tabLst/>
              <a:defRPr sz="1600" kern="1200">
                <a:solidFill>
                  <a:schemeClr val="tx1"/>
                </a:solidFill>
                <a:latin typeface="GE Inspira Sans" panose="020B0503060000000003" pitchFamily="34" charset="77"/>
                <a:ea typeface="+mn-ea"/>
                <a:cs typeface="+mn-cs"/>
              </a:defRPr>
            </a:lvl3pPr>
            <a:lvl4pPr marL="617538" indent="-155575" algn="l" defTabSz="914400" rtl="0" eaLnBrk="1" latinLnBrk="0" hangingPunct="1">
              <a:lnSpc>
                <a:spcPct val="100000"/>
              </a:lnSpc>
              <a:spcBef>
                <a:spcPts val="300"/>
              </a:spcBef>
              <a:spcAft>
                <a:spcPts val="0"/>
              </a:spcAft>
              <a:buSzPct val="100000"/>
              <a:buFont typeface="GE Inspira Sans" panose="020B0604020202020204" pitchFamily="34" charset="0"/>
              <a:buChar char="•"/>
              <a:tabLst/>
              <a:defRPr sz="1400" b="0" kern="1200">
                <a:solidFill>
                  <a:schemeClr val="tx1"/>
                </a:solidFill>
                <a:latin typeface="GE Inspira Sans" panose="020B0503060000000003" pitchFamily="34" charset="77"/>
                <a:ea typeface="+mn-ea"/>
                <a:cs typeface="+mn-cs"/>
              </a:defRPr>
            </a:lvl4pPr>
            <a:lvl5pPr marL="812800" indent="-146050" algn="l" defTabSz="914400" rtl="0" eaLnBrk="1" latinLnBrk="0" hangingPunct="1">
              <a:lnSpc>
                <a:spcPct val="100000"/>
              </a:lnSpc>
              <a:spcBef>
                <a:spcPts val="200"/>
              </a:spcBef>
              <a:spcAft>
                <a:spcPts val="0"/>
              </a:spcAft>
              <a:buSzPct val="46000"/>
              <a:buFont typeface="Wingdings 2" panose="05020102010507070707" pitchFamily="18" charset="2"/>
              <a:buChar char=""/>
              <a:tabLst/>
              <a:defRPr sz="1200" kern="1200">
                <a:solidFill>
                  <a:schemeClr val="tx1"/>
                </a:solidFill>
                <a:latin typeface="GE Inspira Sans" panose="020B0503060000000003" pitchFamily="34" charset="77"/>
                <a:ea typeface="+mn-ea"/>
                <a:cs typeface="+mn-cs"/>
              </a:defRPr>
            </a:lvl5pPr>
            <a:lvl6pPr marL="533400" indent="-177800" algn="l" defTabSz="914400" rtl="0" eaLnBrk="1" latinLnBrk="0" hangingPunct="1">
              <a:lnSpc>
                <a:spcPct val="90000"/>
              </a:lnSpc>
              <a:spcBef>
                <a:spcPts val="500"/>
              </a:spcBef>
              <a:buFont typeface="GE Inspira Sans"/>
              <a:buChar char="–"/>
              <a:tabLst/>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GE Inspira Sans"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GE Inspira Sans"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GE Inspira Sans"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600"/>
              </a:spcBef>
              <a:spcAft>
                <a:spcPts val="0"/>
              </a:spcAft>
              <a:buClrTx/>
              <a:buSzPct val="100000"/>
              <a:buFontTx/>
              <a:buNone/>
              <a:tabLst/>
              <a:defRPr/>
            </a:pPr>
            <a:r>
              <a:rPr kumimoji="0" lang="en-US" sz="6000" b="1" i="0" u="none" strike="noStrike" kern="1200" cap="none" spc="0" normalizeH="0" baseline="0" noProof="0">
                <a:ln>
                  <a:noFill/>
                </a:ln>
                <a:solidFill>
                  <a:srgbClr val="FFFFFF"/>
                </a:solidFill>
                <a:effectLst/>
                <a:uLnTx/>
                <a:uFillTx/>
                <a:latin typeface="GE Inspira Sans" panose="020B0503060000000003" pitchFamily="34" charset="77"/>
                <a:ea typeface="+mn-ea"/>
                <a:cs typeface="+mn-cs"/>
              </a:rPr>
              <a:t>21%</a:t>
            </a:r>
            <a:endParaRPr kumimoji="0" lang="en-US" sz="6000" b="1" i="0" u="none" strike="noStrike" kern="1200" cap="none" spc="0" normalizeH="0" baseline="0" noProof="0" dirty="0">
              <a:ln>
                <a:noFill/>
              </a:ln>
              <a:solidFill>
                <a:srgbClr val="FFFFFF"/>
              </a:solidFill>
              <a:effectLst/>
              <a:uLnTx/>
              <a:uFillTx/>
              <a:latin typeface="GE Inspira Sans" panose="020B0503060000000003" pitchFamily="34" charset="77"/>
              <a:ea typeface="+mn-ea"/>
              <a:cs typeface="+mn-cs"/>
            </a:endParaRPr>
          </a:p>
        </p:txBody>
      </p:sp>
      <p:sp>
        <p:nvSpPr>
          <p:cNvPr id="25" name="Rectangle 24">
            <a:extLst>
              <a:ext uri="{FF2B5EF4-FFF2-40B4-BE49-F238E27FC236}">
                <a16:creationId xmlns:a16="http://schemas.microsoft.com/office/drawing/2014/main" id="{ED801738-3E71-4EAF-ADE4-12A4AB1B2DFC}"/>
              </a:ext>
            </a:extLst>
          </p:cNvPr>
          <p:cNvSpPr/>
          <p:nvPr/>
        </p:nvSpPr>
        <p:spPr>
          <a:xfrm>
            <a:off x="7780734" y="3463035"/>
            <a:ext cx="553357" cy="307777"/>
          </a:xfrm>
          <a:prstGeom prst="rect">
            <a:avLst/>
          </a:prstGeom>
        </p:spPr>
        <p:txBody>
          <a:bodyPr wrap="non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a:ln>
                  <a:noFill/>
                </a:ln>
                <a:solidFill>
                  <a:srgbClr val="FFFFFF"/>
                </a:solidFill>
                <a:effectLst/>
                <a:uLnTx/>
                <a:uFillTx/>
                <a:latin typeface="GE Inspira Sans" panose="020B0503060000000003" pitchFamily="34" charset="77"/>
                <a:ea typeface="+mn-ea"/>
                <a:cs typeface="+mn-cs"/>
              </a:rPr>
              <a:t>*****</a:t>
            </a:r>
            <a:endParaRPr kumimoji="0" lang="en-US" sz="1800" b="0" i="0" u="none" strike="noStrike" kern="1200" cap="none" spc="0" normalizeH="0" baseline="0" noProof="0">
              <a:ln>
                <a:noFill/>
              </a:ln>
              <a:solidFill>
                <a:srgbClr val="0C2340"/>
              </a:solidFill>
              <a:effectLst/>
              <a:uLnTx/>
              <a:uFillTx/>
              <a:latin typeface="GE Inspira Sans"/>
              <a:ea typeface="+mn-ea"/>
              <a:cs typeface="+mn-cs"/>
            </a:endParaRPr>
          </a:p>
        </p:txBody>
      </p:sp>
      <p:sp>
        <p:nvSpPr>
          <p:cNvPr id="28" name="Footer Placeholder 2">
            <a:extLst>
              <a:ext uri="{FF2B5EF4-FFF2-40B4-BE49-F238E27FC236}">
                <a16:creationId xmlns:a16="http://schemas.microsoft.com/office/drawing/2014/main" id="{38CCB5A4-FD71-4786-9E24-BB57BD3E5117}"/>
              </a:ext>
            </a:extLst>
          </p:cNvPr>
          <p:cNvSpPr txBox="1">
            <a:spLocks/>
          </p:cNvSpPr>
          <p:nvPr/>
        </p:nvSpPr>
        <p:spPr>
          <a:xfrm>
            <a:off x="517527" y="6375870"/>
            <a:ext cx="398332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179388" marR="0" lvl="0" indent="-179388" algn="l" defTabSz="914400" rtl="0" eaLnBrk="1" fontAlgn="auto" latinLnBrk="0" hangingPunct="1">
              <a:lnSpc>
                <a:spcPct val="100000"/>
              </a:lnSpc>
              <a:spcBef>
                <a:spcPts val="0"/>
              </a:spcBef>
              <a:spcAft>
                <a:spcPts val="0"/>
              </a:spcAft>
              <a:buClrTx/>
              <a:buSzTx/>
              <a:buFontTx/>
              <a:buNone/>
              <a:tabLst/>
              <a:defRPr/>
            </a:pPr>
            <a:r>
              <a:rPr kumimoji="0" lang="en-US" sz="850" b="1" i="0" u="none" strike="noStrike" kern="1200" cap="none" spc="150" normalizeH="0" baseline="0" noProof="0">
                <a:ln>
                  <a:noFill/>
                </a:ln>
                <a:solidFill>
                  <a:srgbClr val="FFFFFF"/>
                </a:solidFill>
                <a:effectLst/>
                <a:uLnTx/>
                <a:uFillTx/>
                <a:latin typeface="GE Inspira Sans" panose="020B0503060000000003" pitchFamily="34" charset="77"/>
                <a:ea typeface="+mn-ea"/>
                <a:cs typeface="+mn-cs"/>
              </a:rPr>
              <a:t>Revolution Ascend</a:t>
            </a:r>
            <a:endParaRPr kumimoji="0" lang="en-US" sz="850" b="1" i="0" u="none" strike="noStrike" kern="1200" cap="none" spc="150" normalizeH="0" baseline="0" noProof="0" dirty="0">
              <a:ln>
                <a:noFill/>
              </a:ln>
              <a:solidFill>
                <a:srgbClr val="FFFFFF"/>
              </a:solidFill>
              <a:effectLst/>
              <a:uLnTx/>
              <a:uFillTx/>
              <a:latin typeface="GE Inspira Sans" panose="020B0503060000000003" pitchFamily="34" charset="77"/>
              <a:ea typeface="+mn-ea"/>
              <a:cs typeface="+mn-cs"/>
            </a:endParaRPr>
          </a:p>
        </p:txBody>
      </p:sp>
      <p:sp>
        <p:nvSpPr>
          <p:cNvPr id="29" name="Rectangle 28">
            <a:extLst>
              <a:ext uri="{FF2B5EF4-FFF2-40B4-BE49-F238E27FC236}">
                <a16:creationId xmlns:a16="http://schemas.microsoft.com/office/drawing/2014/main" id="{A3E41960-457B-41AB-A679-27F8D6FE04D4}"/>
              </a:ext>
            </a:extLst>
          </p:cNvPr>
          <p:cNvSpPr/>
          <p:nvPr/>
        </p:nvSpPr>
        <p:spPr>
          <a:xfrm>
            <a:off x="-5727039" y="3777673"/>
            <a:ext cx="4765964" cy="2336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GE Inspira Sans"/>
              <a:ea typeface="+mn-ea"/>
              <a:cs typeface="+mn-cs"/>
            </a:endParaRPr>
          </a:p>
        </p:txBody>
      </p:sp>
      <p:sp>
        <p:nvSpPr>
          <p:cNvPr id="30" name="Rectangle 29">
            <a:extLst>
              <a:ext uri="{FF2B5EF4-FFF2-40B4-BE49-F238E27FC236}">
                <a16:creationId xmlns:a16="http://schemas.microsoft.com/office/drawing/2014/main" id="{B686B2C3-B773-407A-8A05-01252C152AD9}"/>
              </a:ext>
            </a:extLst>
          </p:cNvPr>
          <p:cNvSpPr/>
          <p:nvPr/>
        </p:nvSpPr>
        <p:spPr>
          <a:xfrm>
            <a:off x="-5348348" y="3844744"/>
            <a:ext cx="3842327" cy="461665"/>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srgbClr val="53C8E7"/>
                </a:solidFill>
                <a:effectLst/>
                <a:uLnTx/>
                <a:uFillTx/>
                <a:latin typeface="GE Inspira Sans" panose="020B0503060000000003" pitchFamily="34" charset="77"/>
                <a:ea typeface="+mn-ea"/>
                <a:cs typeface="+mn-cs"/>
              </a:rPr>
              <a:t>Benefits of Effortless Workflow features</a:t>
            </a:r>
            <a:r>
              <a:rPr kumimoji="0" lang="en-US" sz="1200" b="0" i="0" u="none" strike="noStrike" kern="1200" cap="none" spc="0" normalizeH="0" baseline="0" noProof="0" dirty="0">
                <a:ln>
                  <a:noFill/>
                </a:ln>
                <a:solidFill>
                  <a:srgbClr val="000000"/>
                </a:solidFill>
                <a:effectLst/>
                <a:uLnTx/>
                <a:uFillTx/>
                <a:latin typeface="GE Inspira Sans" panose="020B0503060000000003" pitchFamily="34" charset="77"/>
                <a:ea typeface="+mn-ea"/>
                <a:cs typeface="+mn-cs"/>
              </a:rPr>
              <a:t> </a:t>
            </a:r>
            <a:br>
              <a:rPr kumimoji="0" lang="en-US" sz="1200" b="0" i="0" u="none" strike="noStrike" kern="1200" cap="none" spc="0" normalizeH="0" baseline="0" noProof="0" dirty="0">
                <a:ln>
                  <a:noFill/>
                </a:ln>
                <a:solidFill>
                  <a:srgbClr val="000000"/>
                </a:solidFill>
                <a:effectLst/>
                <a:uLnTx/>
                <a:uFillTx/>
                <a:latin typeface="GE Inspira Sans" panose="020B0503060000000003" pitchFamily="34" charset="77"/>
                <a:ea typeface="+mn-ea"/>
                <a:cs typeface="+mn-cs"/>
              </a:rPr>
            </a:br>
            <a:r>
              <a:rPr kumimoji="0" lang="en-US" sz="1200" b="0" i="0" u="none" strike="noStrike" kern="1200" cap="none" spc="0" normalizeH="0" baseline="0" noProof="0" dirty="0">
                <a:ln>
                  <a:noFill/>
                </a:ln>
                <a:solidFill>
                  <a:srgbClr val="FFFFFF"/>
                </a:solidFill>
                <a:effectLst/>
                <a:uLnTx/>
                <a:uFillTx/>
                <a:latin typeface="GE Inspira Sans" panose="020B0503060000000003" pitchFamily="34" charset="77"/>
                <a:ea typeface="+mn-ea"/>
                <a:cs typeface="+mn-cs"/>
              </a:rPr>
              <a:t>as mentioned by the technologists…</a:t>
            </a:r>
          </a:p>
        </p:txBody>
      </p:sp>
      <p:pic>
        <p:nvPicPr>
          <p:cNvPr id="31" name="Picture 30">
            <a:extLst>
              <a:ext uri="{FF2B5EF4-FFF2-40B4-BE49-F238E27FC236}">
                <a16:creationId xmlns:a16="http://schemas.microsoft.com/office/drawing/2014/main" id="{DD1C49D3-DE7E-4339-9C1B-52DFA05F6A1D}"/>
              </a:ext>
            </a:extLst>
          </p:cNvPr>
          <p:cNvPicPr>
            <a:picLocks noChangeAspect="1"/>
          </p:cNvPicPr>
          <p:nvPr/>
        </p:nvPicPr>
        <p:blipFill rotWithShape="1">
          <a:blip r:embed="rId3">
            <a:alphaModFix amt="61000"/>
            <a:extLst>
              <a:ext uri="{28A0092B-C50C-407E-A947-70E740481C1C}">
                <a14:useLocalDpi xmlns:a14="http://schemas.microsoft.com/office/drawing/2010/main" val="0"/>
              </a:ext>
            </a:extLst>
          </a:blip>
          <a:srcRect l="2879" t="61145" r="90909" b="28350"/>
          <a:stretch/>
        </p:blipFill>
        <p:spPr>
          <a:xfrm>
            <a:off x="-5376057" y="4202545"/>
            <a:ext cx="757382" cy="720437"/>
          </a:xfrm>
          <a:prstGeom prst="rect">
            <a:avLst/>
          </a:prstGeom>
        </p:spPr>
      </p:pic>
      <p:pic>
        <p:nvPicPr>
          <p:cNvPr id="32" name="Picture 31">
            <a:extLst>
              <a:ext uri="{FF2B5EF4-FFF2-40B4-BE49-F238E27FC236}">
                <a16:creationId xmlns:a16="http://schemas.microsoft.com/office/drawing/2014/main" id="{14ED9194-E605-4D73-87C8-43D58A1AD787}"/>
              </a:ext>
            </a:extLst>
          </p:cNvPr>
          <p:cNvPicPr>
            <a:picLocks noChangeAspect="1"/>
          </p:cNvPicPr>
          <p:nvPr/>
        </p:nvPicPr>
        <p:blipFill rotWithShape="1">
          <a:blip r:embed="rId3">
            <a:alphaModFix amt="61000"/>
            <a:extLst>
              <a:ext uri="{28A0092B-C50C-407E-A947-70E740481C1C}">
                <a14:useLocalDpi xmlns:a14="http://schemas.microsoft.com/office/drawing/2010/main" val="0"/>
              </a:ext>
            </a:extLst>
          </a:blip>
          <a:srcRect l="20530" t="61683" r="74242" b="28890"/>
          <a:stretch/>
        </p:blipFill>
        <p:spPr>
          <a:xfrm>
            <a:off x="-3223984" y="4230255"/>
            <a:ext cx="637310" cy="646546"/>
          </a:xfrm>
          <a:prstGeom prst="rect">
            <a:avLst/>
          </a:prstGeom>
        </p:spPr>
      </p:pic>
      <p:sp>
        <p:nvSpPr>
          <p:cNvPr id="33" name="Rectangle 32">
            <a:extLst>
              <a:ext uri="{FF2B5EF4-FFF2-40B4-BE49-F238E27FC236}">
                <a16:creationId xmlns:a16="http://schemas.microsoft.com/office/drawing/2014/main" id="{3F46EF71-13E4-414B-A0B6-F502034DAD71}"/>
              </a:ext>
            </a:extLst>
          </p:cNvPr>
          <p:cNvSpPr/>
          <p:nvPr/>
        </p:nvSpPr>
        <p:spPr>
          <a:xfrm>
            <a:off x="-5062024" y="4371631"/>
            <a:ext cx="1921164" cy="1626086"/>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200"/>
              </a:spcAft>
              <a:buClrTx/>
              <a:buSzTx/>
              <a:buFontTx/>
              <a:buNone/>
              <a:tabLst/>
              <a:defRPr/>
            </a:pPr>
            <a:r>
              <a:rPr kumimoji="0" lang="en-US" sz="1000" b="1" i="0" u="none" strike="noStrike" kern="1200" cap="none" spc="0" normalizeH="0" baseline="0" noProof="0" dirty="0">
                <a:ln>
                  <a:noFill/>
                </a:ln>
                <a:solidFill>
                  <a:srgbClr val="FFFFFF"/>
                </a:solidFill>
                <a:effectLst/>
                <a:uLnTx/>
                <a:uFillTx/>
                <a:latin typeface="GE Inspira Sans" panose="020B0503060000000003" pitchFamily="34" charset="77"/>
                <a:ea typeface="+mn-ea"/>
                <a:cs typeface="+mn-cs"/>
              </a:rPr>
              <a:t>INTELLIGENT PROTOCOL </a:t>
            </a:r>
            <a:endParaRPr kumimoji="0" lang="en-US" sz="1000" b="0" i="0" u="none" strike="noStrike" kern="1200" cap="none" spc="0" normalizeH="0" baseline="0" noProof="0" dirty="0">
              <a:ln>
                <a:noFill/>
              </a:ln>
              <a:solidFill>
                <a:srgbClr val="FFFFFF"/>
              </a:solidFill>
              <a:effectLst/>
              <a:uLnTx/>
              <a:uFillTx/>
              <a:latin typeface="GE Inspira Sans" panose="020B0503060000000003" pitchFamily="34" charset="77"/>
              <a:ea typeface="+mn-ea"/>
              <a:cs typeface="+mn-cs"/>
            </a:endParaRPr>
          </a:p>
          <a:p>
            <a:pPr marL="0" marR="0" lvl="0" indent="0" algn="l" defTabSz="914400" rtl="0" eaLnBrk="1" fontAlgn="auto" latinLnBrk="0" hangingPunct="1">
              <a:lnSpc>
                <a:spcPct val="100000"/>
              </a:lnSpc>
              <a:spcBef>
                <a:spcPts val="0"/>
              </a:spcBef>
              <a:spcAft>
                <a:spcPts val="200"/>
              </a:spcAft>
              <a:buClrTx/>
              <a:buSzTx/>
              <a:buFontTx/>
              <a:buNone/>
              <a:tabLst/>
              <a:defRPr/>
            </a:pPr>
            <a:r>
              <a:rPr kumimoji="0" lang="en-US" sz="900" b="0" i="0" u="none" strike="noStrike" kern="1200" cap="none" spc="0" normalizeH="0" baseline="0" noProof="0" dirty="0">
                <a:ln>
                  <a:noFill/>
                </a:ln>
                <a:solidFill>
                  <a:srgbClr val="FFFFFF"/>
                </a:solidFill>
                <a:effectLst/>
                <a:uLnTx/>
                <a:uFillTx/>
                <a:latin typeface="GE Inspira Sans" panose="020B0503060000000003" pitchFamily="34" charset="77"/>
                <a:ea typeface="+mn-ea"/>
                <a:cs typeface="+mn-cs"/>
              </a:rPr>
              <a:t>• saving time in protocol selection </a:t>
            </a:r>
          </a:p>
          <a:p>
            <a:pPr marL="0" marR="0" lvl="0" indent="0" algn="l" defTabSz="914400" rtl="0" eaLnBrk="1" fontAlgn="auto" latinLnBrk="0" hangingPunct="1">
              <a:lnSpc>
                <a:spcPct val="100000"/>
              </a:lnSpc>
              <a:spcBef>
                <a:spcPts val="0"/>
              </a:spcBef>
              <a:spcAft>
                <a:spcPts val="600"/>
              </a:spcAft>
              <a:buClrTx/>
              <a:buSzTx/>
              <a:buFontTx/>
              <a:buNone/>
              <a:tabLst/>
              <a:defRPr/>
            </a:pPr>
            <a:r>
              <a:rPr kumimoji="0" lang="en-US" sz="900" b="0" i="0" u="none" strike="noStrike" kern="1200" cap="none" spc="0" normalizeH="0" baseline="0" noProof="0" dirty="0">
                <a:ln>
                  <a:noFill/>
                </a:ln>
                <a:solidFill>
                  <a:srgbClr val="FFFFFF"/>
                </a:solidFill>
                <a:effectLst/>
                <a:uLnTx/>
                <a:uFillTx/>
                <a:latin typeface="GE Inspira Sans" panose="020B0503060000000003" pitchFamily="34" charset="77"/>
                <a:ea typeface="+mn-ea"/>
                <a:cs typeface="+mn-cs"/>
              </a:rPr>
              <a:t>• standardization of protocols</a:t>
            </a:r>
          </a:p>
          <a:p>
            <a:pPr marL="0" marR="0" lvl="0" indent="0" algn="l" defTabSz="914400" rtl="0" eaLnBrk="1" fontAlgn="auto" latinLnBrk="0" hangingPunct="1">
              <a:lnSpc>
                <a:spcPct val="100000"/>
              </a:lnSpc>
              <a:spcBef>
                <a:spcPts val="0"/>
              </a:spcBef>
              <a:spcAft>
                <a:spcPts val="200"/>
              </a:spcAft>
              <a:buClrTx/>
              <a:buSzTx/>
              <a:buFontTx/>
              <a:buNone/>
              <a:tabLst/>
              <a:defRPr/>
            </a:pPr>
            <a:r>
              <a:rPr kumimoji="0" lang="en-US" sz="1000" b="1" i="0" u="none" strike="noStrike" kern="1200" cap="none" spc="0" normalizeH="0" baseline="0" noProof="0" dirty="0">
                <a:ln>
                  <a:noFill/>
                </a:ln>
                <a:solidFill>
                  <a:srgbClr val="FFFFFF"/>
                </a:solidFill>
                <a:effectLst/>
                <a:uLnTx/>
                <a:uFillTx/>
                <a:latin typeface="GE Inspira Sans" panose="020B0503060000000003" pitchFamily="34" charset="77"/>
                <a:ea typeface="+mn-ea"/>
                <a:cs typeface="+mn-cs"/>
              </a:rPr>
              <a:t>AUTO POSITIONING</a:t>
            </a:r>
            <a:endParaRPr kumimoji="0" lang="en-US" sz="1000" b="0" i="0" u="none" strike="noStrike" kern="1200" cap="none" spc="0" normalizeH="0" baseline="0" noProof="0" dirty="0">
              <a:ln>
                <a:noFill/>
              </a:ln>
              <a:solidFill>
                <a:srgbClr val="FFFFFF"/>
              </a:solidFill>
              <a:effectLst/>
              <a:uLnTx/>
              <a:uFillTx/>
              <a:latin typeface="GE Inspira Sans" panose="020B0503060000000003" pitchFamily="34" charset="77"/>
              <a:ea typeface="+mn-ea"/>
              <a:cs typeface="+mn-cs"/>
            </a:endParaRPr>
          </a:p>
          <a:p>
            <a:pPr marL="0" marR="0" lvl="0" indent="0" algn="l" defTabSz="914400" rtl="0" eaLnBrk="1" fontAlgn="auto" latinLnBrk="0" hangingPunct="1">
              <a:lnSpc>
                <a:spcPct val="100000"/>
              </a:lnSpc>
              <a:spcBef>
                <a:spcPts val="0"/>
              </a:spcBef>
              <a:spcAft>
                <a:spcPts val="200"/>
              </a:spcAft>
              <a:buClrTx/>
              <a:buSzTx/>
              <a:buFontTx/>
              <a:buNone/>
              <a:tabLst/>
              <a:defRPr/>
            </a:pPr>
            <a:r>
              <a:rPr kumimoji="0" lang="en-US" sz="900" b="0" i="0" u="none" strike="noStrike" kern="1200" cap="none" spc="0" normalizeH="0" baseline="0" noProof="0" dirty="0">
                <a:ln>
                  <a:noFill/>
                </a:ln>
                <a:solidFill>
                  <a:srgbClr val="FFFFFF"/>
                </a:solidFill>
                <a:effectLst/>
                <a:uLnTx/>
                <a:uFillTx/>
                <a:latin typeface="GE Inspira Sans" panose="020B0503060000000003" pitchFamily="34" charset="77"/>
                <a:ea typeface="+mn-ea"/>
                <a:cs typeface="+mn-cs"/>
              </a:rPr>
              <a:t>• saving time</a:t>
            </a:r>
          </a:p>
          <a:p>
            <a:pPr marL="0" marR="0" lvl="0" indent="0" algn="l" defTabSz="914400" rtl="0" eaLnBrk="1" fontAlgn="auto" latinLnBrk="0" hangingPunct="1">
              <a:lnSpc>
                <a:spcPct val="100000"/>
              </a:lnSpc>
              <a:spcBef>
                <a:spcPts val="0"/>
              </a:spcBef>
              <a:spcAft>
                <a:spcPts val="200"/>
              </a:spcAft>
              <a:buClrTx/>
              <a:buSzTx/>
              <a:buFontTx/>
              <a:buNone/>
              <a:tabLst/>
              <a:defRPr/>
            </a:pPr>
            <a:r>
              <a:rPr kumimoji="0" lang="en-US" sz="900" b="0" i="0" u="none" strike="noStrike" kern="1200" cap="none" spc="0" normalizeH="0" baseline="0" noProof="0" dirty="0">
                <a:ln>
                  <a:noFill/>
                </a:ln>
                <a:solidFill>
                  <a:srgbClr val="FFFFFF"/>
                </a:solidFill>
                <a:effectLst/>
                <a:uLnTx/>
                <a:uFillTx/>
                <a:latin typeface="GE Inspira Sans" panose="020B0503060000000003" pitchFamily="34" charset="77"/>
                <a:ea typeface="+mn-ea"/>
                <a:cs typeface="+mn-cs"/>
              </a:rPr>
              <a:t>• improving accuracy</a:t>
            </a:r>
          </a:p>
          <a:p>
            <a:pPr marL="0" marR="0" lvl="0" indent="0" algn="l" defTabSz="914400" rtl="0" eaLnBrk="1" fontAlgn="auto" latinLnBrk="0" hangingPunct="1">
              <a:lnSpc>
                <a:spcPct val="100000"/>
              </a:lnSpc>
              <a:spcBef>
                <a:spcPts val="0"/>
              </a:spcBef>
              <a:spcAft>
                <a:spcPts val="200"/>
              </a:spcAft>
              <a:buClrTx/>
              <a:buSzTx/>
              <a:buFontTx/>
              <a:buNone/>
              <a:tabLst/>
              <a:defRPr/>
            </a:pPr>
            <a:r>
              <a:rPr kumimoji="0" lang="en-US" sz="900" b="0" i="0" u="none" strike="noStrike" kern="1200" cap="none" spc="0" normalizeH="0" baseline="0" noProof="0" dirty="0">
                <a:ln>
                  <a:noFill/>
                </a:ln>
                <a:solidFill>
                  <a:srgbClr val="FFFFFF"/>
                </a:solidFill>
                <a:effectLst/>
                <a:uLnTx/>
                <a:uFillTx/>
                <a:latin typeface="GE Inspira Sans" panose="020B0503060000000003" pitchFamily="34" charset="77"/>
                <a:ea typeface="+mn-ea"/>
                <a:cs typeface="+mn-cs"/>
              </a:rPr>
              <a:t>• providing comfort for staff</a:t>
            </a:r>
          </a:p>
          <a:p>
            <a:pPr marL="0" marR="0" lvl="0" indent="0" algn="l" defTabSz="914400" rtl="0" eaLnBrk="1" fontAlgn="auto" latinLnBrk="0" hangingPunct="1">
              <a:lnSpc>
                <a:spcPct val="100000"/>
              </a:lnSpc>
              <a:spcBef>
                <a:spcPts val="0"/>
              </a:spcBef>
              <a:spcAft>
                <a:spcPts val="200"/>
              </a:spcAft>
              <a:buClrTx/>
              <a:buSzTx/>
              <a:buFontTx/>
              <a:buNone/>
              <a:tabLst/>
              <a:defRPr/>
            </a:pPr>
            <a:r>
              <a:rPr kumimoji="0" lang="en-US" sz="900" b="0" i="0" u="none" strike="noStrike" kern="1200" cap="none" spc="0" normalizeH="0" baseline="0" noProof="0" dirty="0">
                <a:ln>
                  <a:noFill/>
                </a:ln>
                <a:solidFill>
                  <a:srgbClr val="FFFFFF"/>
                </a:solidFill>
                <a:effectLst/>
                <a:uLnTx/>
                <a:uFillTx/>
                <a:latin typeface="GE Inspira Sans" panose="020B0503060000000003" pitchFamily="34" charset="77"/>
                <a:ea typeface="+mn-ea"/>
                <a:cs typeface="+mn-cs"/>
              </a:rPr>
              <a:t>• reducing patient dose</a:t>
            </a:r>
          </a:p>
          <a:p>
            <a:pPr marL="0" marR="0" lvl="0" indent="0" algn="l" defTabSz="914400" rtl="0" eaLnBrk="1" fontAlgn="auto" latinLnBrk="0" hangingPunct="1">
              <a:lnSpc>
                <a:spcPct val="100000"/>
              </a:lnSpc>
              <a:spcBef>
                <a:spcPts val="0"/>
              </a:spcBef>
              <a:spcAft>
                <a:spcPts val="100"/>
              </a:spcAft>
              <a:buClrTx/>
              <a:buSzTx/>
              <a:buFontTx/>
              <a:buNone/>
              <a:tabLst/>
              <a:defRPr/>
            </a:pPr>
            <a:r>
              <a:rPr kumimoji="0" lang="en-US" sz="900" b="0" i="0" u="none" strike="noStrike" kern="1200" cap="none" spc="0" normalizeH="0" baseline="0" noProof="0" dirty="0">
                <a:ln>
                  <a:noFill/>
                </a:ln>
                <a:solidFill>
                  <a:srgbClr val="FFFFFF"/>
                </a:solidFill>
                <a:effectLst/>
                <a:uLnTx/>
                <a:uFillTx/>
                <a:latin typeface="GE Inspira Sans" panose="020B0503060000000003" pitchFamily="34" charset="77"/>
                <a:ea typeface="+mn-ea"/>
                <a:cs typeface="+mn-cs"/>
              </a:rPr>
              <a:t>• reducing error in patient selection </a:t>
            </a:r>
          </a:p>
        </p:txBody>
      </p:sp>
      <p:sp>
        <p:nvSpPr>
          <p:cNvPr id="34" name="Rectangle 33">
            <a:extLst>
              <a:ext uri="{FF2B5EF4-FFF2-40B4-BE49-F238E27FC236}">
                <a16:creationId xmlns:a16="http://schemas.microsoft.com/office/drawing/2014/main" id="{30D5EF06-EDF8-4D75-A57A-36E291824933}"/>
              </a:ext>
            </a:extLst>
          </p:cNvPr>
          <p:cNvSpPr/>
          <p:nvPr/>
        </p:nvSpPr>
        <p:spPr>
          <a:xfrm>
            <a:off x="-2919184" y="4362348"/>
            <a:ext cx="2041236" cy="1436291"/>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200"/>
              </a:spcAft>
              <a:buClrTx/>
              <a:buSzTx/>
              <a:buFontTx/>
              <a:buNone/>
              <a:tabLst/>
              <a:defRPr/>
            </a:pPr>
            <a:r>
              <a:rPr kumimoji="0" lang="en-US" sz="1000" b="1" i="0" u="none" strike="noStrike" kern="1200" cap="none" spc="0" normalizeH="0" baseline="0" noProof="0" dirty="0">
                <a:ln>
                  <a:noFill/>
                </a:ln>
                <a:solidFill>
                  <a:srgbClr val="FFFFFF"/>
                </a:solidFill>
                <a:effectLst/>
                <a:uLnTx/>
                <a:uFillTx/>
                <a:latin typeface="GE Inspira Sans" panose="020B0503060000000003" pitchFamily="34" charset="77"/>
                <a:ea typeface="+mn-ea"/>
                <a:cs typeface="+mn-cs"/>
              </a:rPr>
              <a:t>SMART PLAN </a:t>
            </a:r>
            <a:endParaRPr kumimoji="0" lang="en-US" sz="1000" b="0" i="0" u="none" strike="noStrike" kern="1200" cap="none" spc="0" normalizeH="0" baseline="0" noProof="0" dirty="0">
              <a:ln>
                <a:noFill/>
              </a:ln>
              <a:solidFill>
                <a:srgbClr val="FFFFFF"/>
              </a:solidFill>
              <a:effectLst/>
              <a:uLnTx/>
              <a:uFillTx/>
              <a:latin typeface="GE Inspira Sans" panose="020B0503060000000003" pitchFamily="34" charset="77"/>
              <a:ea typeface="+mn-ea"/>
              <a:cs typeface="+mn-cs"/>
            </a:endParaRPr>
          </a:p>
          <a:p>
            <a:pPr marL="63500" marR="0" lvl="0" indent="-635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kumimoji="0" lang="en-US" sz="900" b="0" i="0" u="none" strike="noStrike" kern="1200" cap="none" spc="0" normalizeH="0" baseline="0" noProof="0" dirty="0">
                <a:ln>
                  <a:noFill/>
                </a:ln>
                <a:solidFill>
                  <a:srgbClr val="FFFFFF"/>
                </a:solidFill>
                <a:effectLst/>
                <a:uLnTx/>
                <a:uFillTx/>
                <a:latin typeface="GE Inspira Sans" panose="020B0503060000000003" pitchFamily="34" charset="77"/>
                <a:ea typeface="+mn-ea"/>
                <a:cs typeface="+mn-cs"/>
              </a:rPr>
              <a:t>faster scout planning</a:t>
            </a:r>
          </a:p>
          <a:p>
            <a:pPr marL="63500" marR="0" lvl="0" indent="-6350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kumimoji="0" lang="en-US" sz="900" b="0" i="0" u="none" strike="noStrike" kern="1200" cap="none" spc="0" normalizeH="0" baseline="0" noProof="0" dirty="0">
                <a:ln>
                  <a:noFill/>
                </a:ln>
                <a:solidFill>
                  <a:srgbClr val="FFFFFF"/>
                </a:solidFill>
                <a:effectLst/>
                <a:uLnTx/>
                <a:uFillTx/>
                <a:latin typeface="GE Inspira Sans" panose="020B0503060000000003" pitchFamily="34" charset="77"/>
                <a:ea typeface="+mn-ea"/>
                <a:cs typeface="+mn-cs"/>
              </a:rPr>
              <a:t>fewer scans without any edge cut </a:t>
            </a:r>
            <a:br>
              <a:rPr kumimoji="0" lang="en-US" sz="900" b="0" i="0" u="none" strike="noStrike" kern="1200" cap="none" spc="0" normalizeH="0" baseline="0" noProof="0" dirty="0">
                <a:ln>
                  <a:noFill/>
                </a:ln>
                <a:solidFill>
                  <a:srgbClr val="FFFFFF"/>
                </a:solidFill>
                <a:effectLst/>
                <a:uLnTx/>
                <a:uFillTx/>
                <a:latin typeface="GE Inspira Sans" panose="020B0503060000000003" pitchFamily="34" charset="77"/>
                <a:ea typeface="+mn-ea"/>
                <a:cs typeface="+mn-cs"/>
              </a:rPr>
            </a:br>
            <a:r>
              <a:rPr kumimoji="0" lang="en-US" sz="900" b="0" i="0" u="none" strike="noStrike" kern="1200" cap="none" spc="0" normalizeH="0" baseline="0" noProof="0" dirty="0">
                <a:ln>
                  <a:noFill/>
                </a:ln>
                <a:solidFill>
                  <a:srgbClr val="FFFFFF"/>
                </a:solidFill>
                <a:effectLst/>
                <a:uLnTx/>
                <a:uFillTx/>
                <a:latin typeface="GE Inspira Sans" panose="020B0503060000000003" pitchFamily="34" charset="77"/>
                <a:ea typeface="+mn-ea"/>
                <a:cs typeface="+mn-cs"/>
              </a:rPr>
              <a:t>or anatomical part too small</a:t>
            </a:r>
          </a:p>
          <a:p>
            <a:pPr marL="0" marR="0" lvl="0" indent="0" algn="l" defTabSz="914400" rtl="0" eaLnBrk="1" fontAlgn="auto" latinLnBrk="0" hangingPunct="1">
              <a:lnSpc>
                <a:spcPct val="100000"/>
              </a:lnSpc>
              <a:spcBef>
                <a:spcPts val="0"/>
              </a:spcBef>
              <a:spcAft>
                <a:spcPts val="200"/>
              </a:spcAft>
              <a:buClrTx/>
              <a:buSzTx/>
              <a:buFontTx/>
              <a:buNone/>
              <a:tabLst/>
              <a:defRPr/>
            </a:pPr>
            <a:r>
              <a:rPr kumimoji="0" lang="en-US" sz="1000" b="1" i="0" u="none" strike="noStrike" kern="1200" cap="none" spc="0" normalizeH="0" baseline="0" noProof="0" dirty="0">
                <a:ln>
                  <a:noFill/>
                </a:ln>
                <a:solidFill>
                  <a:srgbClr val="FFFFFF"/>
                </a:solidFill>
                <a:effectLst/>
                <a:uLnTx/>
                <a:uFillTx/>
                <a:latin typeface="GE Inspira Sans" panose="020B0503060000000003" pitchFamily="34" charset="77"/>
                <a:ea typeface="+mn-ea"/>
                <a:cs typeface="+mn-cs"/>
              </a:rPr>
              <a:t>AUTO PRESCRIPTION </a:t>
            </a:r>
          </a:p>
          <a:p>
            <a:pPr marL="63500" marR="0" lvl="0" indent="-635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kumimoji="0" lang="en-US" sz="900" b="0" i="0" u="none" strike="noStrike" kern="1200" cap="none" spc="0" normalizeH="0" baseline="0" noProof="0" dirty="0">
                <a:ln>
                  <a:noFill/>
                </a:ln>
                <a:solidFill>
                  <a:srgbClr val="FFFFFF"/>
                </a:solidFill>
                <a:effectLst/>
                <a:uLnTx/>
                <a:uFillTx/>
                <a:latin typeface="GE Inspira Sans" panose="020B0503060000000003" pitchFamily="34" charset="77"/>
                <a:ea typeface="+mn-ea"/>
                <a:cs typeface="+mn-cs"/>
              </a:rPr>
              <a:t>patient dose savings</a:t>
            </a:r>
          </a:p>
          <a:p>
            <a:pPr marL="63500" marR="0" lvl="0" indent="-635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kumimoji="0" lang="en-US" sz="900" b="0" i="0" u="none" strike="noStrike" kern="1200" cap="none" spc="0" normalizeH="0" baseline="0" noProof="0" dirty="0">
                <a:ln>
                  <a:noFill/>
                </a:ln>
                <a:solidFill>
                  <a:srgbClr val="FFFFFF"/>
                </a:solidFill>
                <a:effectLst/>
                <a:uLnTx/>
                <a:uFillTx/>
                <a:latin typeface="GE Inspira Sans" panose="020B0503060000000003" pitchFamily="34" charset="77"/>
                <a:ea typeface="+mn-ea"/>
                <a:cs typeface="+mn-cs"/>
              </a:rPr>
              <a:t>providing better image quality </a:t>
            </a:r>
          </a:p>
          <a:p>
            <a:pPr marL="63500" marR="0" lvl="0" indent="-635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kumimoji="0" lang="en-US" sz="900" b="0" i="0" u="none" strike="noStrike" kern="1200" cap="none" spc="0" normalizeH="0" baseline="0" noProof="0" dirty="0">
                <a:ln>
                  <a:noFill/>
                </a:ln>
                <a:solidFill>
                  <a:srgbClr val="FFFFFF"/>
                </a:solidFill>
                <a:effectLst/>
                <a:uLnTx/>
                <a:uFillTx/>
                <a:latin typeface="GE Inspira Sans" panose="020B0503060000000003" pitchFamily="34" charset="77"/>
                <a:ea typeface="+mn-ea"/>
                <a:cs typeface="+mn-cs"/>
              </a:rPr>
              <a:t>reducing manual work</a:t>
            </a:r>
          </a:p>
        </p:txBody>
      </p:sp>
      <p:sp>
        <p:nvSpPr>
          <p:cNvPr id="35" name="Rectangle 34">
            <a:extLst>
              <a:ext uri="{FF2B5EF4-FFF2-40B4-BE49-F238E27FC236}">
                <a16:creationId xmlns:a16="http://schemas.microsoft.com/office/drawing/2014/main" id="{926F836F-1A30-49C8-B9E1-31139DAE20CD}"/>
              </a:ext>
            </a:extLst>
          </p:cNvPr>
          <p:cNvSpPr/>
          <p:nvPr/>
        </p:nvSpPr>
        <p:spPr>
          <a:xfrm>
            <a:off x="14444135" y="4017818"/>
            <a:ext cx="8475033" cy="2840182"/>
          </a:xfrm>
          <a:prstGeom prst="rect">
            <a:avLst/>
          </a:prstGeom>
          <a:solidFill>
            <a:schemeClr val="accent5">
              <a:alpha val="1433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FFFFFF"/>
              </a:solidFill>
              <a:effectLst/>
              <a:uLnTx/>
              <a:uFillTx/>
              <a:latin typeface="GE Inspira Sans"/>
              <a:ea typeface="+mn-ea"/>
              <a:cs typeface="+mn-cs"/>
            </a:endParaRPr>
          </a:p>
        </p:txBody>
      </p:sp>
      <p:pic>
        <p:nvPicPr>
          <p:cNvPr id="36" name="Picture 35">
            <a:extLst>
              <a:ext uri="{FF2B5EF4-FFF2-40B4-BE49-F238E27FC236}">
                <a16:creationId xmlns:a16="http://schemas.microsoft.com/office/drawing/2014/main" id="{DDD1C2EA-C3DA-44BA-A54A-FAEDD9E121FA}"/>
              </a:ext>
            </a:extLst>
          </p:cNvPr>
          <p:cNvPicPr>
            <a:picLocks noChangeAspect="1"/>
          </p:cNvPicPr>
          <p:nvPr/>
        </p:nvPicPr>
        <p:blipFill rotWithShape="1">
          <a:blip r:embed="rId3">
            <a:extLst>
              <a:ext uri="{28A0092B-C50C-407E-A947-70E740481C1C}">
                <a14:useLocalDpi xmlns:a14="http://schemas.microsoft.com/office/drawing/2010/main" val="0"/>
              </a:ext>
            </a:extLst>
          </a:blip>
          <a:srcRect l="41667" t="78922" r="4848" b="2626"/>
          <a:stretch/>
        </p:blipFill>
        <p:spPr>
          <a:xfrm>
            <a:off x="15807168" y="5412508"/>
            <a:ext cx="6520873" cy="1265383"/>
          </a:xfrm>
          <a:prstGeom prst="rect">
            <a:avLst/>
          </a:prstGeom>
        </p:spPr>
      </p:pic>
      <p:pic>
        <p:nvPicPr>
          <p:cNvPr id="37" name="Picture 36">
            <a:extLst>
              <a:ext uri="{FF2B5EF4-FFF2-40B4-BE49-F238E27FC236}">
                <a16:creationId xmlns:a16="http://schemas.microsoft.com/office/drawing/2014/main" id="{5C197ABD-C64A-42BB-9A77-6225D5BF5581}"/>
              </a:ext>
            </a:extLst>
          </p:cNvPr>
          <p:cNvPicPr>
            <a:picLocks noChangeAspect="1"/>
          </p:cNvPicPr>
          <p:nvPr/>
        </p:nvPicPr>
        <p:blipFill rotWithShape="1">
          <a:blip r:embed="rId3">
            <a:extLst>
              <a:ext uri="{28A0092B-C50C-407E-A947-70E740481C1C}">
                <a14:useLocalDpi xmlns:a14="http://schemas.microsoft.com/office/drawing/2010/main" val="0"/>
              </a:ext>
            </a:extLst>
          </a:blip>
          <a:srcRect l="40303" t="64108" r="12955" b="21212"/>
          <a:stretch/>
        </p:blipFill>
        <p:spPr>
          <a:xfrm>
            <a:off x="15640913" y="4396508"/>
            <a:ext cx="5698838" cy="1006765"/>
          </a:xfrm>
          <a:prstGeom prst="rect">
            <a:avLst/>
          </a:prstGeom>
        </p:spPr>
      </p:pic>
      <p:sp>
        <p:nvSpPr>
          <p:cNvPr id="38" name="Rectangle 37">
            <a:extLst>
              <a:ext uri="{FF2B5EF4-FFF2-40B4-BE49-F238E27FC236}">
                <a16:creationId xmlns:a16="http://schemas.microsoft.com/office/drawing/2014/main" id="{C1AABAEE-8ED5-4A5E-93D6-1AC8741EC892}"/>
              </a:ext>
            </a:extLst>
          </p:cNvPr>
          <p:cNvSpPr/>
          <p:nvPr/>
        </p:nvSpPr>
        <p:spPr>
          <a:xfrm>
            <a:off x="15927690" y="4099099"/>
            <a:ext cx="3217547" cy="369332"/>
          </a:xfrm>
          <a:prstGeom prst="rect">
            <a:avLst/>
          </a:prstGeom>
        </p:spPr>
        <p:txBody>
          <a:bodyPr wrap="non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300" normalizeH="0" baseline="0" noProof="0" dirty="0">
                <a:ln>
                  <a:noFill/>
                </a:ln>
                <a:solidFill>
                  <a:srgbClr val="59CBE8"/>
                </a:solidFill>
                <a:effectLst/>
                <a:uLnTx/>
                <a:uFillTx/>
                <a:latin typeface="GE Inspira Sans" panose="020B0503060000000003" pitchFamily="34" charset="77"/>
                <a:ea typeface="+mn-ea"/>
                <a:cs typeface="+mn-cs"/>
              </a:rPr>
              <a:t>OVERALL EXPERIENCE</a:t>
            </a:r>
            <a:endParaRPr kumimoji="0" lang="en-US" sz="1800" b="0" i="0" u="none" strike="noStrike" kern="1200" cap="none" spc="300" normalizeH="0" baseline="0" noProof="0" dirty="0">
              <a:ln>
                <a:noFill/>
              </a:ln>
              <a:solidFill>
                <a:srgbClr val="59CBE8"/>
              </a:solidFill>
              <a:effectLst/>
              <a:uLnTx/>
              <a:uFillTx/>
              <a:latin typeface="GE Inspira Sans" panose="020B0503060000000003" pitchFamily="34" charset="77"/>
              <a:ea typeface="+mn-ea"/>
              <a:cs typeface="+mn-cs"/>
            </a:endParaRPr>
          </a:p>
        </p:txBody>
      </p:sp>
      <p:sp>
        <p:nvSpPr>
          <p:cNvPr id="39" name="Rectangle 38">
            <a:extLst>
              <a:ext uri="{FF2B5EF4-FFF2-40B4-BE49-F238E27FC236}">
                <a16:creationId xmlns:a16="http://schemas.microsoft.com/office/drawing/2014/main" id="{AEF9BAD8-CB9F-476F-959D-14B791BA97A2}"/>
              </a:ext>
            </a:extLst>
          </p:cNvPr>
          <p:cNvSpPr/>
          <p:nvPr/>
        </p:nvSpPr>
        <p:spPr>
          <a:xfrm>
            <a:off x="15908768" y="4572000"/>
            <a:ext cx="849913" cy="523220"/>
          </a:xfrm>
          <a:prstGeom prst="rect">
            <a:avLst/>
          </a:prstGeom>
        </p:spPr>
        <p:txBody>
          <a:bodyPr wrap="non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srgbClr val="53C8E7"/>
                </a:solidFill>
                <a:effectLst/>
                <a:uLnTx/>
                <a:uFillTx/>
                <a:latin typeface="GE Inspira Sans" panose="020B0503060000000003" pitchFamily="34" charset="77"/>
                <a:ea typeface="+mn-ea"/>
                <a:cs typeface="+mn-cs"/>
              </a:rPr>
              <a:t>91</a:t>
            </a:r>
            <a:r>
              <a:rPr kumimoji="0" lang="en-US" sz="2000" b="1" i="0" u="none" strike="noStrike" kern="1200" cap="none" spc="0" normalizeH="0" baseline="0" noProof="0" dirty="0">
                <a:ln>
                  <a:noFill/>
                </a:ln>
                <a:solidFill>
                  <a:srgbClr val="53C8E7"/>
                </a:solidFill>
                <a:effectLst/>
                <a:uLnTx/>
                <a:uFillTx/>
                <a:latin typeface="GE Inspira Sans" panose="020B0503060000000003" pitchFamily="34" charset="77"/>
                <a:ea typeface="+mn-ea"/>
                <a:cs typeface="+mn-cs"/>
              </a:rPr>
              <a:t>%</a:t>
            </a:r>
            <a:endParaRPr kumimoji="0" lang="en-US" sz="2000" b="0" i="0" u="none" strike="noStrike" kern="1200" cap="none" spc="0" normalizeH="0" baseline="0" noProof="0" dirty="0">
              <a:ln>
                <a:noFill/>
              </a:ln>
              <a:solidFill>
                <a:srgbClr val="53C8E7"/>
              </a:solidFill>
              <a:effectLst/>
              <a:uLnTx/>
              <a:uFillTx/>
              <a:latin typeface="GE Inspira Sans" panose="020B0503060000000003" pitchFamily="34" charset="77"/>
              <a:ea typeface="+mn-ea"/>
              <a:cs typeface="+mn-cs"/>
            </a:endParaRPr>
          </a:p>
        </p:txBody>
      </p:sp>
      <p:sp>
        <p:nvSpPr>
          <p:cNvPr id="40" name="Rectangle 39">
            <a:extLst>
              <a:ext uri="{FF2B5EF4-FFF2-40B4-BE49-F238E27FC236}">
                <a16:creationId xmlns:a16="http://schemas.microsoft.com/office/drawing/2014/main" id="{F2FD8797-BF72-4E34-B270-60D43FD31D49}"/>
              </a:ext>
            </a:extLst>
          </p:cNvPr>
          <p:cNvSpPr/>
          <p:nvPr/>
        </p:nvSpPr>
        <p:spPr>
          <a:xfrm>
            <a:off x="15922391" y="4948684"/>
            <a:ext cx="2203103" cy="400110"/>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rgbClr val="FFFFFF"/>
                </a:solidFill>
                <a:effectLst/>
                <a:uLnTx/>
                <a:uFillTx/>
                <a:latin typeface="GE Inspira Sans"/>
                <a:ea typeface="+mn-ea"/>
                <a:cs typeface="+mn-cs"/>
              </a:rPr>
              <a:t>of technologists agree that Ascend led to a</a:t>
            </a:r>
            <a:r>
              <a:rPr kumimoji="0" lang="en-US" sz="1000" b="1" i="0" u="none" strike="noStrike" kern="1200" cap="none" spc="0" normalizeH="0" baseline="0" noProof="0" dirty="0">
                <a:ln>
                  <a:noFill/>
                </a:ln>
                <a:solidFill>
                  <a:srgbClr val="FFFFFF"/>
                </a:solidFill>
                <a:effectLst/>
                <a:uLnTx/>
                <a:uFillTx/>
                <a:latin typeface="GE Inspira Sans"/>
                <a:ea typeface="+mn-ea"/>
                <a:cs typeface="+mn-cs"/>
              </a:rPr>
              <a:t> </a:t>
            </a:r>
            <a:r>
              <a:rPr kumimoji="0" lang="en-US" sz="1000" b="1" i="0" u="none" strike="noStrike" kern="1200" cap="none" spc="0" normalizeH="0" baseline="0" noProof="0" dirty="0">
                <a:ln>
                  <a:noFill/>
                </a:ln>
                <a:solidFill>
                  <a:srgbClr val="59CBE8"/>
                </a:solidFill>
                <a:effectLst/>
                <a:uLnTx/>
                <a:uFillTx/>
                <a:latin typeface="GE Inspira Sans"/>
                <a:ea typeface="+mn-ea"/>
                <a:cs typeface="+mn-cs"/>
              </a:rPr>
              <a:t>simplified scan experience</a:t>
            </a:r>
            <a:r>
              <a:rPr kumimoji="0" lang="en-US" sz="1000" b="0" i="0" u="none" strike="noStrike" kern="1200" cap="none" spc="0" normalizeH="0" baseline="0" noProof="0" dirty="0">
                <a:ln>
                  <a:noFill/>
                </a:ln>
                <a:solidFill>
                  <a:srgbClr val="FFFFFF"/>
                </a:solidFill>
                <a:effectLst/>
                <a:uLnTx/>
                <a:uFillTx/>
                <a:latin typeface="GE Inspira Sans"/>
                <a:ea typeface="+mn-ea"/>
                <a:cs typeface="+mn-cs"/>
              </a:rPr>
              <a:t>.</a:t>
            </a:r>
          </a:p>
        </p:txBody>
      </p:sp>
      <p:sp>
        <p:nvSpPr>
          <p:cNvPr id="41" name="Rectangle 40">
            <a:extLst>
              <a:ext uri="{FF2B5EF4-FFF2-40B4-BE49-F238E27FC236}">
                <a16:creationId xmlns:a16="http://schemas.microsoft.com/office/drawing/2014/main" id="{8148A28C-D708-4ECE-A2F3-289698036970}"/>
              </a:ext>
            </a:extLst>
          </p:cNvPr>
          <p:cNvSpPr/>
          <p:nvPr/>
        </p:nvSpPr>
        <p:spPr>
          <a:xfrm>
            <a:off x="18337932" y="4572000"/>
            <a:ext cx="1064715" cy="523220"/>
          </a:xfrm>
          <a:prstGeom prst="rect">
            <a:avLst/>
          </a:prstGeom>
        </p:spPr>
        <p:txBody>
          <a:bodyPr wrap="non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srgbClr val="53C8E7"/>
                </a:solidFill>
                <a:effectLst/>
                <a:uLnTx/>
                <a:uFillTx/>
                <a:latin typeface="GE Inspira Sans" panose="020B0503060000000003" pitchFamily="34" charset="77"/>
                <a:ea typeface="+mn-ea"/>
                <a:cs typeface="+mn-cs"/>
              </a:rPr>
              <a:t>100</a:t>
            </a:r>
            <a:r>
              <a:rPr kumimoji="0" lang="en-US" sz="2000" b="1" i="0" u="none" strike="noStrike" kern="1200" cap="none" spc="0" normalizeH="0" baseline="0" noProof="0" dirty="0">
                <a:ln>
                  <a:noFill/>
                </a:ln>
                <a:solidFill>
                  <a:srgbClr val="53C8E7"/>
                </a:solidFill>
                <a:effectLst/>
                <a:uLnTx/>
                <a:uFillTx/>
                <a:latin typeface="GE Inspira Sans" panose="020B0503060000000003" pitchFamily="34" charset="77"/>
                <a:ea typeface="+mn-ea"/>
                <a:cs typeface="+mn-cs"/>
              </a:rPr>
              <a:t>%</a:t>
            </a:r>
            <a:endParaRPr kumimoji="0" lang="en-US" sz="2000" b="0" i="0" u="none" strike="noStrike" kern="1200" cap="none" spc="0" normalizeH="0" baseline="0" noProof="0" dirty="0">
              <a:ln>
                <a:noFill/>
              </a:ln>
              <a:solidFill>
                <a:srgbClr val="53C8E7"/>
              </a:solidFill>
              <a:effectLst/>
              <a:uLnTx/>
              <a:uFillTx/>
              <a:latin typeface="GE Inspira Sans" panose="020B0503060000000003" pitchFamily="34" charset="77"/>
              <a:ea typeface="+mn-ea"/>
              <a:cs typeface="+mn-cs"/>
            </a:endParaRPr>
          </a:p>
        </p:txBody>
      </p:sp>
      <p:sp>
        <p:nvSpPr>
          <p:cNvPr id="45" name="Rectangle 44">
            <a:extLst>
              <a:ext uri="{FF2B5EF4-FFF2-40B4-BE49-F238E27FC236}">
                <a16:creationId xmlns:a16="http://schemas.microsoft.com/office/drawing/2014/main" id="{3EFCFEC2-A65F-4AE0-8E11-2F80F055C40B}"/>
              </a:ext>
            </a:extLst>
          </p:cNvPr>
          <p:cNvSpPr/>
          <p:nvPr/>
        </p:nvSpPr>
        <p:spPr>
          <a:xfrm>
            <a:off x="18351556" y="4948684"/>
            <a:ext cx="1990668" cy="400110"/>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rgbClr val="FFFFFF"/>
                </a:solidFill>
                <a:effectLst/>
                <a:uLnTx/>
                <a:uFillTx/>
                <a:latin typeface="GE Inspira Sans"/>
                <a:ea typeface="+mn-ea"/>
                <a:cs typeface="+mn-cs"/>
              </a:rPr>
              <a:t>of radiologists had a </a:t>
            </a:r>
            <a:r>
              <a:rPr kumimoji="0" lang="en-US" sz="1000" b="1" i="0" u="none" strike="noStrike" kern="1200" cap="none" spc="0" normalizeH="0" baseline="0" noProof="0" dirty="0">
                <a:ln>
                  <a:noFill/>
                </a:ln>
                <a:solidFill>
                  <a:srgbClr val="59CBE8"/>
                </a:solidFill>
                <a:effectLst/>
                <a:uLnTx/>
                <a:uFillTx/>
                <a:latin typeface="GE Inspira Sans"/>
                <a:ea typeface="+mn-ea"/>
                <a:cs typeface="+mn-cs"/>
              </a:rPr>
              <a:t>positive overall experience</a:t>
            </a:r>
            <a:r>
              <a:rPr kumimoji="0" lang="en-US" sz="1000" b="0" i="0" u="none" strike="noStrike" kern="1200" cap="none" spc="0" normalizeH="0" baseline="0" noProof="0" dirty="0">
                <a:ln>
                  <a:noFill/>
                </a:ln>
                <a:solidFill>
                  <a:srgbClr val="59CBE8"/>
                </a:solidFill>
                <a:effectLst/>
                <a:uLnTx/>
                <a:uFillTx/>
                <a:latin typeface="GE Inspira Sans"/>
                <a:ea typeface="+mn-ea"/>
                <a:cs typeface="+mn-cs"/>
              </a:rPr>
              <a:t>. </a:t>
            </a:r>
          </a:p>
        </p:txBody>
      </p:sp>
      <p:sp>
        <p:nvSpPr>
          <p:cNvPr id="47" name="Rectangle 46">
            <a:extLst>
              <a:ext uri="{FF2B5EF4-FFF2-40B4-BE49-F238E27FC236}">
                <a16:creationId xmlns:a16="http://schemas.microsoft.com/office/drawing/2014/main" id="{81C452F2-DCC5-46CC-AD80-A1FF1941129A}"/>
              </a:ext>
            </a:extLst>
          </p:cNvPr>
          <p:cNvSpPr/>
          <p:nvPr/>
        </p:nvSpPr>
        <p:spPr>
          <a:xfrm>
            <a:off x="20404568" y="4572000"/>
            <a:ext cx="1064715" cy="523220"/>
          </a:xfrm>
          <a:prstGeom prst="rect">
            <a:avLst/>
          </a:prstGeom>
        </p:spPr>
        <p:txBody>
          <a:bodyPr wrap="non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srgbClr val="53C8E7"/>
                </a:solidFill>
                <a:effectLst/>
                <a:uLnTx/>
                <a:uFillTx/>
                <a:latin typeface="GE Inspira Sans" panose="020B0503060000000003" pitchFamily="34" charset="77"/>
                <a:ea typeface="+mn-ea"/>
                <a:cs typeface="+mn-cs"/>
              </a:rPr>
              <a:t>100</a:t>
            </a:r>
            <a:r>
              <a:rPr kumimoji="0" lang="en-US" sz="2000" b="1" i="0" u="none" strike="noStrike" kern="1200" cap="none" spc="0" normalizeH="0" baseline="0" noProof="0" dirty="0">
                <a:ln>
                  <a:noFill/>
                </a:ln>
                <a:solidFill>
                  <a:srgbClr val="53C8E7"/>
                </a:solidFill>
                <a:effectLst/>
                <a:uLnTx/>
                <a:uFillTx/>
                <a:latin typeface="GE Inspira Sans" panose="020B0503060000000003" pitchFamily="34" charset="77"/>
                <a:ea typeface="+mn-ea"/>
                <a:cs typeface="+mn-cs"/>
              </a:rPr>
              <a:t>%</a:t>
            </a:r>
            <a:endParaRPr kumimoji="0" lang="en-US" sz="2000" b="0" i="0" u="none" strike="noStrike" kern="1200" cap="none" spc="0" normalizeH="0" baseline="0" noProof="0" dirty="0">
              <a:ln>
                <a:noFill/>
              </a:ln>
              <a:solidFill>
                <a:srgbClr val="53C8E7"/>
              </a:solidFill>
              <a:effectLst/>
              <a:uLnTx/>
              <a:uFillTx/>
              <a:latin typeface="GE Inspira Sans" panose="020B0503060000000003" pitchFamily="34" charset="77"/>
              <a:ea typeface="+mn-ea"/>
              <a:cs typeface="+mn-cs"/>
            </a:endParaRPr>
          </a:p>
        </p:txBody>
      </p:sp>
      <p:sp>
        <p:nvSpPr>
          <p:cNvPr id="50" name="Rectangle 49">
            <a:extLst>
              <a:ext uri="{FF2B5EF4-FFF2-40B4-BE49-F238E27FC236}">
                <a16:creationId xmlns:a16="http://schemas.microsoft.com/office/drawing/2014/main" id="{3A5B68A4-232E-4CC6-98F4-74E21E802023}"/>
              </a:ext>
            </a:extLst>
          </p:cNvPr>
          <p:cNvSpPr/>
          <p:nvPr/>
        </p:nvSpPr>
        <p:spPr>
          <a:xfrm>
            <a:off x="20418192" y="4948684"/>
            <a:ext cx="2353194" cy="400110"/>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rgbClr val="FFFFFF"/>
                </a:solidFill>
                <a:effectLst/>
                <a:uLnTx/>
                <a:uFillTx/>
                <a:latin typeface="GE Inspira Sans"/>
                <a:ea typeface="+mn-ea"/>
                <a:cs typeface="+mn-cs"/>
              </a:rPr>
              <a:t>of radiologists </a:t>
            </a:r>
            <a:r>
              <a:rPr kumimoji="0" lang="en-US" sz="1000" b="1" i="0" u="none" strike="noStrike" kern="1200" cap="none" spc="0" normalizeH="0" baseline="0" noProof="0" dirty="0">
                <a:ln>
                  <a:noFill/>
                </a:ln>
                <a:solidFill>
                  <a:srgbClr val="59CBE8"/>
                </a:solidFill>
                <a:effectLst/>
                <a:uLnTx/>
                <a:uFillTx/>
                <a:latin typeface="GE Inspira Sans"/>
                <a:ea typeface="+mn-ea"/>
                <a:cs typeface="+mn-cs"/>
              </a:rPr>
              <a:t>would recommend Ascend</a:t>
            </a:r>
            <a:r>
              <a:rPr kumimoji="0" lang="en-US" sz="1000" b="0" i="0" u="none" strike="noStrike" kern="1200" cap="none" spc="0" normalizeH="0" baseline="0" noProof="0" dirty="0">
                <a:ln>
                  <a:noFill/>
                </a:ln>
                <a:solidFill>
                  <a:srgbClr val="FFFFFF"/>
                </a:solidFill>
                <a:effectLst/>
                <a:uLnTx/>
                <a:uFillTx/>
                <a:latin typeface="GE Inspira Sans"/>
                <a:ea typeface="+mn-ea"/>
                <a:cs typeface="+mn-cs"/>
              </a:rPr>
              <a:t> to a colleague or friend.</a:t>
            </a:r>
          </a:p>
        </p:txBody>
      </p:sp>
      <p:sp>
        <p:nvSpPr>
          <p:cNvPr id="51" name="Rectangle 50">
            <a:extLst>
              <a:ext uri="{FF2B5EF4-FFF2-40B4-BE49-F238E27FC236}">
                <a16:creationId xmlns:a16="http://schemas.microsoft.com/office/drawing/2014/main" id="{8D0AD65B-CAD0-470A-BA80-5209B7EF3A1A}"/>
              </a:ext>
            </a:extLst>
          </p:cNvPr>
          <p:cNvSpPr/>
          <p:nvPr/>
        </p:nvSpPr>
        <p:spPr>
          <a:xfrm>
            <a:off x="16019604" y="5657763"/>
            <a:ext cx="2493818" cy="792525"/>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300"/>
              </a:spcAft>
              <a:buClrTx/>
              <a:buSzTx/>
              <a:buFontTx/>
              <a:buNone/>
              <a:tabLst/>
              <a:defRPr/>
            </a:pPr>
            <a:r>
              <a:rPr kumimoji="0" lang="en-US" sz="900" b="0" i="1" u="none" strike="noStrike" kern="1200" cap="none" spc="0" normalizeH="0" baseline="0" noProof="0" dirty="0">
                <a:ln>
                  <a:noFill/>
                </a:ln>
                <a:solidFill>
                  <a:srgbClr val="59CBE8"/>
                </a:solidFill>
                <a:effectLst/>
                <a:uLnTx/>
                <a:uFillTx/>
                <a:latin typeface="GE Inspira Sans" panose="020B0503060000000003" pitchFamily="34" charset="77"/>
                <a:ea typeface="+mn-ea"/>
                <a:cs typeface="+mn-cs"/>
              </a:rPr>
              <a:t>We were able to decrease the length of stay in 50% and we were able to improve outcomes.”</a:t>
            </a:r>
            <a:endParaRPr kumimoji="0" lang="en-US" sz="900" b="0" i="0" u="none" strike="noStrike" kern="1200" cap="none" spc="0" normalizeH="0" baseline="0" noProof="0" dirty="0">
              <a:ln>
                <a:noFill/>
              </a:ln>
              <a:solidFill>
                <a:srgbClr val="59CBE8"/>
              </a:solidFill>
              <a:effectLst/>
              <a:uLnTx/>
              <a:uFillTx/>
              <a:latin typeface="GE Inspira Sans" panose="020B0503060000000003" pitchFamily="34" charset="77"/>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srgbClr val="FFFFFF"/>
                </a:solidFill>
                <a:effectLst/>
                <a:uLnTx/>
                <a:uFillTx/>
                <a:latin typeface="GE Inspira Sans" panose="020B0503060000000003" pitchFamily="34" charset="77"/>
                <a:ea typeface="+mn-ea"/>
                <a:cs typeface="+mn-cs"/>
              </a:rPr>
              <a:t>Ricardo </a:t>
            </a:r>
            <a:r>
              <a:rPr kumimoji="0" lang="en-US" sz="800" b="0" i="0" u="none" strike="noStrike" kern="1200" cap="none" spc="0" normalizeH="0" baseline="0" noProof="0" dirty="0" err="1">
                <a:ln>
                  <a:noFill/>
                </a:ln>
                <a:solidFill>
                  <a:srgbClr val="FFFFFF"/>
                </a:solidFill>
                <a:effectLst/>
                <a:uLnTx/>
                <a:uFillTx/>
                <a:latin typeface="GE Inspira Sans" panose="020B0503060000000003" pitchFamily="34" charset="77"/>
                <a:ea typeface="+mn-ea"/>
                <a:cs typeface="+mn-cs"/>
              </a:rPr>
              <a:t>Cury</a:t>
            </a:r>
            <a:r>
              <a:rPr kumimoji="0" lang="en-US" sz="800" b="0" i="0" u="none" strike="noStrike" kern="1200" cap="none" spc="0" normalizeH="0" baseline="0" noProof="0" dirty="0">
                <a:ln>
                  <a:noFill/>
                </a:ln>
                <a:solidFill>
                  <a:srgbClr val="FFFFFF"/>
                </a:solidFill>
                <a:effectLst/>
                <a:uLnTx/>
                <a:uFillTx/>
                <a:latin typeface="GE Inspira Sans" panose="020B0503060000000003" pitchFamily="34" charset="77"/>
                <a:ea typeface="+mn-ea"/>
                <a:cs typeface="+mn-cs"/>
              </a:rPr>
              <a:t>, </a:t>
            </a:r>
            <a:br>
              <a:rPr kumimoji="0" lang="en-US" sz="800" b="0" i="0" u="none" strike="noStrike" kern="1200" cap="none" spc="0" normalizeH="0" baseline="0" noProof="0" dirty="0">
                <a:ln>
                  <a:noFill/>
                </a:ln>
                <a:solidFill>
                  <a:srgbClr val="FFFFFF"/>
                </a:solidFill>
                <a:effectLst/>
                <a:uLnTx/>
                <a:uFillTx/>
                <a:latin typeface="GE Inspira Sans" panose="020B0503060000000003" pitchFamily="34" charset="77"/>
                <a:ea typeface="+mn-ea"/>
                <a:cs typeface="+mn-cs"/>
              </a:rPr>
            </a:br>
            <a:r>
              <a:rPr kumimoji="0" lang="en-US" sz="800" b="0" i="0" u="none" strike="noStrike" kern="1200" cap="none" spc="0" normalizeH="0" baseline="0" noProof="0" dirty="0">
                <a:ln>
                  <a:noFill/>
                </a:ln>
                <a:solidFill>
                  <a:srgbClr val="FFFFFF"/>
                </a:solidFill>
                <a:effectLst/>
                <a:uLnTx/>
                <a:uFillTx/>
                <a:latin typeface="GE Inspira Sans" panose="020B0503060000000003" pitchFamily="34" charset="77"/>
                <a:ea typeface="+mn-ea"/>
                <a:cs typeface="+mn-cs"/>
              </a:rPr>
              <a:t>MD Chairman of Radiology, </a:t>
            </a:r>
            <a:br>
              <a:rPr kumimoji="0" lang="en-US" sz="800" b="0" i="0" u="none" strike="noStrike" kern="1200" cap="none" spc="0" normalizeH="0" baseline="0" noProof="0" dirty="0">
                <a:ln>
                  <a:noFill/>
                </a:ln>
                <a:solidFill>
                  <a:srgbClr val="FFFFFF"/>
                </a:solidFill>
                <a:effectLst/>
                <a:uLnTx/>
                <a:uFillTx/>
                <a:latin typeface="GE Inspira Sans" panose="020B0503060000000003" pitchFamily="34" charset="77"/>
                <a:ea typeface="+mn-ea"/>
                <a:cs typeface="+mn-cs"/>
              </a:rPr>
            </a:br>
            <a:r>
              <a:rPr kumimoji="0" lang="en-US" sz="800" b="0" i="0" u="none" strike="noStrike" kern="1200" cap="none" spc="0" normalizeH="0" baseline="0" noProof="0" dirty="0">
                <a:ln>
                  <a:noFill/>
                </a:ln>
                <a:solidFill>
                  <a:srgbClr val="FFFFFF"/>
                </a:solidFill>
                <a:effectLst/>
                <a:uLnTx/>
                <a:uFillTx/>
                <a:latin typeface="GE Inspira Sans" panose="020B0503060000000003" pitchFamily="34" charset="77"/>
                <a:ea typeface="+mn-ea"/>
                <a:cs typeface="+mn-cs"/>
              </a:rPr>
              <a:t>Baptist Health</a:t>
            </a:r>
          </a:p>
        </p:txBody>
      </p:sp>
      <p:sp>
        <p:nvSpPr>
          <p:cNvPr id="52" name="Rectangle 51">
            <a:extLst>
              <a:ext uri="{FF2B5EF4-FFF2-40B4-BE49-F238E27FC236}">
                <a16:creationId xmlns:a16="http://schemas.microsoft.com/office/drawing/2014/main" id="{78EDD191-C929-40A6-9F4D-2DFFEB54E3F1}"/>
              </a:ext>
            </a:extLst>
          </p:cNvPr>
          <p:cNvSpPr/>
          <p:nvPr/>
        </p:nvSpPr>
        <p:spPr>
          <a:xfrm>
            <a:off x="18665823" y="5666508"/>
            <a:ext cx="3431309" cy="777136"/>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300"/>
              </a:spcAft>
              <a:buClrTx/>
              <a:buSzTx/>
              <a:buFontTx/>
              <a:buNone/>
              <a:tabLst/>
              <a:defRPr/>
            </a:pPr>
            <a:r>
              <a:rPr kumimoji="0" lang="en-US" sz="900" b="0" i="1" u="none" strike="noStrike" kern="1200" cap="none" spc="0" normalizeH="0" baseline="0" noProof="0" dirty="0">
                <a:ln>
                  <a:noFill/>
                </a:ln>
                <a:solidFill>
                  <a:srgbClr val="59CBE8"/>
                </a:solidFill>
                <a:effectLst/>
                <a:uLnTx/>
                <a:uFillTx/>
                <a:latin typeface="GE Inspira Sans"/>
                <a:ea typeface="+mn-ea"/>
                <a:cs typeface="+mn-cs"/>
              </a:rPr>
              <a:t>Having the Ascend made a world of difference and made our patient delay go from 5-6 hours in our emergency department to 2-3 hours.”</a:t>
            </a:r>
            <a:endParaRPr kumimoji="0" lang="en-US" sz="900" b="0" i="0" u="none" strike="noStrike" kern="1200" cap="none" spc="0" normalizeH="0" baseline="0" noProof="0" dirty="0">
              <a:ln>
                <a:noFill/>
              </a:ln>
              <a:solidFill>
                <a:srgbClr val="59CBE8"/>
              </a:solidFill>
              <a:effectLst/>
              <a:uLnTx/>
              <a:uFillTx/>
              <a:latin typeface="GE Inspira Sans"/>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srgbClr val="FFFFFF"/>
                </a:solidFill>
                <a:effectLst/>
                <a:uLnTx/>
                <a:uFillTx/>
                <a:latin typeface="GE Inspira Sans"/>
                <a:ea typeface="+mn-ea"/>
                <a:cs typeface="+mn-cs"/>
              </a:rPr>
              <a:t>Gladys Farias, </a:t>
            </a:r>
            <a:br>
              <a:rPr kumimoji="0" lang="en-US" sz="800" b="0" i="0" u="none" strike="noStrike" kern="1200" cap="none" spc="0" normalizeH="0" baseline="0" noProof="0" dirty="0">
                <a:ln>
                  <a:noFill/>
                </a:ln>
                <a:solidFill>
                  <a:srgbClr val="FFFFFF"/>
                </a:solidFill>
                <a:effectLst/>
                <a:uLnTx/>
                <a:uFillTx/>
                <a:latin typeface="GE Inspira Sans"/>
                <a:ea typeface="+mn-ea"/>
                <a:cs typeface="+mn-cs"/>
              </a:rPr>
            </a:br>
            <a:r>
              <a:rPr kumimoji="0" lang="en-US" sz="800" b="0" i="0" u="none" strike="noStrike" kern="1200" cap="none" spc="0" normalizeH="0" baseline="0" noProof="0" dirty="0">
                <a:ln>
                  <a:noFill/>
                </a:ln>
                <a:solidFill>
                  <a:srgbClr val="FFFFFF"/>
                </a:solidFill>
                <a:effectLst/>
                <a:uLnTx/>
                <a:uFillTx/>
                <a:latin typeface="GE Inspira Sans"/>
                <a:ea typeface="+mn-ea"/>
                <a:cs typeface="+mn-cs"/>
              </a:rPr>
              <a:t>Manager Imaging Services, </a:t>
            </a:r>
            <a:br>
              <a:rPr kumimoji="0" lang="en-US" sz="800" b="0" i="0" u="none" strike="noStrike" kern="1200" cap="none" spc="0" normalizeH="0" baseline="0" noProof="0" dirty="0">
                <a:ln>
                  <a:noFill/>
                </a:ln>
                <a:solidFill>
                  <a:srgbClr val="FFFFFF"/>
                </a:solidFill>
                <a:effectLst/>
                <a:uLnTx/>
                <a:uFillTx/>
                <a:latin typeface="GE Inspira Sans"/>
                <a:ea typeface="+mn-ea"/>
                <a:cs typeface="+mn-cs"/>
              </a:rPr>
            </a:br>
            <a:r>
              <a:rPr kumimoji="0" lang="en-US" sz="800" b="0" i="0" u="none" strike="noStrike" kern="1200" cap="none" spc="0" normalizeH="0" baseline="0" noProof="0" dirty="0">
                <a:ln>
                  <a:noFill/>
                </a:ln>
                <a:solidFill>
                  <a:srgbClr val="FFFFFF"/>
                </a:solidFill>
                <a:effectLst/>
                <a:uLnTx/>
                <a:uFillTx/>
                <a:latin typeface="GE Inspira Sans"/>
                <a:ea typeface="+mn-ea"/>
                <a:cs typeface="+mn-cs"/>
              </a:rPr>
              <a:t>Baptist Health</a:t>
            </a:r>
          </a:p>
        </p:txBody>
      </p:sp>
      <p:pic>
        <p:nvPicPr>
          <p:cNvPr id="53" name="Picture 52">
            <a:extLst>
              <a:ext uri="{FF2B5EF4-FFF2-40B4-BE49-F238E27FC236}">
                <a16:creationId xmlns:a16="http://schemas.microsoft.com/office/drawing/2014/main" id="{21224CE2-5E07-4A51-B9D4-EB3A22518A2B}"/>
              </a:ext>
            </a:extLst>
          </p:cNvPr>
          <p:cNvPicPr>
            <a:picLocks noChangeAspect="1"/>
          </p:cNvPicPr>
          <p:nvPr/>
        </p:nvPicPr>
        <p:blipFill rotWithShape="1">
          <a:blip r:embed="rId3">
            <a:extLst>
              <a:ext uri="{28A0092B-C50C-407E-A947-70E740481C1C}">
                <a14:useLocalDpi xmlns:a14="http://schemas.microsoft.com/office/drawing/2010/main" val="0"/>
              </a:ext>
            </a:extLst>
          </a:blip>
          <a:srcRect l="2879" t="34747" r="37349" b="46398"/>
          <a:stretch/>
        </p:blipFill>
        <p:spPr>
          <a:xfrm>
            <a:off x="350982" y="-2676350"/>
            <a:ext cx="7287491" cy="1293091"/>
          </a:xfrm>
          <a:prstGeom prst="rect">
            <a:avLst/>
          </a:prstGeom>
        </p:spPr>
      </p:pic>
      <p:sp>
        <p:nvSpPr>
          <p:cNvPr id="54" name="Rectangle 53">
            <a:extLst>
              <a:ext uri="{FF2B5EF4-FFF2-40B4-BE49-F238E27FC236}">
                <a16:creationId xmlns:a16="http://schemas.microsoft.com/office/drawing/2014/main" id="{7EDF6412-B8E9-4EB0-9550-518FDEB4ED42}"/>
              </a:ext>
            </a:extLst>
          </p:cNvPr>
          <p:cNvSpPr/>
          <p:nvPr/>
        </p:nvSpPr>
        <p:spPr>
          <a:xfrm>
            <a:off x="498765" y="-2433605"/>
            <a:ext cx="1764145" cy="915635"/>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300"/>
              </a:spcAft>
              <a:buClrTx/>
              <a:buSzTx/>
              <a:buFontTx/>
              <a:buNone/>
              <a:tabLst/>
              <a:defRPr/>
            </a:pPr>
            <a:r>
              <a:rPr kumimoji="0" lang="en-US" sz="900" b="0" i="1" u="none" strike="noStrike" kern="1200" cap="none" spc="0" normalizeH="0" baseline="0" noProof="0" dirty="0">
                <a:ln>
                  <a:noFill/>
                </a:ln>
                <a:solidFill>
                  <a:srgbClr val="53C8E7"/>
                </a:solidFill>
                <a:effectLst/>
                <a:uLnTx/>
                <a:uFillTx/>
                <a:latin typeface="GE Inspira Sans" panose="020B0503060000000003" pitchFamily="34" charset="77"/>
                <a:ea typeface="+mn-ea"/>
                <a:cs typeface="+mn-cs"/>
              </a:rPr>
              <a:t>You have this piece of equipment </a:t>
            </a:r>
            <a:br>
              <a:rPr kumimoji="0" lang="en-US" sz="900" b="0" i="1" u="none" strike="noStrike" kern="1200" cap="none" spc="0" normalizeH="0" baseline="0" noProof="0" dirty="0">
                <a:ln>
                  <a:noFill/>
                </a:ln>
                <a:solidFill>
                  <a:srgbClr val="53C8E7"/>
                </a:solidFill>
                <a:effectLst/>
                <a:uLnTx/>
                <a:uFillTx/>
                <a:latin typeface="GE Inspira Sans" panose="020B0503060000000003" pitchFamily="34" charset="77"/>
                <a:ea typeface="+mn-ea"/>
                <a:cs typeface="+mn-cs"/>
              </a:rPr>
            </a:br>
            <a:r>
              <a:rPr kumimoji="0" lang="en-US" sz="900" b="0" i="1" u="none" strike="noStrike" kern="1200" cap="none" spc="0" normalizeH="0" baseline="0" noProof="0" dirty="0">
                <a:ln>
                  <a:noFill/>
                </a:ln>
                <a:solidFill>
                  <a:srgbClr val="53C8E7"/>
                </a:solidFill>
                <a:effectLst/>
                <a:uLnTx/>
                <a:uFillTx/>
                <a:latin typeface="GE Inspira Sans" panose="020B0503060000000003" pitchFamily="34" charset="77"/>
                <a:ea typeface="+mn-ea"/>
                <a:cs typeface="+mn-cs"/>
              </a:rPr>
              <a:t>with all this technology in it. Yet </a:t>
            </a:r>
            <a:br>
              <a:rPr kumimoji="0" lang="en-US" sz="900" b="0" i="1" u="none" strike="noStrike" kern="1200" cap="none" spc="0" normalizeH="0" baseline="0" noProof="0" dirty="0">
                <a:ln>
                  <a:noFill/>
                </a:ln>
                <a:solidFill>
                  <a:srgbClr val="53C8E7"/>
                </a:solidFill>
                <a:effectLst/>
                <a:uLnTx/>
                <a:uFillTx/>
                <a:latin typeface="GE Inspira Sans" panose="020B0503060000000003" pitchFamily="34" charset="77"/>
                <a:ea typeface="+mn-ea"/>
                <a:cs typeface="+mn-cs"/>
              </a:rPr>
            </a:br>
            <a:r>
              <a:rPr kumimoji="0" lang="en-US" sz="900" b="0" i="1" u="none" strike="noStrike" kern="1200" cap="none" spc="0" normalizeH="0" baseline="0" noProof="0" dirty="0">
                <a:ln>
                  <a:noFill/>
                </a:ln>
                <a:solidFill>
                  <a:srgbClr val="53C8E7"/>
                </a:solidFill>
                <a:effectLst/>
                <a:uLnTx/>
                <a:uFillTx/>
                <a:latin typeface="GE Inspira Sans" panose="020B0503060000000003" pitchFamily="34" charset="77"/>
                <a:ea typeface="+mn-ea"/>
                <a:cs typeface="+mn-cs"/>
              </a:rPr>
              <a:t>it pretty much runs itself.”</a:t>
            </a:r>
            <a:endParaRPr kumimoji="0" lang="en-US" sz="900" b="0" i="0" u="none" strike="noStrike" kern="1200" cap="none" spc="0" normalizeH="0" baseline="0" noProof="0" dirty="0">
              <a:ln>
                <a:noFill/>
              </a:ln>
              <a:solidFill>
                <a:srgbClr val="53C8E7"/>
              </a:solidFill>
              <a:effectLst/>
              <a:uLnTx/>
              <a:uFillTx/>
              <a:latin typeface="GE Inspira Sans" panose="020B0503060000000003" pitchFamily="34" charset="77"/>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srgbClr val="FFFFFF"/>
                </a:solidFill>
                <a:effectLst/>
                <a:uLnTx/>
                <a:uFillTx/>
                <a:latin typeface="GE Inspira Sans" panose="020B0503060000000003" pitchFamily="34" charset="77"/>
                <a:ea typeface="+mn-ea"/>
                <a:cs typeface="+mn-cs"/>
              </a:rPr>
              <a:t>Gladys Farias, </a:t>
            </a:r>
            <a:br>
              <a:rPr kumimoji="0" lang="en-US" sz="800" b="0" i="0" u="none" strike="noStrike" kern="1200" cap="none" spc="0" normalizeH="0" baseline="0" noProof="0" dirty="0">
                <a:ln>
                  <a:noFill/>
                </a:ln>
                <a:solidFill>
                  <a:srgbClr val="FFFFFF"/>
                </a:solidFill>
                <a:effectLst/>
                <a:uLnTx/>
                <a:uFillTx/>
                <a:latin typeface="GE Inspira Sans" panose="020B0503060000000003" pitchFamily="34" charset="77"/>
                <a:ea typeface="+mn-ea"/>
                <a:cs typeface="+mn-cs"/>
              </a:rPr>
            </a:br>
            <a:r>
              <a:rPr kumimoji="0" lang="en-US" sz="800" b="0" i="0" u="none" strike="noStrike" kern="1200" cap="none" spc="0" normalizeH="0" baseline="0" noProof="0" dirty="0">
                <a:ln>
                  <a:noFill/>
                </a:ln>
                <a:solidFill>
                  <a:srgbClr val="FFFFFF"/>
                </a:solidFill>
                <a:effectLst/>
                <a:uLnTx/>
                <a:uFillTx/>
                <a:latin typeface="GE Inspira Sans" panose="020B0503060000000003" pitchFamily="34" charset="77"/>
                <a:ea typeface="+mn-ea"/>
                <a:cs typeface="+mn-cs"/>
              </a:rPr>
              <a:t>Manager Imaging Services, </a:t>
            </a:r>
            <a:br>
              <a:rPr kumimoji="0" lang="en-US" sz="800" b="0" i="0" u="none" strike="noStrike" kern="1200" cap="none" spc="0" normalizeH="0" baseline="0" noProof="0" dirty="0">
                <a:ln>
                  <a:noFill/>
                </a:ln>
                <a:solidFill>
                  <a:srgbClr val="FFFFFF"/>
                </a:solidFill>
                <a:effectLst/>
                <a:uLnTx/>
                <a:uFillTx/>
                <a:latin typeface="GE Inspira Sans" panose="020B0503060000000003" pitchFamily="34" charset="77"/>
                <a:ea typeface="+mn-ea"/>
                <a:cs typeface="+mn-cs"/>
              </a:rPr>
            </a:br>
            <a:r>
              <a:rPr kumimoji="0" lang="en-US" sz="800" b="0" i="0" u="none" strike="noStrike" kern="1200" cap="none" spc="0" normalizeH="0" baseline="0" noProof="0" dirty="0">
                <a:ln>
                  <a:noFill/>
                </a:ln>
                <a:solidFill>
                  <a:srgbClr val="FFFFFF"/>
                </a:solidFill>
                <a:effectLst/>
                <a:uLnTx/>
                <a:uFillTx/>
                <a:latin typeface="GE Inspira Sans" panose="020B0503060000000003" pitchFamily="34" charset="77"/>
                <a:ea typeface="+mn-ea"/>
                <a:cs typeface="+mn-cs"/>
              </a:rPr>
              <a:t>Baptist Health</a:t>
            </a:r>
          </a:p>
        </p:txBody>
      </p:sp>
      <p:sp>
        <p:nvSpPr>
          <p:cNvPr id="55" name="Rectangle 54">
            <a:extLst>
              <a:ext uri="{FF2B5EF4-FFF2-40B4-BE49-F238E27FC236}">
                <a16:creationId xmlns:a16="http://schemas.microsoft.com/office/drawing/2014/main" id="{D1BE2E36-AE55-4A4B-BB8C-698CFF33C656}"/>
              </a:ext>
            </a:extLst>
          </p:cNvPr>
          <p:cNvSpPr/>
          <p:nvPr/>
        </p:nvSpPr>
        <p:spPr>
          <a:xfrm>
            <a:off x="2477181" y="-2433605"/>
            <a:ext cx="2169462" cy="931024"/>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300"/>
              </a:spcAft>
              <a:buClrTx/>
              <a:buSzTx/>
              <a:buFontTx/>
              <a:buNone/>
              <a:tabLst/>
              <a:defRPr/>
            </a:pPr>
            <a:r>
              <a:rPr kumimoji="0" lang="en-US" sz="900" b="0" i="1" u="none" strike="noStrike" kern="1200" cap="none" spc="0" normalizeH="0" baseline="0" noProof="0" dirty="0">
                <a:ln>
                  <a:noFill/>
                </a:ln>
                <a:solidFill>
                  <a:srgbClr val="59CBE8"/>
                </a:solidFill>
                <a:effectLst/>
                <a:uLnTx/>
                <a:uFillTx/>
                <a:latin typeface="GE Inspira Sans"/>
                <a:ea typeface="+mn-ea"/>
                <a:cs typeface="+mn-cs"/>
              </a:rPr>
              <a:t>What has improved is that as a result </a:t>
            </a:r>
            <a:br>
              <a:rPr kumimoji="0" lang="en-US" sz="900" b="0" i="1" u="none" strike="noStrike" kern="1200" cap="none" spc="0" normalizeH="0" baseline="0" noProof="0" dirty="0">
                <a:ln>
                  <a:noFill/>
                </a:ln>
                <a:solidFill>
                  <a:srgbClr val="59CBE8"/>
                </a:solidFill>
                <a:effectLst/>
                <a:uLnTx/>
                <a:uFillTx/>
                <a:latin typeface="GE Inspira Sans"/>
                <a:ea typeface="+mn-ea"/>
                <a:cs typeface="+mn-cs"/>
              </a:rPr>
            </a:br>
            <a:r>
              <a:rPr kumimoji="0" lang="en-US" sz="900" b="0" i="1" u="none" strike="noStrike" kern="1200" cap="none" spc="0" normalizeH="0" baseline="0" noProof="0" dirty="0">
                <a:ln>
                  <a:noFill/>
                </a:ln>
                <a:solidFill>
                  <a:srgbClr val="59CBE8"/>
                </a:solidFill>
                <a:effectLst/>
                <a:uLnTx/>
                <a:uFillTx/>
                <a:latin typeface="GE Inspira Sans"/>
                <a:ea typeface="+mn-ea"/>
                <a:cs typeface="+mn-cs"/>
              </a:rPr>
              <a:t>of that, the equipment has been adapted </a:t>
            </a:r>
            <a:br>
              <a:rPr kumimoji="0" lang="en-US" sz="900" b="0" i="1" u="none" strike="noStrike" kern="1200" cap="none" spc="0" normalizeH="0" baseline="0" noProof="0" dirty="0">
                <a:ln>
                  <a:noFill/>
                </a:ln>
                <a:solidFill>
                  <a:srgbClr val="59CBE8"/>
                </a:solidFill>
                <a:effectLst/>
                <a:uLnTx/>
                <a:uFillTx/>
                <a:latin typeface="GE Inspira Sans"/>
                <a:ea typeface="+mn-ea"/>
                <a:cs typeface="+mn-cs"/>
              </a:rPr>
            </a:br>
            <a:r>
              <a:rPr kumimoji="0" lang="en-US" sz="900" b="0" i="1" u="none" strike="noStrike" kern="1200" cap="none" spc="0" normalizeH="0" baseline="0" noProof="0" dirty="0">
                <a:ln>
                  <a:noFill/>
                </a:ln>
                <a:solidFill>
                  <a:srgbClr val="59CBE8"/>
                </a:solidFill>
                <a:effectLst/>
                <a:uLnTx/>
                <a:uFillTx/>
                <a:latin typeface="GE Inspira Sans"/>
                <a:ea typeface="+mn-ea"/>
                <a:cs typeface="+mn-cs"/>
              </a:rPr>
              <a:t>to make the radiographer’s daily </a:t>
            </a:r>
            <a:br>
              <a:rPr kumimoji="0" lang="en-US" sz="900" b="0" i="1" u="none" strike="noStrike" kern="1200" cap="none" spc="0" normalizeH="0" baseline="0" noProof="0" dirty="0">
                <a:ln>
                  <a:noFill/>
                </a:ln>
                <a:solidFill>
                  <a:srgbClr val="59CBE8"/>
                </a:solidFill>
                <a:effectLst/>
                <a:uLnTx/>
                <a:uFillTx/>
                <a:latin typeface="GE Inspira Sans"/>
                <a:ea typeface="+mn-ea"/>
                <a:cs typeface="+mn-cs"/>
              </a:rPr>
            </a:br>
            <a:r>
              <a:rPr kumimoji="0" lang="en-US" sz="900" b="0" i="1" u="none" strike="noStrike" kern="1200" cap="none" spc="0" normalizeH="0" baseline="0" noProof="0" dirty="0">
                <a:ln>
                  <a:noFill/>
                </a:ln>
                <a:solidFill>
                  <a:srgbClr val="59CBE8"/>
                </a:solidFill>
                <a:effectLst/>
                <a:uLnTx/>
                <a:uFillTx/>
                <a:latin typeface="GE Inspira Sans"/>
                <a:ea typeface="+mn-ea"/>
                <a:cs typeface="+mn-cs"/>
              </a:rPr>
              <a:t>work easier.”</a:t>
            </a:r>
            <a:endParaRPr kumimoji="0" lang="en-US" sz="900" b="0" i="0" u="none" strike="noStrike" kern="1200" cap="none" spc="0" normalizeH="0" baseline="0" noProof="0" dirty="0">
              <a:ln>
                <a:noFill/>
              </a:ln>
              <a:solidFill>
                <a:srgbClr val="59CBE8"/>
              </a:solidFill>
              <a:effectLst/>
              <a:uLnTx/>
              <a:uFillTx/>
              <a:latin typeface="GE Inspira Sans"/>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srgbClr val="FFFFFF"/>
                </a:solidFill>
                <a:effectLst/>
                <a:uLnTx/>
                <a:uFillTx/>
                <a:latin typeface="GE Inspira Sans"/>
                <a:ea typeface="+mn-ea"/>
                <a:cs typeface="+mn-cs"/>
              </a:rPr>
              <a:t>Yann </a:t>
            </a:r>
            <a:r>
              <a:rPr kumimoji="0" lang="en-US" sz="800" b="0" i="0" u="none" strike="noStrike" kern="1200" cap="none" spc="0" normalizeH="0" baseline="0" noProof="0" dirty="0" err="1">
                <a:ln>
                  <a:noFill/>
                </a:ln>
                <a:solidFill>
                  <a:srgbClr val="FFFFFF"/>
                </a:solidFill>
                <a:effectLst/>
                <a:uLnTx/>
                <a:uFillTx/>
                <a:latin typeface="GE Inspira Sans"/>
                <a:ea typeface="+mn-ea"/>
                <a:cs typeface="+mn-cs"/>
              </a:rPr>
              <a:t>Castrec</a:t>
            </a:r>
            <a:r>
              <a:rPr kumimoji="0" lang="en-US" sz="800" b="0" i="0" u="none" strike="noStrike" kern="1200" cap="none" spc="0" normalizeH="0" baseline="0" noProof="0" dirty="0">
                <a:ln>
                  <a:noFill/>
                </a:ln>
                <a:solidFill>
                  <a:srgbClr val="FFFFFF"/>
                </a:solidFill>
                <a:effectLst/>
                <a:uLnTx/>
                <a:uFillTx/>
                <a:latin typeface="GE Inspira Sans"/>
                <a:ea typeface="+mn-ea"/>
                <a:cs typeface="+mn-cs"/>
              </a:rPr>
              <a:t>, </a:t>
            </a:r>
            <a:br>
              <a:rPr kumimoji="0" lang="en-US" sz="800" b="0" i="0" u="none" strike="noStrike" kern="1200" cap="none" spc="0" normalizeH="0" baseline="0" noProof="0" dirty="0">
                <a:ln>
                  <a:noFill/>
                </a:ln>
                <a:solidFill>
                  <a:srgbClr val="FFFFFF"/>
                </a:solidFill>
                <a:effectLst/>
                <a:uLnTx/>
                <a:uFillTx/>
                <a:latin typeface="GE Inspira Sans"/>
                <a:ea typeface="+mn-ea"/>
                <a:cs typeface="+mn-cs"/>
              </a:rPr>
            </a:br>
            <a:r>
              <a:rPr kumimoji="0" lang="en-US" sz="800" b="0" i="0" u="none" strike="noStrike" kern="1200" cap="none" spc="0" normalizeH="0" baseline="0" noProof="0" dirty="0">
                <a:ln>
                  <a:noFill/>
                </a:ln>
                <a:solidFill>
                  <a:srgbClr val="FFFFFF"/>
                </a:solidFill>
                <a:effectLst/>
                <a:uLnTx/>
                <a:uFillTx/>
                <a:latin typeface="GE Inspira Sans"/>
                <a:ea typeface="+mn-ea"/>
                <a:cs typeface="+mn-cs"/>
              </a:rPr>
              <a:t>CT technologist, Centre </a:t>
            </a:r>
            <a:r>
              <a:rPr kumimoji="0" lang="en-US" sz="800" b="0" i="0" u="none" strike="noStrike" kern="1200" cap="none" spc="0" normalizeH="0" baseline="0" noProof="0" dirty="0" err="1">
                <a:ln>
                  <a:noFill/>
                </a:ln>
                <a:solidFill>
                  <a:srgbClr val="FFFFFF"/>
                </a:solidFill>
                <a:effectLst/>
                <a:uLnTx/>
                <a:uFillTx/>
                <a:latin typeface="GE Inspira Sans"/>
                <a:ea typeface="+mn-ea"/>
                <a:cs typeface="+mn-cs"/>
              </a:rPr>
              <a:t>Hospitalier</a:t>
            </a:r>
            <a:endParaRPr kumimoji="0" lang="en-US" sz="800" b="0" i="0" u="none" strike="noStrike" kern="1200" cap="none" spc="0" normalizeH="0" baseline="0" noProof="0" dirty="0">
              <a:ln>
                <a:noFill/>
              </a:ln>
              <a:solidFill>
                <a:srgbClr val="FFFFFF"/>
              </a:solidFill>
              <a:effectLst/>
              <a:uLnTx/>
              <a:uFillTx/>
              <a:latin typeface="GE Inspira Sans"/>
              <a:ea typeface="+mn-ea"/>
              <a:cs typeface="+mn-cs"/>
            </a:endParaRPr>
          </a:p>
        </p:txBody>
      </p:sp>
      <p:sp>
        <p:nvSpPr>
          <p:cNvPr id="56" name="Rectangle 55">
            <a:extLst>
              <a:ext uri="{FF2B5EF4-FFF2-40B4-BE49-F238E27FC236}">
                <a16:creationId xmlns:a16="http://schemas.microsoft.com/office/drawing/2014/main" id="{B8DA71F5-B479-4446-AC24-67E00A2B8A26}"/>
              </a:ext>
            </a:extLst>
          </p:cNvPr>
          <p:cNvSpPr/>
          <p:nvPr/>
        </p:nvSpPr>
        <p:spPr>
          <a:xfrm>
            <a:off x="4793673" y="-2433605"/>
            <a:ext cx="2770909" cy="931024"/>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300"/>
              </a:spcAft>
              <a:buClrTx/>
              <a:buSzTx/>
              <a:buFontTx/>
              <a:buNone/>
              <a:tabLst/>
              <a:defRPr/>
            </a:pPr>
            <a:r>
              <a:rPr kumimoji="0" lang="en-US" sz="900" b="0" i="1" u="none" strike="noStrike" kern="1200" cap="none" spc="0" normalizeH="0" baseline="0" noProof="0" dirty="0">
                <a:ln>
                  <a:noFill/>
                </a:ln>
                <a:solidFill>
                  <a:srgbClr val="53C8E7"/>
                </a:solidFill>
                <a:effectLst/>
                <a:uLnTx/>
                <a:uFillTx/>
                <a:latin typeface="GE Inspira Sans" panose="020B0503060000000003" pitchFamily="34" charset="77"/>
                <a:ea typeface="+mn-ea"/>
                <a:cs typeface="+mn-cs"/>
              </a:rPr>
              <a:t>This scanner with this new technology allows to gain significantly in image quality, to reduce significantly the patient dose for the patient and as a consequence, we have a more reliable diagnosis with this scanner.”</a:t>
            </a:r>
            <a:endParaRPr kumimoji="0" lang="en-US" sz="900" b="0" i="0" u="none" strike="noStrike" kern="1200" cap="none" spc="0" normalizeH="0" baseline="0" noProof="0" dirty="0">
              <a:ln>
                <a:noFill/>
              </a:ln>
              <a:solidFill>
                <a:srgbClr val="53C8E7"/>
              </a:solidFill>
              <a:effectLst/>
              <a:uLnTx/>
              <a:uFillTx/>
              <a:latin typeface="GE Inspira Sans" panose="020B0503060000000003" pitchFamily="34" charset="77"/>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srgbClr val="FFFFFF"/>
                </a:solidFill>
                <a:effectLst/>
                <a:uLnTx/>
                <a:uFillTx/>
                <a:latin typeface="GE Inspira Sans" panose="020B0503060000000003" pitchFamily="34" charset="77"/>
                <a:ea typeface="+mn-ea"/>
                <a:cs typeface="+mn-cs"/>
              </a:rPr>
              <a:t>Alban </a:t>
            </a:r>
            <a:r>
              <a:rPr kumimoji="0" lang="en-US" sz="800" b="0" i="0" u="none" strike="noStrike" kern="1200" cap="none" spc="0" normalizeH="0" baseline="0" noProof="0" dirty="0" err="1">
                <a:ln>
                  <a:noFill/>
                </a:ln>
                <a:solidFill>
                  <a:srgbClr val="FFFFFF"/>
                </a:solidFill>
                <a:effectLst/>
                <a:uLnTx/>
                <a:uFillTx/>
                <a:latin typeface="GE Inspira Sans" panose="020B0503060000000003" pitchFamily="34" charset="77"/>
                <a:ea typeface="+mn-ea"/>
                <a:cs typeface="+mn-cs"/>
              </a:rPr>
              <a:t>Ganu</a:t>
            </a:r>
            <a:r>
              <a:rPr kumimoji="0" lang="en-US" sz="800" b="0" i="0" u="none" strike="noStrike" kern="1200" cap="none" spc="0" normalizeH="0" baseline="0" noProof="0" dirty="0">
                <a:ln>
                  <a:noFill/>
                </a:ln>
                <a:solidFill>
                  <a:srgbClr val="FFFFFF"/>
                </a:solidFill>
                <a:effectLst/>
                <a:uLnTx/>
                <a:uFillTx/>
                <a:latin typeface="GE Inspira Sans" panose="020B0503060000000003" pitchFamily="34" charset="77"/>
                <a:ea typeface="+mn-ea"/>
                <a:cs typeface="+mn-cs"/>
              </a:rPr>
              <a:t>, MD, </a:t>
            </a:r>
            <a:br>
              <a:rPr kumimoji="0" lang="en-US" sz="800" b="0" i="0" u="none" strike="noStrike" kern="1200" cap="none" spc="0" normalizeH="0" baseline="0" noProof="0" dirty="0">
                <a:ln>
                  <a:noFill/>
                </a:ln>
                <a:solidFill>
                  <a:srgbClr val="FFFFFF"/>
                </a:solidFill>
                <a:effectLst/>
                <a:uLnTx/>
                <a:uFillTx/>
                <a:latin typeface="GE Inspira Sans" panose="020B0503060000000003" pitchFamily="34" charset="77"/>
                <a:ea typeface="+mn-ea"/>
                <a:cs typeface="+mn-cs"/>
              </a:rPr>
            </a:br>
            <a:r>
              <a:rPr kumimoji="0" lang="en-US" sz="800" b="0" i="0" u="none" strike="noStrike" kern="1200" cap="none" spc="0" normalizeH="0" baseline="0" noProof="0" dirty="0">
                <a:ln>
                  <a:noFill/>
                </a:ln>
                <a:solidFill>
                  <a:srgbClr val="FFFFFF"/>
                </a:solidFill>
                <a:effectLst/>
                <a:uLnTx/>
                <a:uFillTx/>
                <a:latin typeface="GE Inspira Sans" panose="020B0503060000000003" pitchFamily="34" charset="77"/>
                <a:ea typeface="+mn-ea"/>
                <a:cs typeface="+mn-cs"/>
              </a:rPr>
              <a:t>Chief of Radiology, Center </a:t>
            </a:r>
            <a:r>
              <a:rPr kumimoji="0" lang="en-US" sz="800" b="0" i="0" u="none" strike="noStrike" kern="1200" cap="none" spc="0" normalizeH="0" baseline="0" noProof="0" dirty="0" err="1">
                <a:ln>
                  <a:noFill/>
                </a:ln>
                <a:solidFill>
                  <a:srgbClr val="FFFFFF"/>
                </a:solidFill>
                <a:effectLst/>
                <a:uLnTx/>
                <a:uFillTx/>
                <a:latin typeface="GE Inspira Sans" panose="020B0503060000000003" pitchFamily="34" charset="77"/>
                <a:ea typeface="+mn-ea"/>
                <a:cs typeface="+mn-cs"/>
              </a:rPr>
              <a:t>Hospitalier</a:t>
            </a:r>
            <a:endParaRPr kumimoji="0" lang="en-US" sz="800" b="0" i="0" u="none" strike="noStrike" kern="1200" cap="none" spc="0" normalizeH="0" baseline="0" noProof="0" dirty="0">
              <a:ln>
                <a:noFill/>
              </a:ln>
              <a:solidFill>
                <a:srgbClr val="FFFFFF"/>
              </a:solidFill>
              <a:effectLst/>
              <a:uLnTx/>
              <a:uFillTx/>
              <a:latin typeface="GE Inspira Sans" panose="020B0503060000000003" pitchFamily="34" charset="77"/>
              <a:ea typeface="+mn-ea"/>
              <a:cs typeface="+mn-cs"/>
            </a:endParaRPr>
          </a:p>
        </p:txBody>
      </p:sp>
    </p:spTree>
    <p:extLst>
      <p:ext uri="{BB962C8B-B14F-4D97-AF65-F5344CB8AC3E}">
        <p14:creationId xmlns:p14="http://schemas.microsoft.com/office/powerpoint/2010/main" val="34788694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2_Office Theme">
  <a:themeElements>
    <a:clrScheme name="GE's Colors">
      <a:dk1>
        <a:srgbClr val="0C2340"/>
      </a:dk1>
      <a:lt1>
        <a:srgbClr val="FFFFFF"/>
      </a:lt1>
      <a:dk2>
        <a:srgbClr val="59CBE8"/>
      </a:dk2>
      <a:lt2>
        <a:srgbClr val="0C2340"/>
      </a:lt2>
      <a:accent1>
        <a:srgbClr val="005EB8"/>
      </a:accent1>
      <a:accent2>
        <a:srgbClr val="333F48"/>
      </a:accent2>
      <a:accent3>
        <a:srgbClr val="59CBE8"/>
      </a:accent3>
      <a:accent4>
        <a:srgbClr val="0C2340"/>
      </a:accent4>
      <a:accent5>
        <a:srgbClr val="B3C2D1"/>
      </a:accent5>
      <a:accent6>
        <a:srgbClr val="00BF6F"/>
      </a:accent6>
      <a:hlink>
        <a:srgbClr val="FFFFFF"/>
      </a:hlink>
      <a:folHlink>
        <a:srgbClr val="F0F3F7"/>
      </a:folHlink>
    </a:clrScheme>
    <a:fontScheme name="GE PPT Template">
      <a:majorFont>
        <a:latin typeface="GE Inspira Sans"/>
        <a:ea typeface=""/>
        <a:cs typeface=""/>
      </a:majorFont>
      <a:minorFont>
        <a:latin typeface="GE Inspira Sans"/>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square" rtlCol="0">
        <a:noAutofit/>
      </a:bodyPr>
      <a:lstStyle>
        <a:defPPr algn="l">
          <a:spcBef>
            <a:spcPts val="1200"/>
          </a:spcBef>
          <a:defRPr dirty="0"/>
        </a:defPPr>
      </a:lstStyle>
    </a:txDef>
  </a:objectDefaults>
  <a:extraClrSchemeLst/>
  <a:extLst>
    <a:ext uri="{05A4C25C-085E-4340-85A3-A5531E510DB2}">
      <thm15:themeFamily xmlns:thm15="http://schemas.microsoft.com/office/thememl/2012/main" name="PowerPoint Template_2021_v1" id="{B78317AE-5BF8-6848-9FFE-0ED28E28747A}" vid="{F62E81E5-EAEC-DB47-B371-8F8CA800FC6B}"/>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717</Words>
  <Application>Microsoft Office PowerPoint</Application>
  <PresentationFormat>Widescreen</PresentationFormat>
  <Paragraphs>65</Paragraphs>
  <Slides>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GE Inspira Sans</vt:lpstr>
      <vt:lpstr>Wingdings 2</vt:lpstr>
      <vt:lpstr>2_Office Theme</vt:lpstr>
      <vt:lpstr>Revolution Ascend with Effortless Workflow Reduce the time and the resource to get to the right answer, every time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Revolution Ascend with Effortless Workflow Reduce the time and the resource to get to the right answer, every time</dc:title>
  <dc:creator>Carcano, Mario (GE Healthcare)</dc:creator>
  <cp:lastModifiedBy>Carcano, Mario (GE Healthcare)</cp:lastModifiedBy>
  <cp:revision>1</cp:revision>
  <dcterms:created xsi:type="dcterms:W3CDTF">2022-09-08T21:00:05Z</dcterms:created>
  <dcterms:modified xsi:type="dcterms:W3CDTF">2022-09-08T21:00:21Z</dcterms:modified>
</cp:coreProperties>
</file>